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68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2A5939-5E1B-634B-BCCB-0E2BBCF5DC4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9"/>
            <p14:sldId id="266"/>
            <p14:sldId id="267"/>
            <p14:sldId id="268"/>
            <p14:sldId id="271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34E"/>
    <a:srgbClr val="C63CA5"/>
    <a:srgbClr val="26C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1"/>
    <p:restoredTop sz="94737"/>
  </p:normalViewPr>
  <p:slideViewPr>
    <p:cSldViewPr snapToGrid="0" snapToObjects="1">
      <p:cViewPr varScale="1">
        <p:scale>
          <a:sx n="108" d="100"/>
          <a:sy n="108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0BA08-2E7F-124F-BB05-B46C3F5FB41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6333A-7B34-E14C-A990-B75880FEE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7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8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84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00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: https://</a:t>
            </a:r>
            <a:r>
              <a:rPr lang="en-US" dirty="0" err="1" smtClean="0"/>
              <a:t>www.google.de</a:t>
            </a:r>
            <a:r>
              <a:rPr lang="en-US" dirty="0" smtClean="0"/>
              <a:t>/</a:t>
            </a:r>
            <a:r>
              <a:rPr lang="en-US" dirty="0" err="1" smtClean="0"/>
              <a:t>search?q</a:t>
            </a:r>
            <a:r>
              <a:rPr lang="en-US" dirty="0" smtClean="0"/>
              <a:t>=</a:t>
            </a:r>
            <a:r>
              <a:rPr lang="en-US" dirty="0" err="1" smtClean="0"/>
              <a:t>Sliding+window+approach&amp;rlz</a:t>
            </a:r>
            <a:r>
              <a:rPr lang="en-US" dirty="0" smtClean="0"/>
              <a:t>=1C5CHFA_enDE667DE667&amp;source=</a:t>
            </a:r>
            <a:r>
              <a:rPr lang="en-US" dirty="0" err="1" smtClean="0"/>
              <a:t>lnms&amp;tbm</a:t>
            </a:r>
            <a:r>
              <a:rPr lang="en-US" dirty="0" smtClean="0"/>
              <a:t>=</a:t>
            </a:r>
            <a:r>
              <a:rPr lang="en-US" dirty="0" err="1" smtClean="0"/>
              <a:t>isch&amp;sa</a:t>
            </a:r>
            <a:r>
              <a:rPr lang="en-US" dirty="0" smtClean="0"/>
              <a:t>=</a:t>
            </a:r>
            <a:r>
              <a:rPr lang="en-US" dirty="0" err="1" smtClean="0"/>
              <a:t>X&amp;ved</a:t>
            </a:r>
            <a:r>
              <a:rPr lang="en-US" dirty="0" smtClean="0"/>
              <a:t>=0ahUKEwiq1qiBnefWAhXFXBoKHfDKBPYQ_AUICigB&amp;biw=1422&amp;bih=640#imgrc=vziq7beDqxIIRM: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06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74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5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2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3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2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68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04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83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45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8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0FEA-1EDE-AF48-A8C0-34E8CB133370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8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CA60-52A8-044B-A133-B20EF70985B7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5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28-BC1B-A94D-A041-96A78913326C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9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4F6A-0732-2846-98DF-A27FC4386EB0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F76D-9680-AD4A-A5DE-6D87C460C68C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1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A33C-3594-1F45-B85E-97582CFB60E2}" type="datetime1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2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2482-576E-5B4E-87CF-D0FA1650B4D4}" type="datetime1">
              <a:rPr lang="en-US" smtClean="0"/>
              <a:t>10/10/17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8688-274A-5744-80B4-098B90C96BA6}" type="datetime1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F295-BE85-7B45-ADF2-2FDE484A490C}" type="datetime1">
              <a:rPr lang="en-US" smtClean="0"/>
              <a:t>10/10/17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1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010-D5B6-5F40-B9BB-565C3C82B7DE}" type="datetime1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9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44A8-0FC4-B644-AC9F-0123260FD6A2}" type="datetime1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1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B6496-BD42-0D49-8BED-6770363F5CEA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7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4720" y="817206"/>
            <a:ext cx="9306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Efficient Dimensionality Reduction Technique on Streaming Data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6960" y="5279625"/>
            <a:ext cx="9022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KHAN HAFIZUR RAHMAN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Master Thesis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6960" y="2740639"/>
            <a:ext cx="9022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Supervisor : Prof. Dr.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Matthias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Jarke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	Dr. Christoph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Quix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Advisor :       Arnab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Chakrabarti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4720" y="817206"/>
            <a:ext cx="1005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Motivation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720" y="1623735"/>
            <a:ext cx="98411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 information is loss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No stable dimensionality reduction algorithm so far for streaming data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Look into different approach: available are Network theory , Compression,  Data deduplication, Data reordering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Our approach : Data reordering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Reason for the approach : No information loss as its just the reordering of the features; so we can get back to original data</a:t>
            </a:r>
          </a:p>
        </p:txBody>
      </p:sp>
    </p:spTree>
    <p:extLst>
      <p:ext uri="{BB962C8B-B14F-4D97-AF65-F5344CB8AC3E}">
        <p14:creationId xmlns:p14="http://schemas.microsoft.com/office/powerpoint/2010/main" val="18382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4720" y="817206"/>
            <a:ext cx="1005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Thesis Goal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720" y="1666266"/>
            <a:ext cx="9841132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Handle Streaming data through sliding window approach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Send one window data to Entropy Minimization Dimensionality Reduction Framework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Visualize result through Heat map method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Implementation of Incremental Linear Discriminant Analysis and also visualize through Heat map method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Compare the visualization based on some evaluation criteria</a:t>
            </a:r>
          </a:p>
        </p:txBody>
      </p:sp>
    </p:spTree>
    <p:extLst>
      <p:ext uri="{BB962C8B-B14F-4D97-AF65-F5344CB8AC3E}">
        <p14:creationId xmlns:p14="http://schemas.microsoft.com/office/powerpoint/2010/main" val="6397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4720" y="817206"/>
            <a:ext cx="1005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Sliding Window approach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720" y="1666266"/>
            <a:ext cx="69759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As the name says a window structure that can slide on data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Slide a box around data and analyze data on each box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Box are having fixed width for example, data arrives in each 5 seconds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Apply proposal methods on each window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23" y="2063986"/>
            <a:ext cx="3865222" cy="27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4720" y="817206"/>
            <a:ext cx="1005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Entropy Minimizations algorithm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720" y="1666266"/>
            <a:ext cx="98411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Differential Predictive Coding to encode dataset and to formalize the reordering criterion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An expectation-Maximization like algorithm to minimize entropy of the DPC residuals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TSP-means algorithm is used as a TSP-solver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4720" y="817206"/>
            <a:ext cx="1005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Linear Discriminant Analysis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720" y="1666266"/>
            <a:ext cx="98411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Compute d-dimensional mean vectors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Compute the Scatter Matrices for both within-class and between-class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Solving the generalized eigenvalue problem for the matrix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Selecting linear discriminants for the new feature subspace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Transforming the samples onto new subspace</a:t>
            </a:r>
          </a:p>
        </p:txBody>
      </p:sp>
    </p:spTree>
    <p:extLst>
      <p:ext uri="{BB962C8B-B14F-4D97-AF65-F5344CB8AC3E}">
        <p14:creationId xmlns:p14="http://schemas.microsoft.com/office/powerpoint/2010/main" val="19382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4720" y="817206"/>
            <a:ext cx="1005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Incremental Linear Discriminant Analysis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720" y="1666266"/>
            <a:ext cx="98411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As new samples are added, the original mean vector is changed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Mean vector has impact on both within class and between class scatter matrices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Incremental handled in two ways : </a:t>
            </a:r>
          </a:p>
          <a:p>
            <a:pPr marL="2286000" lvl="4" indent="-457200">
              <a:buFont typeface="Wingdings" charset="2"/>
              <a:buChar char="ü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Sequential Incremental LDA</a:t>
            </a:r>
          </a:p>
          <a:p>
            <a:pPr marL="2286000" lvl="4" indent="-457200">
              <a:buFont typeface="Wingdings" charset="2"/>
              <a:buChar char="ü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Chunk Incremental LDA</a:t>
            </a:r>
          </a:p>
        </p:txBody>
      </p:sp>
    </p:spTree>
    <p:extLst>
      <p:ext uri="{BB962C8B-B14F-4D97-AF65-F5344CB8AC3E}">
        <p14:creationId xmlns:p14="http://schemas.microsoft.com/office/powerpoint/2010/main" val="4972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4720" y="817206"/>
            <a:ext cx="1005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Evaluation Criteria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720" y="1666266"/>
            <a:ext cx="98411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Quantitative Evaluation: Defining the matrices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Qualitative Evaluation: </a:t>
            </a:r>
          </a:p>
          <a:p>
            <a:pPr marL="914400" lvl="1" indent="-457200">
              <a:buFont typeface="Wingdings" charset="2"/>
              <a:buChar char="ü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Evaluating result through visualization</a:t>
            </a:r>
          </a:p>
          <a:p>
            <a:pPr marL="914400" lvl="1" indent="-457200">
              <a:buFont typeface="Wingdings" charset="2"/>
              <a:buChar char="ü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Reordering methods give better visualization or not</a:t>
            </a:r>
          </a:p>
          <a:p>
            <a:pPr marL="914400" lvl="1" indent="-457200">
              <a:buFont typeface="Wingdings" charset="2"/>
              <a:buChar char="ü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Perform both algorithm for different streaming data based on application fields </a:t>
            </a:r>
          </a:p>
        </p:txBody>
      </p:sp>
    </p:spTree>
    <p:extLst>
      <p:ext uri="{BB962C8B-B14F-4D97-AF65-F5344CB8AC3E}">
        <p14:creationId xmlns:p14="http://schemas.microsoft.com/office/powerpoint/2010/main" val="20147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4720" y="817206"/>
            <a:ext cx="1010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Streaming Data : Definition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720" y="1796473"/>
            <a:ext cx="101084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Source produce data continuously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Represent current state of dynamic systems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2 V: Velocity, Volume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Relatively expensive user-defined computations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Examples :Urban Traffic monitoring, stock trading , Sensor data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4719" y="817206"/>
            <a:ext cx="1016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Streaming Data : challenges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720" y="1796473"/>
            <a:ext cx="90220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Availability : Only once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Time : Real time or almost real time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Latency : low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Partition technique : k-way partitions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Dynamic adaption : flow rate, buffer utilization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Fast algorithms : computationally efficient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2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4719" y="817206"/>
            <a:ext cx="989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Dimensionality Reduction: Pros &amp; Cons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720" y="2104829"/>
            <a:ext cx="84484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Advantages 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Storing Data efficiently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Speed up querying procedure through applying indexing structure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Data 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4719" y="4784587"/>
            <a:ext cx="8448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Disadvantage: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Information loss</a:t>
            </a:r>
          </a:p>
        </p:txBody>
      </p:sp>
    </p:spTree>
    <p:extLst>
      <p:ext uri="{BB962C8B-B14F-4D97-AF65-F5344CB8AC3E}">
        <p14:creationId xmlns:p14="http://schemas.microsoft.com/office/powerpoint/2010/main" val="18836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4720" y="817206"/>
            <a:ext cx="1006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State-of-the-art Dimensionality Methods 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719" y="1796473"/>
            <a:ext cx="100662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Feature Extraction Algorithm: Extract features by projection of high-dimensional space into lower dimensional space.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Always apply linear algebraic transformation to find optimal solution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Examples :</a:t>
            </a:r>
          </a:p>
          <a:p>
            <a:pPr marL="1371600" lvl="2" indent="-457200">
              <a:buFont typeface="Wingdings" charset="2"/>
              <a:buChar char="ü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Linear Discriminant Analysis</a:t>
            </a:r>
          </a:p>
          <a:p>
            <a:pPr marL="1371600" lvl="2" indent="-457200">
              <a:buFont typeface="Wingdings" charset="2"/>
              <a:buChar char="ü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Maximum Margin Classification</a:t>
            </a:r>
          </a:p>
          <a:p>
            <a:pPr marL="1371600" lvl="2" indent="-457200">
              <a:buFont typeface="Wingdings" charset="2"/>
              <a:buChar char="ü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Principle Component Analysis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4720" y="817206"/>
            <a:ext cx="993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State-of-the-art Dimensionality Methods 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720" y="1796473"/>
            <a:ext cx="99396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Feature Selection Algorithm: Greedy approach by aiming to find subset of most representative features based on some criteria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Difficult to find the optimal solution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Examples :</a:t>
            </a:r>
          </a:p>
          <a:p>
            <a:pPr marL="1371600" lvl="2" indent="-457200">
              <a:buFont typeface="Wingdings" charset="2"/>
              <a:buChar char="ü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Orthogonal Centroid algorithm</a:t>
            </a:r>
          </a:p>
        </p:txBody>
      </p:sp>
    </p:spTree>
    <p:extLst>
      <p:ext uri="{BB962C8B-B14F-4D97-AF65-F5344CB8AC3E}">
        <p14:creationId xmlns:p14="http://schemas.microsoft.com/office/powerpoint/2010/main" val="18685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4720" y="817206"/>
            <a:ext cx="1041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Limitation of State-of-the-art Dimensionality Methods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719" y="2134098"/>
            <a:ext cx="991147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All algorithms consider data are available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Matrices computation in batch mode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Not scalable</a:t>
            </a:r>
          </a:p>
          <a:p>
            <a:pPr marL="1371600" lvl="2" indent="-457200">
              <a:buFont typeface="Wingdings" charset="2"/>
              <a:buChar char="ü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Computation &amp; Storage complexity</a:t>
            </a:r>
          </a:p>
          <a:p>
            <a:pPr marL="1371600" lvl="2" indent="-457200">
              <a:buFont typeface="Wingdings" charset="2"/>
              <a:buChar char="ü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Input : row = 64 ; Columns = 88</a:t>
            </a:r>
          </a:p>
          <a:p>
            <a:pPr marL="1371600" lvl="2" indent="-457200">
              <a:buFont typeface="Wingdings" charset="2"/>
              <a:buChar char="ü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Output : </a:t>
            </a:r>
          </a:p>
          <a:p>
            <a:pPr marL="2286000" lvl="4" indent="-457200">
              <a:buFont typeface="Wingdings" charset="2"/>
              <a:buChar char="Ø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 = 5632 	</a:t>
            </a:r>
          </a:p>
          <a:p>
            <a:pPr marL="2286000" lvl="4" indent="-457200">
              <a:buFont typeface="Wingdings" charset="2"/>
              <a:buChar char="Ø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co-variance matrix : d*(d+1)/2 = 15,862,828 entries</a:t>
            </a:r>
          </a:p>
        </p:txBody>
      </p:sp>
    </p:spTree>
    <p:extLst>
      <p:ext uri="{BB962C8B-B14F-4D97-AF65-F5344CB8AC3E}">
        <p14:creationId xmlns:p14="http://schemas.microsoft.com/office/powerpoint/2010/main" val="18622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4720" y="817206"/>
            <a:ext cx="1005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Solution of State-of-the-art Dimensionality Methods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720" y="2134098"/>
            <a:ext cx="98411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Collect data whenever new data are presented and apply batch learning approach on collected data so far</a:t>
            </a:r>
          </a:p>
          <a:p>
            <a:pPr marL="1371600" lvl="2" indent="-457200">
              <a:buFont typeface="Courier New" charset="0"/>
              <a:buChar char="o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Limitation : </a:t>
            </a:r>
          </a:p>
          <a:p>
            <a:pPr marL="1828800" lvl="3" indent="-457200">
              <a:buFont typeface="Wingdings" charset="2"/>
              <a:buChar char="ü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Large memory to store data</a:t>
            </a:r>
          </a:p>
          <a:p>
            <a:pPr marL="1828800" lvl="3" indent="-457200">
              <a:buFont typeface="Wingdings" charset="2"/>
              <a:buChar char="ü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High Computational expenses</a:t>
            </a:r>
          </a:p>
          <a:p>
            <a:pPr marL="1828800" lvl="3" indent="-457200">
              <a:buFont typeface="Wingdings" charset="2"/>
              <a:buChar char="ü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Forget the knowledge that acquires in past batch mode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371600" lvl="2" indent="-457200">
              <a:buFont typeface="Arial" charset="0"/>
              <a:buChar char="•"/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18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4720" y="817206"/>
            <a:ext cx="1005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Solution of State-of-the-art Dimensionality Methods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720" y="1623735"/>
            <a:ext cx="98411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Incremental method has one-pass incremental learning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Retain knowledge about the past but not the training samples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Propose algorithm based on updating Eigen space models but one Eigen space model at each time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Propose algorithm without using covariance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metrices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; rather use Gaussian distribution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QR  decomposition approach where whole input is not saved</a:t>
            </a:r>
          </a:p>
        </p:txBody>
      </p:sp>
    </p:spTree>
    <p:extLst>
      <p:ext uri="{BB962C8B-B14F-4D97-AF65-F5344CB8AC3E}">
        <p14:creationId xmlns:p14="http://schemas.microsoft.com/office/powerpoint/2010/main" val="6169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660</Words>
  <Application>Microsoft Macintosh PowerPoint</Application>
  <PresentationFormat>Widescreen</PresentationFormat>
  <Paragraphs>138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Courier New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78</cp:revision>
  <dcterms:created xsi:type="dcterms:W3CDTF">2017-02-02T13:15:19Z</dcterms:created>
  <dcterms:modified xsi:type="dcterms:W3CDTF">2017-10-11T08:34:11Z</dcterms:modified>
</cp:coreProperties>
</file>