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1" r:id="rId8"/>
    <p:sldId id="264" r:id="rId9"/>
    <p:sldId id="267" r:id="rId10"/>
    <p:sldId id="266" r:id="rId11"/>
    <p:sldId id="265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07E5170-DC86-49E4-AA62-2A6D4AA54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FD3327E-1830-402F-9228-56BC9682B31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82880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Xin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chào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thầy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cô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bạn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9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xampp\htdocs\Đồ án\img\Captur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7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89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xampp\htdocs\Đồ án\img\Captur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4" y="-47788"/>
            <a:ext cx="9567863" cy="727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5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xampp\htdocs\Đồ án\img\Captur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928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6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xampp\htdocs\Đồ án\img\Captur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41564"/>
            <a:ext cx="9144000" cy="678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2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xampp\htdocs\Đồ án\img\Captur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27709"/>
            <a:ext cx="9149049" cy="68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0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xampp\htdocs\Đồ án\img\Captur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66176" cy="733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0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Bài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thuyết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trình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kết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thúc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tại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đây</a:t>
            </a: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sz="4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Cảm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ơn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các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bạn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đã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quan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sát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lắng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nghe</a:t>
            </a: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6473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7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213360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                     TEAM3 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      Project: Online Banking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30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28600"/>
            <a:ext cx="7162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Yêu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Cầu</a:t>
            </a:r>
            <a:r>
              <a:rPr lang="en-US" sz="4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1,khách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hàng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phải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dùng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id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người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dùng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mật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khẩu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hợp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lệ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đăng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nhập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hệ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thống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2,Hiển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thị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dư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cụ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trong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tài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khoản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3,Người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dùng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yêu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chi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tiết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về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số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lượng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giao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dịch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cuối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cùng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4,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Người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dùng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chuyển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tiền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vào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một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tài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khoản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khác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tùy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ý.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5,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Người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dùng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thể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yêu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cầu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thay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đổi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địa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chỉ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ngừng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thanh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toán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6</a:t>
            </a:r>
            <a:r>
              <a:rPr lang="vi-VN" sz="2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 Trợ giúp thích hợp để được cung cấp theo và khi người dùng yêu cầu.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1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1828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Những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công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cụ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đã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sử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dụng</a:t>
            </a:r>
            <a:r>
              <a:rPr lang="en-US" sz="4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Booststrap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layout.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2,Đưa 1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3,Sử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GeoLocation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4,Công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5,Dreamweaver,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SublimeText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Photoshop CS6,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HTML5, CSS3, JS,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Jquery,PHP</a:t>
            </a: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xampp\htdocs\Đồ án\img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3854"/>
            <a:ext cx="9143999" cy="687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0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xampp\htdocs\Đồ án\img\Captu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28192"/>
            <a:ext cx="9137073" cy="68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5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xampp\htdocs\Đồ án\img\Captu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" y="17971"/>
            <a:ext cx="9130145" cy="684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9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xampp\htdocs\Đồ án\img\Captur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3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52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xampp\htdocs\Đồ án\img\Captur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927" cy="69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04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</TotalTime>
  <Words>209</Words>
  <Application>Microsoft Office PowerPoint</Application>
  <PresentationFormat>On-screen Show (4:3)</PresentationFormat>
  <Paragraphs>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Xin chào thầy cô và các bạn!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chào thầy cô và các bạn!</dc:title>
  <dc:creator>dell</dc:creator>
  <cp:lastModifiedBy>dell</cp:lastModifiedBy>
  <cp:revision>2</cp:revision>
  <dcterms:created xsi:type="dcterms:W3CDTF">2019-08-22T05:25:05Z</dcterms:created>
  <dcterms:modified xsi:type="dcterms:W3CDTF">2019-08-22T05:45:07Z</dcterms:modified>
</cp:coreProperties>
</file>