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81" r:id="rId5"/>
    <p:sldId id="286" r:id="rId6"/>
    <p:sldId id="289" r:id="rId7"/>
    <p:sldId id="262" r:id="rId8"/>
    <p:sldId id="282" r:id="rId9"/>
    <p:sldId id="264" r:id="rId10"/>
    <p:sldId id="265" r:id="rId11"/>
    <p:sldId id="270" r:id="rId12"/>
    <p:sldId id="294" r:id="rId13"/>
    <p:sldId id="290" r:id="rId14"/>
    <p:sldId id="291" r:id="rId15"/>
    <p:sldId id="261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435" autoAdjust="0"/>
  </p:normalViewPr>
  <p:slideViewPr>
    <p:cSldViewPr snapToGrid="0">
      <p:cViewPr>
        <p:scale>
          <a:sx n="50" d="100"/>
          <a:sy n="50" d="100"/>
        </p:scale>
        <p:origin x="-1338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6E6D3-BFF5-4A8F-B9AF-96C82DC24CD1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B5D9-8C78-44A3-9AE5-8A4C0178B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7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0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0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1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9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mtClean="0"/>
              <a:t>Sự</a:t>
            </a:r>
            <a:r>
              <a:rPr lang="en-US" baseline="0" smtClean="0"/>
              <a:t> tiện lợi và hiệu quả trong việc thanh toán trực tuyến</a:t>
            </a:r>
          </a:p>
          <a:p>
            <a:pPr marL="228600" indent="-228600">
              <a:buAutoNum type="arabicPeriod"/>
            </a:pPr>
            <a:r>
              <a:rPr 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 trợ việc giới thiệu các sản phẩm mới tới khách hàng</a:t>
            </a:r>
          </a:p>
          <a:p>
            <a:pPr marL="228600" indent="-228600">
              <a:buAutoNum type="arabicPeriod"/>
            </a:pPr>
            <a:r>
              <a:rPr lang="en-US" sz="120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 sử dụng lựa chọn trang web phải đảm bải tính tin cậy, đẹp, dễ sử dụng</a:t>
            </a:r>
            <a:r>
              <a:rPr lang="vi-V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20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Mục</a:t>
            </a:r>
            <a:r>
              <a:rPr lang="en-US" baseline="0" smtClean="0"/>
              <a:t> tiêu:</a:t>
            </a:r>
          </a:p>
          <a:p>
            <a:pPr marL="228600" indent="-228600">
              <a:buAutoNum type="arabicPeriod"/>
            </a:pPr>
            <a:r>
              <a:rPr lang="en-US" baseline="0" smtClean="0"/>
              <a:t>Hiện nay internet phát triển rất nhanh, theo khảo sát của cục thương mại điện tử và cntt: năm 2015 Việt Nam có hơn 48% người sử dụng internet và còn đang tăng thêm.</a:t>
            </a:r>
          </a:p>
          <a:p>
            <a:pPr marL="228600" indent="-228600">
              <a:buAutoNum type="arabicPeriod"/>
            </a:pPr>
            <a:r>
              <a:rPr lang="en-US" baseline="0" smtClean="0"/>
              <a:t>Có rất nhiều framework(cake, zend, entity, larvel,...), platfrom(wordpress, zoomla, moodle)</a:t>
            </a:r>
          </a:p>
          <a:p>
            <a:pPr marL="228600" indent="-228600">
              <a:buAutoNum type="arabicPeriod"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Yêu</a:t>
            </a:r>
            <a:r>
              <a:rPr lang="en-US" baseline="0" smtClean="0"/>
              <a:t> cầu: </a:t>
            </a:r>
          </a:p>
          <a:p>
            <a:r>
              <a:rPr lang="en-US" baseline="0" smtClean="0"/>
              <a:t>1. chuyên nghiệp, có tính thẫm mĩ, dể sử dụng</a:t>
            </a:r>
          </a:p>
          <a:p>
            <a:r>
              <a:rPr lang="en-US" baseline="0" smtClean="0"/>
              <a:t>2.  Hỗ trợ đặt hàng, thanh toán online bằng thẻ tín dụng, giao hàng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7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Xác</a:t>
            </a:r>
            <a:r>
              <a:rPr lang="en-US" baseline="0" smtClean="0"/>
              <a:t> định yêu cầu khách hàng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4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Cake: mô</a:t>
            </a:r>
            <a:r>
              <a:rPr lang="en-US" baseline="0" smtClean="0"/>
              <a:t> hình MVC</a:t>
            </a:r>
            <a:endParaRPr lang="en-US" smtClean="0"/>
          </a:p>
          <a:p>
            <a:r>
              <a:rPr lang="en-US" smtClean="0"/>
              <a:t>Front end mang tính</a:t>
            </a:r>
            <a:r>
              <a:rPr lang="en-US" baseline="0" smtClean="0"/>
              <a:t> thân thiện, dễ sử dụng</a:t>
            </a:r>
          </a:p>
          <a:p>
            <a:r>
              <a:rPr lang="en-US" baseline="0" smtClean="0"/>
              <a:t>Quản lý dự án, source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9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Header</a:t>
            </a:r>
          </a:p>
          <a:p>
            <a:pPr marL="0" indent="0">
              <a:buNone/>
            </a:pPr>
            <a:r>
              <a:rPr lang="en-US" smtClean="0"/>
              <a:t>Content</a:t>
            </a:r>
          </a:p>
          <a:p>
            <a:pPr marL="0" indent="0">
              <a:buNone/>
            </a:pPr>
            <a:r>
              <a:rPr lang="en-US" smtClean="0"/>
              <a:t>Sidebar</a:t>
            </a:r>
          </a:p>
          <a:p>
            <a:pPr marL="0" indent="0">
              <a:buNone/>
            </a:pPr>
            <a:r>
              <a:rPr lang="en-US" smtClean="0"/>
              <a:t>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3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DB5D9-8C78-44A3-9AE5-8A4C0178B7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0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859" y="839702"/>
            <a:ext cx="10342423" cy="2085474"/>
          </a:xfrm>
        </p:spPr>
        <p:txBody>
          <a:bodyPr>
            <a:noAutofit/>
          </a:bodyPr>
          <a:lstStyle/>
          <a:p>
            <a:pPr algn="ctr"/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TIẾN ĐỘ LẦN II ĐỒ ÁN CHUYÊN NGÀNH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PHÁT TRIỂN ỨNG DỤNG WEBSITE BÁN EBOOK QUA MẠNG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0" y="3642360"/>
            <a:ext cx="6461460" cy="265555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90000"/>
              </a:lnSpc>
            </a:pPr>
            <a:endParaRPr lang="en-US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</a:t>
            </a: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3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 Lê Gia Công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1312633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Lê Thành </a:t>
            </a: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 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3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1310222: Trần Văn Long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LỚP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CTK37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it.dlu.edu.vn/Image/logo_itf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3" y="180304"/>
            <a:ext cx="1349276" cy="134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7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373" y="152694"/>
            <a:ext cx="8911687" cy="822553"/>
          </a:xfrm>
        </p:spPr>
        <p:txBody>
          <a:bodyPr>
            <a:normAutofit/>
          </a:bodyPr>
          <a:lstStyle/>
          <a:p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giao diện website</a:t>
            </a:r>
            <a:endParaRPr lang="en-US" sz="3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00964" y="1241947"/>
            <a:ext cx="10372298" cy="53112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en-US" sz="25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" y="914400"/>
            <a:ext cx="9235440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2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923" y="419394"/>
            <a:ext cx="8911687" cy="822553"/>
          </a:xfrm>
        </p:spPr>
        <p:txBody>
          <a:bodyPr>
            <a:normAutofit/>
          </a:bodyPr>
          <a:lstStyle/>
          <a:p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làm – Giỏ hàng</a:t>
            </a:r>
            <a:endParaRPr lang="en-US" sz="3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36822" y="1203734"/>
            <a:ext cx="10372298" cy="5036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94841" y="1208284"/>
            <a:ext cx="9512640" cy="5192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giỏ hàng cho người dùng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chi tiết thông tin sách trong giỏ hàng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 sản phẩm, cập nhật lại số lượng giỏ hàng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làm rỗng giỏ hàng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mã giảm giá khi thanh toán đơn hàng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 toán và lưu thông tin đơn hàng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693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923" y="419394"/>
            <a:ext cx="8911687" cy="822553"/>
          </a:xfrm>
        </p:spPr>
        <p:txBody>
          <a:bodyPr>
            <a:normAutofit/>
          </a:bodyPr>
          <a:lstStyle/>
          <a:p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công việc đã làm – Đăng nhập, đăng xuất</a:t>
            </a:r>
            <a:endParaRPr lang="en-US" sz="3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36822" y="1203734"/>
            <a:ext cx="10372298" cy="5036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94841" y="1208284"/>
            <a:ext cx="9512640" cy="5192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đăng nhập, đăng xuất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 thông tin người dùng hiển thị lên header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 đổi mật khẩu cho người dùng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 kí một tài khoản mới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lại thông tin cá nhân của người dùng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lịch sử mua hàng, xem thông tin chi tiết của một đơn hàng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quên mật khẩu cho người dùng</a:t>
            </a: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498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923" y="419394"/>
            <a:ext cx="8911687" cy="822553"/>
          </a:xfrm>
        </p:spPr>
        <p:txBody>
          <a:bodyPr>
            <a:normAutofit/>
          </a:bodyPr>
          <a:lstStyle/>
          <a:p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sẽ tiếp tục phát triển</a:t>
            </a:r>
            <a:endParaRPr lang="en-US" sz="3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36822" y="1203734"/>
            <a:ext cx="10372298" cy="5036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94841" y="1208284"/>
            <a:ext cx="9512640" cy="51925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gian: 16/11 - 04/12</a:t>
            </a:r>
          </a:p>
          <a:p>
            <a:pPr>
              <a:lnSpc>
                <a:spcPct val="150000"/>
              </a:lnSpc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Xây dựng phần quản lý admin cho các module</a:t>
            </a:r>
          </a:p>
          <a:p>
            <a:pPr marL="9144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danh mục sách</a:t>
            </a:r>
          </a:p>
          <a:p>
            <a:pPr marL="9144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tác thông tin tác giả</a:t>
            </a:r>
          </a:p>
          <a:p>
            <a:pPr marL="9144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sách</a:t>
            </a:r>
          </a:p>
          <a:p>
            <a:pPr marL="9144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đơn </a:t>
            </a: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</a:p>
          <a:p>
            <a:pPr marL="9144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 người dùng</a:t>
            </a: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</a:t>
            </a:r>
          </a:p>
        </p:txBody>
      </p:sp>
    </p:spTree>
    <p:extLst>
      <p:ext uri="{BB962C8B-B14F-4D97-AF65-F5344CB8AC3E}">
        <p14:creationId xmlns:p14="http://schemas.microsoft.com/office/powerpoint/2010/main" val="7107270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923" y="419394"/>
            <a:ext cx="8911687" cy="822553"/>
          </a:xfrm>
        </p:spPr>
        <p:txBody>
          <a:bodyPr>
            <a:normAutofit/>
          </a:bodyPr>
          <a:lstStyle/>
          <a:p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sẽ tiếp tục phát triển</a:t>
            </a:r>
            <a:endParaRPr lang="en-US" sz="3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36822" y="1203734"/>
            <a:ext cx="10372298" cy="5036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94841" y="1208284"/>
            <a:ext cx="9512640" cy="5192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gian: </a:t>
            </a: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16/11 </a:t>
            </a:r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04/12</a:t>
            </a: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Chỉnh sửa giao diện trang web</a:t>
            </a:r>
          </a:p>
          <a:p>
            <a:pPr marL="74295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các trang Giới thiệu, Liên hệ</a:t>
            </a:r>
          </a:p>
          <a:p>
            <a:pPr marL="74295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Chèn các thư viện JQuery vào web</a:t>
            </a:r>
          </a:p>
          <a:p>
            <a:pPr marL="74295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Reponsive website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58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558" y="2398412"/>
            <a:ext cx="9770886" cy="953230"/>
          </a:xfrm>
        </p:spPr>
        <p:txBody>
          <a:bodyPr>
            <a:noAutofit/>
          </a:bodyPr>
          <a:lstStyle/>
          <a:p>
            <a:pPr algn="ctr"/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CHƯƠNG TRÌNH</a:t>
            </a:r>
            <a:endParaRPr lang="en-US" sz="4000" b="1"/>
          </a:p>
        </p:txBody>
      </p:sp>
    </p:spTree>
    <p:extLst>
      <p:ext uri="{BB962C8B-B14F-4D97-AF65-F5344CB8AC3E}">
        <p14:creationId xmlns:p14="http://schemas.microsoft.com/office/powerpoint/2010/main" val="328911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758" y="3770012"/>
            <a:ext cx="9770886" cy="953230"/>
          </a:xfrm>
        </p:spPr>
        <p:txBody>
          <a:bodyPr>
            <a:no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CẢM ƠN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THẦY CÔ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 QUAN TÂM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LẮNG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NGHE!</a:t>
            </a:r>
            <a:endParaRPr lang="en-US" sz="4000"/>
          </a:p>
        </p:txBody>
      </p:sp>
      <p:pic>
        <p:nvPicPr>
          <p:cNvPr id="5" name="Picture 2" descr="http://it.dlu.edu.vn/Image/logo_itf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39" y="1031703"/>
            <a:ext cx="2316481" cy="212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28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28921" y="425173"/>
            <a:ext cx="10797539" cy="58224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8496" y="616511"/>
            <a:ext cx="9634567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tài, mục tiêu, yêu cầu</a:t>
            </a:r>
            <a:endParaRPr lang="en-US" sz="3500"/>
          </a:p>
        </p:txBody>
      </p:sp>
      <p:sp>
        <p:nvSpPr>
          <p:cNvPr id="6" name="Rectangle 5"/>
          <p:cNvSpPr/>
          <p:nvPr/>
        </p:nvSpPr>
        <p:spPr>
          <a:xfrm>
            <a:off x="1658273" y="1653633"/>
            <a:ext cx="9634567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tích, thiết kế hệ thống</a:t>
            </a: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8273" y="2680734"/>
            <a:ext cx="9644354" cy="12969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các công nghệ sẽ sử dụng</a:t>
            </a:r>
            <a:endParaRPr lang="en-US" sz="3500"/>
          </a:p>
        </p:txBody>
      </p:sp>
      <p:sp>
        <p:nvSpPr>
          <p:cNvPr id="8" name="Rectangle 7"/>
          <p:cNvSpPr/>
          <p:nvPr/>
        </p:nvSpPr>
        <p:spPr>
          <a:xfrm>
            <a:off x="180302" y="16185"/>
            <a:ext cx="3953548" cy="6003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48496" y="220679"/>
            <a:ext cx="8699916" cy="5822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63701" y="4090340"/>
            <a:ext cx="9644355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giao diện website và một số chức năng cơ bản đã làm</a:t>
            </a: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8272" y="5117441"/>
            <a:ext cx="9644355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sẽ tiếp tục phát triển </a:t>
            </a: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28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322" y="651405"/>
            <a:ext cx="8911687" cy="877144"/>
          </a:xfrm>
        </p:spPr>
        <p:txBody>
          <a:bodyPr>
            <a:normAutofit fontScale="90000"/>
          </a:bodyPr>
          <a:lstStyle/>
          <a:p>
            <a:r>
              <a:rPr lang="en-US" sz="39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06321" y="1528549"/>
            <a:ext cx="9512640" cy="51335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just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 nay, mô hình bán hàng trực tuyến trên mạng đang trở nên phổ biến trong giao dịch mua bán sản phẩm.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 xây dựng trang web bán hàng trực tuyến là điều tất yếu của những cá nhân hoặc công ty kinh doanh muốn hình thành thương hiệu.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bán hàng trực tuyến đang dần thay thế các phương thức kinh doanh cũ.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58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322" y="651405"/>
            <a:ext cx="8911687" cy="877144"/>
          </a:xfrm>
        </p:spPr>
        <p:txBody>
          <a:bodyPr>
            <a:normAutofit fontScale="90000"/>
          </a:bodyPr>
          <a:lstStyle/>
          <a:p>
            <a:r>
              <a:rPr lang="en-US" sz="39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của đề tài</a:t>
            </a: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06321" y="1528550"/>
            <a:ext cx="9237979" cy="2391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just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đầu tiếp cận với công việc phát triển một dự án ứng dụng website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một số công nghệ đang được sử dụng phổ biến trong phát triển ứng dụng website</a:t>
            </a: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06321" y="4152901"/>
            <a:ext cx="9512640" cy="232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Yêu cầu</a:t>
            </a:r>
            <a:endParaRPr lang="en-US" sz="35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một website bán ebook chuyên nghiệp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đặt hàng trực tuyến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5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573" y="171450"/>
            <a:ext cx="8911687" cy="822553"/>
          </a:xfrm>
        </p:spPr>
        <p:txBody>
          <a:bodyPr>
            <a:normAutofit/>
          </a:bodyPr>
          <a:lstStyle/>
          <a:p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3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74689" y="1011188"/>
            <a:ext cx="10131561" cy="53515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33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khách hàng truy cập website, hệ thống sẽ cung cấp các chức năng: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hiển thị sách bán chạy nhất, hiển thị những quyển sách mới nhất.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phân loại sách theo danh mục sách và theo tác giả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giỏ hàng, thanh toán giỏ hàng trực tuyến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đăng kí thành viên và đăng nhập hệ thống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tìm kiếm sách, hiển thị chi tiết một quyển sách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gửi bình luận đánh giá cho một quyển sách</a:t>
            </a:r>
            <a:endParaRPr lang="en-US" sz="330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96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175" y="362244"/>
            <a:ext cx="8911687" cy="822553"/>
          </a:xfrm>
        </p:spPr>
        <p:txBody>
          <a:bodyPr>
            <a:normAutofit/>
          </a:bodyPr>
          <a:lstStyle/>
          <a:p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3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03239" y="1430288"/>
            <a:ext cx="10131561" cy="48313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người quản trị website (Admin) sẽ có các chức năng sau: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lý thông tin người dùng hệ thống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cập nhật danh mục sách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cập nhật tác giả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cập nhật sách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quản lí đơn hàng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thống kê</a:t>
            </a:r>
            <a:endParaRPr lang="en-US" sz="280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64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919" y="133644"/>
            <a:ext cx="8911687" cy="822553"/>
          </a:xfrm>
        </p:spPr>
        <p:txBody>
          <a:bodyPr>
            <a:normAutofit/>
          </a:bodyPr>
          <a:lstStyle/>
          <a:p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3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03239" y="876299"/>
            <a:ext cx="10017261" cy="5585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phân rã chức năng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19" y="1504951"/>
            <a:ext cx="9296401" cy="49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00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373" y="152694"/>
            <a:ext cx="8911687" cy="822553"/>
          </a:xfrm>
        </p:spPr>
        <p:txBody>
          <a:bodyPr>
            <a:normAutofit/>
          </a:bodyPr>
          <a:lstStyle/>
          <a:p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3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03239" y="933450"/>
            <a:ext cx="10372298" cy="5328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thực thể quan hệ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50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27" y="1543050"/>
            <a:ext cx="99822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34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923" y="419394"/>
            <a:ext cx="8911687" cy="822553"/>
          </a:xfrm>
        </p:spPr>
        <p:txBody>
          <a:bodyPr>
            <a:normAutofit/>
          </a:bodyPr>
          <a:lstStyle/>
          <a:p>
            <a:r>
              <a:rPr lang="en-US" sz="3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các công nghệ sẽ sử dụng</a:t>
            </a:r>
            <a:endParaRPr lang="en-US" sz="3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83080" y="1241947"/>
            <a:ext cx="9662159" cy="48313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CakePHP Framework 3.5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Bootstrap, CSS, HTML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110183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821</TotalTime>
  <Words>827</Words>
  <Application>Microsoft Office PowerPoint</Application>
  <PresentationFormat>Custom</PresentationFormat>
  <Paragraphs>118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BÁO CÁO TIẾN ĐỘ LẦN II ĐỒ ÁN CHUYÊN NGÀNH  ĐỀ TÀI: PHÁT TRIỂN ỨNG DỤNG WEBSITE BÁN EBOOK QUA MẠNG</vt:lpstr>
      <vt:lpstr>  </vt:lpstr>
      <vt:lpstr>Lý do chọn đề tài </vt:lpstr>
      <vt:lpstr>Mục tiêu của đề tài </vt:lpstr>
      <vt:lpstr>Phân tích và thiết kế hệ thống</vt:lpstr>
      <vt:lpstr>Phân tích và thiết kế hệ thống</vt:lpstr>
      <vt:lpstr>Phân tích và thiết kế hệ thống</vt:lpstr>
      <vt:lpstr>Phân tích và thiết kế hệ thống</vt:lpstr>
      <vt:lpstr>Giới thiệu về các công nghệ sẽ sử dụng</vt:lpstr>
      <vt:lpstr>Giới thiệu về giao diện website</vt:lpstr>
      <vt:lpstr>Các công việc đã làm – Giỏ hàng</vt:lpstr>
      <vt:lpstr>Các công việc đã làm – Đăng nhập, đăng xuất</vt:lpstr>
      <vt:lpstr>Các chức năng sẽ tiếp tục phát triển</vt:lpstr>
      <vt:lpstr>Các chức năng sẽ tiếp tục phát triển</vt:lpstr>
      <vt:lpstr>DEMO CHƯƠNG TRÌNH</vt:lpstr>
      <vt:lpstr>CẢM ƠN THẦY CÔ VÀ CÁC BẠN ĐÃ QUAN TÂM LẮNG NGHE!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TranNgoc</dc:creator>
  <cp:lastModifiedBy>Maxsys</cp:lastModifiedBy>
  <cp:revision>115</cp:revision>
  <dcterms:created xsi:type="dcterms:W3CDTF">2017-04-18T07:59:29Z</dcterms:created>
  <dcterms:modified xsi:type="dcterms:W3CDTF">2018-01-10T21:51:16Z</dcterms:modified>
</cp:coreProperties>
</file>