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27" r:id="rId2"/>
    <p:sldId id="496" r:id="rId3"/>
    <p:sldId id="440" r:id="rId4"/>
    <p:sldId id="497" r:id="rId5"/>
    <p:sldId id="498" r:id="rId6"/>
    <p:sldId id="480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10" r:id="rId16"/>
    <p:sldId id="5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ấn Phạm" initials="TP" lastIdx="1" clrIdx="0">
    <p:extLst>
      <p:ext uri="{19B8F6BF-5375-455C-9EA6-DF929625EA0E}">
        <p15:presenceInfo xmlns:p15="http://schemas.microsoft.com/office/powerpoint/2012/main" userId="a8b7054b4e638a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01"/>
    <a:srgbClr val="FFCE33"/>
    <a:srgbClr val="E4DF0B"/>
    <a:srgbClr val="F5F541"/>
    <a:srgbClr val="3119C1"/>
    <a:srgbClr val="5E3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37" autoAdjust="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7F54C-3AA0-4355-9B9E-D89E1C3BD4EC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1BFE5-6A2C-460E-AE0E-1D862020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6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1BFE5-6A2C-460E-AE0E-1D86202092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1BFE5-6A2C-460E-AE0E-1D86202092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9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1BFE5-6A2C-460E-AE0E-1D86202092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6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1BFE5-6A2C-460E-AE0E-1D86202092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93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1BFE5-6A2C-460E-AE0E-1D86202092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1BFE5-6A2C-460E-AE0E-1D86202092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AEEC-A162-4060-BE99-551A18B4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88039-4484-4839-A4AB-C504F9F6C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8878-C2CF-4903-989E-3CD0F1AB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DDE7-91FB-42DF-AC88-30222C08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7725-5D4F-418F-9634-3489D351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E334-2D8A-4C51-8D56-D15544DD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0F1A8-E3D7-4B05-BC58-F11EC0B59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B6CA9-BEB2-4616-8EA4-8C013F5F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CEDA-03DA-417D-A1AB-0D460688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C1C39-84BE-4A40-AF0D-E99AB413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4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5236E-687F-4288-B2D1-D0BD83AE1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5DA26-CC7D-459E-99C5-0E920DFD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BB210-94F6-4AD4-BA24-89AFE084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A9B69-5829-4119-B7AD-286425F7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2D12-BFF8-462F-B639-17CA37C9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5788-FD84-4737-8287-0206C700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6F5C-9534-48B6-ACD4-02EA0C37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645DE-7F31-47DB-82A4-AB32B31A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28DA-3E92-46BF-AACC-1D2B018D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5A808-E49B-4DB3-882D-7FC63FB9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B7B9-1895-484D-A019-AFAD7DEA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55BA-1CE2-4E6A-9E2F-85D3F3AC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0227-155A-49A1-B1CA-699ADA2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42146-54B0-445D-936F-B5700515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733E-E5F8-434C-9398-4EAB57CF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6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544D-7296-4A0C-9787-D8A725CB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024C-A587-4543-ACE7-D6429552C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1BD33-E2D1-4CFB-972A-84FF2C172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2EFD7-87A8-4445-A4DD-265E892D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C6CEB-F4C4-4E31-BD42-854F5CEE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FBF3F-E2FF-416E-8381-1CACB896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8F3E-36CF-449B-9AE4-74BDBDA3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23004-A929-403D-A2B7-FB92AF49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CA798-8D9F-4ACB-AFF7-A69363914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73E22-AD5B-41A1-88E5-795158CBE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FE36A-394E-44E6-8C4C-84A54AD1D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04BF6-F023-4D76-8F02-E957114C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8B29A-D426-4FA2-A090-7B272233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7CFA6-A55A-4E33-B247-1F5DE5E8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F58E-1B4F-4DC9-A1AA-20C02014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9EE55-2A3A-4867-B48B-897FFAE7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F3D72-30E1-4236-BE3D-B071863A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B3260-D042-429E-A5F5-5CC8D43E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3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0289B-D931-4CD6-9A02-3D2CE1EA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7759-BEC7-4A40-8B87-BACC3BDE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5D43-0F65-4EDF-90E8-87B0312B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EE7D-C7B4-4EB3-9EAD-CFF535A7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846F-1810-4B93-9216-E34AEF7D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62DE4-F0DD-4620-AE98-6FB9676E3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D1A9D-216C-4856-B8EB-0E219DA1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0CC92-AA9F-4082-8B5B-E3DB6E04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62EC1-0B09-4DFC-A7BF-198C87AB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DECB-3B0A-4DA1-99A2-2F81502B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810D6-D25A-4388-8436-FCA269F18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DF03B-5434-41AF-8B4A-7F1353EEF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831A5-B080-4C10-8FAE-C725D7ED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259D7-AAB6-408D-A336-2B428977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8B622-BC65-4457-B806-8BEAD9C4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8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B0014-000E-499A-A6B1-FB870ED0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618C8-1D62-4A41-B266-6CFC82AD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A939-7757-47A7-8515-6B2D08D3D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578B-421A-4C53-BA7D-68A98EE5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B7A6-B38E-4B63-B9A0-F88A10C47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4000" r="-7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13117" y="1061005"/>
            <a:ext cx="50599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CHUYÊN NGÀNH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18457" y="3013182"/>
            <a:ext cx="64492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XÂY DỰNG ỨNG DỤNG 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 TRẮC NGHIỆM OOP 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 ANDROID</a:t>
            </a:r>
            <a:endParaRPr lang="id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06678" y="4862223"/>
            <a:ext cx="4082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1512887	Cao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Khanh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6678" y="5257746"/>
            <a:ext cx="4082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1510290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Vượng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06678" y="5924410"/>
            <a:ext cx="4082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http://it.dlu.edu.vn/Image/logo_itf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77" y="823994"/>
            <a:ext cx="1699846" cy="15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05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3610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2: CƠ SỞ LÝ THUYẾT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5041899" cy="53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8051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 Fragment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8" y="2306637"/>
            <a:ext cx="7465998" cy="33194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b="7341"/>
          <a:stretch/>
        </p:blipFill>
        <p:spPr>
          <a:xfrm>
            <a:off x="8133183" y="857660"/>
            <a:ext cx="3384256" cy="52968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586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728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3: THỰC HIỆN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5041899" cy="5343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8051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" y="2703598"/>
            <a:ext cx="3629025" cy="2305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725" y="976885"/>
            <a:ext cx="6391275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381" y="4056618"/>
            <a:ext cx="6434619" cy="251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728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3: THỰC HIỆN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5041899" cy="5343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8051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" b="7789"/>
          <a:stretch/>
        </p:blipFill>
        <p:spPr>
          <a:xfrm>
            <a:off x="6394593" y="2003611"/>
            <a:ext cx="2423319" cy="3818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9" b="7166"/>
          <a:stretch/>
        </p:blipFill>
        <p:spPr>
          <a:xfrm>
            <a:off x="9382175" y="2003611"/>
            <a:ext cx="2423319" cy="3818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" b="8102"/>
          <a:stretch/>
        </p:blipFill>
        <p:spPr>
          <a:xfrm>
            <a:off x="351029" y="2003611"/>
            <a:ext cx="2423319" cy="37920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" b="8414"/>
          <a:stretch/>
        </p:blipFill>
        <p:spPr>
          <a:xfrm>
            <a:off x="3407013" y="2003611"/>
            <a:ext cx="2423318" cy="3792071"/>
          </a:xfrm>
          <a:prstGeom prst="rect">
            <a:avLst/>
          </a:prstGeom>
        </p:spPr>
      </p:pic>
      <p:sp>
        <p:nvSpPr>
          <p:cNvPr id="13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549373" y="5954606"/>
            <a:ext cx="202663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407013" y="5954607"/>
            <a:ext cx="2224974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6342482" y="5954607"/>
            <a:ext cx="247543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9481347" y="5954607"/>
            <a:ext cx="2224974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 animBg="1"/>
      <p:bldP spid="40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728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3: THỰC HIỆN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5041899" cy="5343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8051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2538"/>
            <a:ext cx="5895975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5" y="3047691"/>
            <a:ext cx="6296025" cy="1904600"/>
          </a:xfrm>
          <a:prstGeom prst="rect">
            <a:avLst/>
          </a:prstGeom>
        </p:spPr>
      </p:pic>
      <p:sp>
        <p:nvSpPr>
          <p:cNvPr id="24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833949" y="4952291"/>
            <a:ext cx="2654648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case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8249070" y="4952292"/>
            <a:ext cx="2654648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case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4878996" y="2172753"/>
            <a:ext cx="3254187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case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1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 animBg="1"/>
      <p:bldP spid="40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728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3: THỰC HIỆN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5041899" cy="5343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8051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5178765" y="6013493"/>
            <a:ext cx="2654648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case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4878996" y="2172753"/>
            <a:ext cx="3254187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case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57" y="2568565"/>
            <a:ext cx="64198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8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 animBg="1"/>
      <p:bldP spid="40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728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3: THỰC HIỆN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5041899" cy="5343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8051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627094" y="2070846"/>
            <a:ext cx="4037106" cy="1143001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775869" y="2249101"/>
            <a:ext cx="3111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627093" y="3605769"/>
            <a:ext cx="4037107" cy="114560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775869" y="3801760"/>
            <a:ext cx="3111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627093" y="5143294"/>
            <a:ext cx="4037108" cy="1130137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775868" y="5354420"/>
            <a:ext cx="32533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chữa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541" y="2236845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 animBg="1"/>
      <p:bldP spid="40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54041" y="3086358"/>
            <a:ext cx="64492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 VÀ CÁC BẠN ĐÃ LẮNG NGHE</a:t>
            </a:r>
            <a:endParaRPr lang="id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67733" y="4870751"/>
            <a:ext cx="593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1512887	Cao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Khanh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6610" y="5266274"/>
            <a:ext cx="4082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1510290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Vượng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http://it.dlu.edu.vn/Image/logo_itf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32" y="1024975"/>
            <a:ext cx="1699846" cy="15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167733" y="5674125"/>
            <a:ext cx="6589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https://developer.android.com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https://viblo.asia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2214" y="6325791"/>
            <a:ext cx="632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web: ttps://www.sanfoundry.com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78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36"/>
          <p:cNvSpPr txBox="1"/>
          <p:nvPr/>
        </p:nvSpPr>
        <p:spPr>
          <a:xfrm>
            <a:off x="4453283" y="634753"/>
            <a:ext cx="525545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t>A</a:t>
            </a:r>
          </a:p>
        </p:txBody>
      </p:sp>
      <p:sp>
        <p:nvSpPr>
          <p:cNvPr id="61" name="TextBox 34"/>
          <p:cNvSpPr txBox="1"/>
          <p:nvPr/>
        </p:nvSpPr>
        <p:spPr>
          <a:xfrm>
            <a:off x="4288721" y="1194961"/>
            <a:ext cx="854666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t>OPTION</a:t>
            </a:r>
          </a:p>
        </p:txBody>
      </p:sp>
      <p:sp>
        <p:nvSpPr>
          <p:cNvPr id="68" name="TextBox 34"/>
          <p:cNvSpPr txBox="1"/>
          <p:nvPr/>
        </p:nvSpPr>
        <p:spPr>
          <a:xfrm>
            <a:off x="4288721" y="2760713"/>
            <a:ext cx="854666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t>OPTION</a:t>
            </a:r>
          </a:p>
        </p:txBody>
      </p:sp>
      <p:sp>
        <p:nvSpPr>
          <p:cNvPr id="75" name="TextBox 34"/>
          <p:cNvSpPr txBox="1"/>
          <p:nvPr/>
        </p:nvSpPr>
        <p:spPr>
          <a:xfrm>
            <a:off x="4288721" y="4334896"/>
            <a:ext cx="854666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t>OPTION</a:t>
            </a:r>
          </a:p>
        </p:txBody>
      </p:sp>
      <p:sp>
        <p:nvSpPr>
          <p:cNvPr id="77" name="Shape"/>
          <p:cNvSpPr/>
          <p:nvPr/>
        </p:nvSpPr>
        <p:spPr>
          <a:xfrm>
            <a:off x="2508527" y="5261463"/>
            <a:ext cx="3787231" cy="1360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78" name="Shape"/>
          <p:cNvSpPr/>
          <p:nvPr/>
        </p:nvSpPr>
        <p:spPr>
          <a:xfrm flipH="1">
            <a:off x="843146" y="5261463"/>
            <a:ext cx="1950313" cy="1360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95" extrusionOk="0">
                <a:moveTo>
                  <a:pt x="15158" y="1208"/>
                </a:moveTo>
                <a:cubicBezTo>
                  <a:pt x="14869" y="1205"/>
                  <a:pt x="14579" y="1402"/>
                  <a:pt x="14367" y="1810"/>
                </a:cubicBezTo>
                <a:cubicBezTo>
                  <a:pt x="13930" y="2650"/>
                  <a:pt x="13979" y="4000"/>
                  <a:pt x="14470" y="4730"/>
                </a:cubicBezTo>
                <a:cubicBezTo>
                  <a:pt x="12353" y="4991"/>
                  <a:pt x="10230" y="4408"/>
                  <a:pt x="8247" y="3020"/>
                </a:cubicBezTo>
                <a:cubicBezTo>
                  <a:pt x="5623" y="1184"/>
                  <a:pt x="2801" y="-1697"/>
                  <a:pt x="560" y="1296"/>
                </a:cubicBezTo>
                <a:cubicBezTo>
                  <a:pt x="352" y="1573"/>
                  <a:pt x="164" y="1897"/>
                  <a:pt x="0" y="2260"/>
                </a:cubicBezTo>
                <a:lnTo>
                  <a:pt x="85" y="15605"/>
                </a:lnTo>
                <a:cubicBezTo>
                  <a:pt x="106" y="14925"/>
                  <a:pt x="287" y="14296"/>
                  <a:pt x="579" y="13878"/>
                </a:cubicBezTo>
                <a:cubicBezTo>
                  <a:pt x="1257" y="12907"/>
                  <a:pt x="2167" y="13326"/>
                  <a:pt x="2987" y="13755"/>
                </a:cubicBezTo>
                <a:cubicBezTo>
                  <a:pt x="6686" y="15691"/>
                  <a:pt x="10497" y="16810"/>
                  <a:pt x="14339" y="17090"/>
                </a:cubicBezTo>
                <a:cubicBezTo>
                  <a:pt x="14052" y="17736"/>
                  <a:pt x="14063" y="18671"/>
                  <a:pt x="14367" y="19291"/>
                </a:cubicBezTo>
                <a:cubicBezTo>
                  <a:pt x="14574" y="19714"/>
                  <a:pt x="14869" y="19903"/>
                  <a:pt x="15158" y="19894"/>
                </a:cubicBezTo>
                <a:cubicBezTo>
                  <a:pt x="15444" y="19885"/>
                  <a:pt x="15728" y="19685"/>
                  <a:pt x="15949" y="19291"/>
                </a:cubicBezTo>
                <a:lnTo>
                  <a:pt x="21600" y="10463"/>
                </a:lnTo>
                <a:lnTo>
                  <a:pt x="15949" y="1810"/>
                </a:lnTo>
                <a:cubicBezTo>
                  <a:pt x="15731" y="1412"/>
                  <a:pt x="15445" y="1211"/>
                  <a:pt x="15158" y="1208"/>
                </a:cubicBezTo>
                <a:close/>
              </a:path>
            </a:pathLst>
          </a:cu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6350">
            <a:solidFill>
              <a:srgbClr val="FFFFFF"/>
            </a:solidFill>
            <a:miter/>
          </a:ln>
          <a:effectLst>
            <a:outerShdw blurRad="419100" dist="466023" dir="2315233" rotWithShape="0">
              <a:srgbClr val="000000">
                <a:alpha val="38297"/>
              </a:srgbClr>
            </a:outerShdw>
          </a:effectLst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84" name="Shape"/>
          <p:cNvSpPr/>
          <p:nvPr/>
        </p:nvSpPr>
        <p:spPr>
          <a:xfrm>
            <a:off x="2559534" y="1720580"/>
            <a:ext cx="3787231" cy="1360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85" name="Shape"/>
          <p:cNvSpPr/>
          <p:nvPr/>
        </p:nvSpPr>
        <p:spPr>
          <a:xfrm flipH="1">
            <a:off x="910131" y="1899097"/>
            <a:ext cx="1883328" cy="1360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95" extrusionOk="0">
                <a:moveTo>
                  <a:pt x="15158" y="1208"/>
                </a:moveTo>
                <a:cubicBezTo>
                  <a:pt x="14869" y="1205"/>
                  <a:pt x="14579" y="1402"/>
                  <a:pt x="14367" y="1810"/>
                </a:cubicBezTo>
                <a:cubicBezTo>
                  <a:pt x="13930" y="2650"/>
                  <a:pt x="13979" y="4000"/>
                  <a:pt x="14470" y="4730"/>
                </a:cubicBezTo>
                <a:cubicBezTo>
                  <a:pt x="12353" y="4991"/>
                  <a:pt x="10230" y="4408"/>
                  <a:pt x="8247" y="3020"/>
                </a:cubicBezTo>
                <a:cubicBezTo>
                  <a:pt x="5623" y="1184"/>
                  <a:pt x="2801" y="-1697"/>
                  <a:pt x="560" y="1296"/>
                </a:cubicBezTo>
                <a:cubicBezTo>
                  <a:pt x="352" y="1573"/>
                  <a:pt x="164" y="1897"/>
                  <a:pt x="0" y="2260"/>
                </a:cubicBezTo>
                <a:lnTo>
                  <a:pt x="91" y="15543"/>
                </a:lnTo>
                <a:cubicBezTo>
                  <a:pt x="120" y="14887"/>
                  <a:pt x="297" y="14283"/>
                  <a:pt x="579" y="13878"/>
                </a:cubicBezTo>
                <a:cubicBezTo>
                  <a:pt x="1256" y="12903"/>
                  <a:pt x="2167" y="13325"/>
                  <a:pt x="2987" y="13755"/>
                </a:cubicBezTo>
                <a:cubicBezTo>
                  <a:pt x="6685" y="15697"/>
                  <a:pt x="10496" y="16816"/>
                  <a:pt x="14339" y="17090"/>
                </a:cubicBezTo>
                <a:cubicBezTo>
                  <a:pt x="14052" y="17736"/>
                  <a:pt x="14063" y="18671"/>
                  <a:pt x="14367" y="19291"/>
                </a:cubicBezTo>
                <a:cubicBezTo>
                  <a:pt x="14574" y="19714"/>
                  <a:pt x="14869" y="19903"/>
                  <a:pt x="15158" y="19894"/>
                </a:cubicBezTo>
                <a:cubicBezTo>
                  <a:pt x="15444" y="19885"/>
                  <a:pt x="15728" y="19685"/>
                  <a:pt x="15949" y="19291"/>
                </a:cubicBezTo>
                <a:lnTo>
                  <a:pt x="21600" y="10463"/>
                </a:lnTo>
                <a:lnTo>
                  <a:pt x="15949" y="1810"/>
                </a:lnTo>
                <a:cubicBezTo>
                  <a:pt x="15731" y="1412"/>
                  <a:pt x="15445" y="1211"/>
                  <a:pt x="15158" y="1208"/>
                </a:cubicBezTo>
                <a:close/>
              </a:path>
            </a:pathLst>
          </a:cu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6350">
            <a:solidFill>
              <a:srgbClr val="FFFFFF"/>
            </a:solidFill>
            <a:miter/>
          </a:ln>
          <a:effectLst>
            <a:outerShdw blurRad="419100" dist="466023" dir="2315233" rotWithShape="0">
              <a:srgbClr val="000000">
                <a:alpha val="38297"/>
              </a:srgbClr>
            </a:outerShdw>
          </a:effectLst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86" name="Shape"/>
          <p:cNvSpPr/>
          <p:nvPr/>
        </p:nvSpPr>
        <p:spPr>
          <a:xfrm>
            <a:off x="2559534" y="3491023"/>
            <a:ext cx="3787231" cy="1360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87" name="Shape"/>
          <p:cNvSpPr/>
          <p:nvPr/>
        </p:nvSpPr>
        <p:spPr>
          <a:xfrm flipH="1">
            <a:off x="740870" y="3580280"/>
            <a:ext cx="2052590" cy="1360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95" extrusionOk="0">
                <a:moveTo>
                  <a:pt x="15158" y="1208"/>
                </a:moveTo>
                <a:cubicBezTo>
                  <a:pt x="14869" y="1205"/>
                  <a:pt x="14579" y="1402"/>
                  <a:pt x="14367" y="1810"/>
                </a:cubicBezTo>
                <a:cubicBezTo>
                  <a:pt x="13930" y="2650"/>
                  <a:pt x="13979" y="4000"/>
                  <a:pt x="14470" y="4730"/>
                </a:cubicBezTo>
                <a:cubicBezTo>
                  <a:pt x="12353" y="4991"/>
                  <a:pt x="10230" y="4408"/>
                  <a:pt x="8247" y="3020"/>
                </a:cubicBezTo>
                <a:cubicBezTo>
                  <a:pt x="5623" y="1184"/>
                  <a:pt x="2801" y="-1697"/>
                  <a:pt x="560" y="1296"/>
                </a:cubicBezTo>
                <a:cubicBezTo>
                  <a:pt x="352" y="1573"/>
                  <a:pt x="164" y="1897"/>
                  <a:pt x="0" y="2260"/>
                </a:cubicBezTo>
                <a:lnTo>
                  <a:pt x="85" y="15605"/>
                </a:lnTo>
                <a:cubicBezTo>
                  <a:pt x="106" y="14925"/>
                  <a:pt x="287" y="14296"/>
                  <a:pt x="579" y="13878"/>
                </a:cubicBezTo>
                <a:cubicBezTo>
                  <a:pt x="1257" y="12907"/>
                  <a:pt x="2167" y="13326"/>
                  <a:pt x="2987" y="13755"/>
                </a:cubicBezTo>
                <a:cubicBezTo>
                  <a:pt x="6686" y="15691"/>
                  <a:pt x="10497" y="16810"/>
                  <a:pt x="14339" y="17090"/>
                </a:cubicBezTo>
                <a:cubicBezTo>
                  <a:pt x="14052" y="17736"/>
                  <a:pt x="14063" y="18671"/>
                  <a:pt x="14367" y="19291"/>
                </a:cubicBezTo>
                <a:cubicBezTo>
                  <a:pt x="14574" y="19714"/>
                  <a:pt x="14869" y="19903"/>
                  <a:pt x="15158" y="19894"/>
                </a:cubicBezTo>
                <a:cubicBezTo>
                  <a:pt x="15444" y="19885"/>
                  <a:pt x="15728" y="19685"/>
                  <a:pt x="15949" y="19291"/>
                </a:cubicBezTo>
                <a:lnTo>
                  <a:pt x="21600" y="10463"/>
                </a:lnTo>
                <a:lnTo>
                  <a:pt x="15949" y="1810"/>
                </a:lnTo>
                <a:cubicBezTo>
                  <a:pt x="15731" y="1412"/>
                  <a:pt x="15445" y="1211"/>
                  <a:pt x="15158" y="1208"/>
                </a:cubicBezTo>
                <a:close/>
              </a:path>
            </a:pathLst>
          </a:cu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6350">
            <a:solidFill>
              <a:srgbClr val="FFFFFF"/>
            </a:solidFill>
            <a:miter/>
          </a:ln>
          <a:effectLst>
            <a:outerShdw blurRad="419100" dist="466023" dir="2315233" rotWithShape="0">
              <a:srgbClr val="000000">
                <a:alpha val="38297"/>
              </a:srgbClr>
            </a:outerShdw>
          </a:effectLst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89" name="Rectangle 88"/>
          <p:cNvSpPr/>
          <p:nvPr/>
        </p:nvSpPr>
        <p:spPr>
          <a:xfrm>
            <a:off x="2883284" y="2064327"/>
            <a:ext cx="2810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726478" y="3857522"/>
            <a:ext cx="2852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CƠ SỞ LÝ THUYẾT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765006" y="5735737"/>
            <a:ext cx="3156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ết quả hình ảnh cho androi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25" y="1899097"/>
            <a:ext cx="3811005" cy="44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288721" y="699187"/>
            <a:ext cx="4488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id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44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1" grpId="0"/>
      <p:bldP spid="92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"/>
          <p:cNvSpPr/>
          <p:nvPr/>
        </p:nvSpPr>
        <p:spPr>
          <a:xfrm>
            <a:off x="1433644" y="3592781"/>
            <a:ext cx="4268656" cy="115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30" name="Shape"/>
          <p:cNvSpPr/>
          <p:nvPr/>
        </p:nvSpPr>
        <p:spPr>
          <a:xfrm>
            <a:off x="1498323" y="2117942"/>
            <a:ext cx="3787231" cy="115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3762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6CD2E8-D249-4133-9FE1-730DE85AD90A}"/>
              </a:ext>
            </a:extLst>
          </p:cNvPr>
          <p:cNvSpPr/>
          <p:nvPr/>
        </p:nvSpPr>
        <p:spPr>
          <a:xfrm>
            <a:off x="0" y="1144848"/>
            <a:ext cx="3407159" cy="638559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4">
            <a:extLst>
              <a:ext uri="{FF2B5EF4-FFF2-40B4-BE49-F238E27FC236}">
                <a16:creationId xmlns:a16="http://schemas.microsoft.com/office/drawing/2014/main" id="{58F299BA-365E-46FE-B24F-CF2682BE15CB}"/>
              </a:ext>
            </a:extLst>
          </p:cNvPr>
          <p:cNvSpPr txBox="1">
            <a:spLocks/>
          </p:cNvSpPr>
          <p:nvPr/>
        </p:nvSpPr>
        <p:spPr>
          <a:xfrm>
            <a:off x="307975" y="1236643"/>
            <a:ext cx="329361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Kết quả hình ảnh cho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" descr="Kết quả hình ảnh cho androi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50" y="1783407"/>
            <a:ext cx="3811005" cy="44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1574909" y="3817455"/>
            <a:ext cx="32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SQLite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9854" y="2325686"/>
            <a:ext cx="32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hape"/>
          <p:cNvSpPr/>
          <p:nvPr/>
        </p:nvSpPr>
        <p:spPr>
          <a:xfrm>
            <a:off x="1349006" y="5108063"/>
            <a:ext cx="4661177" cy="1150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34" name="Rectangle 33"/>
          <p:cNvSpPr/>
          <p:nvPr/>
        </p:nvSpPr>
        <p:spPr>
          <a:xfrm>
            <a:off x="1577743" y="5332737"/>
            <a:ext cx="34938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0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0" grpId="0" animBg="1"/>
      <p:bldP spid="21" grpId="0"/>
      <p:bldP spid="29" grpId="0"/>
      <p:bldP spid="3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"/>
          <p:cNvSpPr/>
          <p:nvPr/>
        </p:nvSpPr>
        <p:spPr>
          <a:xfrm>
            <a:off x="1498323" y="3609712"/>
            <a:ext cx="3787231" cy="115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30" name="Shape"/>
          <p:cNvSpPr/>
          <p:nvPr/>
        </p:nvSpPr>
        <p:spPr>
          <a:xfrm>
            <a:off x="1498323" y="2117942"/>
            <a:ext cx="3787231" cy="115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3762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TỔNG QUAN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6CD2E8-D249-4133-9FE1-730DE85AD90A}"/>
              </a:ext>
            </a:extLst>
          </p:cNvPr>
          <p:cNvSpPr/>
          <p:nvPr/>
        </p:nvSpPr>
        <p:spPr>
          <a:xfrm>
            <a:off x="0" y="1144848"/>
            <a:ext cx="3407159" cy="638559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4">
            <a:extLst>
              <a:ext uri="{FF2B5EF4-FFF2-40B4-BE49-F238E27FC236}">
                <a16:creationId xmlns:a16="http://schemas.microsoft.com/office/drawing/2014/main" id="{58F299BA-365E-46FE-B24F-CF2682BE15CB}"/>
              </a:ext>
            </a:extLst>
          </p:cNvPr>
          <p:cNvSpPr txBox="1">
            <a:spLocks/>
          </p:cNvSpPr>
          <p:nvPr/>
        </p:nvSpPr>
        <p:spPr>
          <a:xfrm>
            <a:off x="307975" y="1236643"/>
            <a:ext cx="329361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Kết quả hình ảnh cho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" descr="Kết quả hình ảnh cho androi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50" y="1783407"/>
            <a:ext cx="3811005" cy="44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1498323" y="3817456"/>
            <a:ext cx="32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activities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27059" y="2325686"/>
            <a:ext cx="30880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hape"/>
          <p:cNvSpPr/>
          <p:nvPr/>
        </p:nvSpPr>
        <p:spPr>
          <a:xfrm>
            <a:off x="1498323" y="5101481"/>
            <a:ext cx="3787231" cy="115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34" name="Rectangle 33"/>
          <p:cNvSpPr/>
          <p:nvPr/>
        </p:nvSpPr>
        <p:spPr>
          <a:xfrm>
            <a:off x="1614679" y="5326155"/>
            <a:ext cx="32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5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0" grpId="0" animBg="1"/>
      <p:bldP spid="21" grpId="0"/>
      <p:bldP spid="29" grpId="0"/>
      <p:bldP spid="32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"/>
          <p:cNvSpPr/>
          <p:nvPr/>
        </p:nvSpPr>
        <p:spPr>
          <a:xfrm>
            <a:off x="660123" y="3153489"/>
            <a:ext cx="3787231" cy="115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30" name="Shape"/>
          <p:cNvSpPr/>
          <p:nvPr/>
        </p:nvSpPr>
        <p:spPr>
          <a:xfrm>
            <a:off x="660123" y="1916284"/>
            <a:ext cx="3787231" cy="115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3762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TỔNG QUAN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6CD2E8-D249-4133-9FE1-730DE85AD90A}"/>
              </a:ext>
            </a:extLst>
          </p:cNvPr>
          <p:cNvSpPr/>
          <p:nvPr/>
        </p:nvSpPr>
        <p:spPr>
          <a:xfrm>
            <a:off x="0" y="1144848"/>
            <a:ext cx="3407159" cy="638559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4">
            <a:extLst>
              <a:ext uri="{FF2B5EF4-FFF2-40B4-BE49-F238E27FC236}">
                <a16:creationId xmlns:a16="http://schemas.microsoft.com/office/drawing/2014/main" id="{58F299BA-365E-46FE-B24F-CF2682BE15CB}"/>
              </a:ext>
            </a:extLst>
          </p:cNvPr>
          <p:cNvSpPr txBox="1">
            <a:spLocks/>
          </p:cNvSpPr>
          <p:nvPr/>
        </p:nvSpPr>
        <p:spPr>
          <a:xfrm>
            <a:off x="307975" y="1236643"/>
            <a:ext cx="329361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Kết quả hình ảnh cho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" descr="Kết quả hình ảnh cho androi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50" y="1783407"/>
            <a:ext cx="3811005" cy="44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837923" y="3378163"/>
            <a:ext cx="32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7923" y="2140958"/>
            <a:ext cx="32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hape"/>
          <p:cNvSpPr/>
          <p:nvPr/>
        </p:nvSpPr>
        <p:spPr>
          <a:xfrm>
            <a:off x="660123" y="4390694"/>
            <a:ext cx="3787231" cy="115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34" name="Rectangle 33"/>
          <p:cNvSpPr/>
          <p:nvPr/>
        </p:nvSpPr>
        <p:spPr>
          <a:xfrm>
            <a:off x="837923" y="4615368"/>
            <a:ext cx="32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"/>
          <p:cNvSpPr/>
          <p:nvPr/>
        </p:nvSpPr>
        <p:spPr>
          <a:xfrm>
            <a:off x="660123" y="5627898"/>
            <a:ext cx="3787231" cy="115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837923" y="5852572"/>
            <a:ext cx="32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2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0" grpId="0" animBg="1"/>
      <p:bldP spid="21" grpId="0"/>
      <p:bldP spid="29" grpId="0"/>
      <p:bldP spid="32" grpId="0"/>
      <p:bldP spid="3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3610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2: CƠ SỞ LÝ THUYẾT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4114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DC5DEB2-BD79-4FD7-9DAE-1595681C20FB}"/>
              </a:ext>
            </a:extLst>
          </p:cNvPr>
          <p:cNvSpPr txBox="1">
            <a:spLocks/>
          </p:cNvSpPr>
          <p:nvPr/>
        </p:nvSpPr>
        <p:spPr>
          <a:xfrm>
            <a:off x="6810297" y="4435473"/>
            <a:ext cx="3816001" cy="1048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2127250" y="2261320"/>
            <a:ext cx="2489200" cy="5343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2133600" y="2301014"/>
            <a:ext cx="215693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SQLlite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2156400" y="3069623"/>
            <a:ext cx="2489200" cy="8207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2162750" y="3109373"/>
            <a:ext cx="2482850" cy="8116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Stack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b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 cycle states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2170975" y="4162958"/>
            <a:ext cx="2489200" cy="761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2133600" y="4254099"/>
            <a:ext cx="2482850" cy="6311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Visible Lifetime &amp; Foreground Lifetime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Picture 2" descr="Kết quả hình ảnh cho androi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50" y="1783407"/>
            <a:ext cx="3811005" cy="44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2127250" y="5297363"/>
            <a:ext cx="2489200" cy="778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2133600" y="5297363"/>
            <a:ext cx="2482850" cy="73889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Flagment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8" grpId="0" animBg="1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3610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2: CƠ SỞ LÝ THUYẾT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4114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 SQLite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DC5DEB2-BD79-4FD7-9DAE-1595681C20FB}"/>
              </a:ext>
            </a:extLst>
          </p:cNvPr>
          <p:cNvSpPr txBox="1">
            <a:spLocks/>
          </p:cNvSpPr>
          <p:nvPr/>
        </p:nvSpPr>
        <p:spPr>
          <a:xfrm>
            <a:off x="6810297" y="4435473"/>
            <a:ext cx="3816001" cy="1048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Kết quả hình ảnh cho tìm hiểu sql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09" y="2667551"/>
            <a:ext cx="4834191" cy="22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496264" y="2158431"/>
            <a:ext cx="3238500" cy="50912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632869" y="2236845"/>
            <a:ext cx="311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ất nhỏ và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dung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lượng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nhẹ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496264" y="3246812"/>
            <a:ext cx="3362405" cy="50211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632869" y="3319249"/>
            <a:ext cx="311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khép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kín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self-contained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468733" y="5409570"/>
            <a:ext cx="4428241" cy="50211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605338" y="5484056"/>
            <a:ext cx="4139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496264" y="4328191"/>
            <a:ext cx="3362405" cy="50211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632869" y="4401653"/>
            <a:ext cx="311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câu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lệnh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8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3610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2: CƠ SỞ LÝ THUYẾT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4114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.3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Stack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Life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states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DC5DEB2-BD79-4FD7-9DAE-1595681C20FB}"/>
              </a:ext>
            </a:extLst>
          </p:cNvPr>
          <p:cNvSpPr txBox="1">
            <a:spLocks/>
          </p:cNvSpPr>
          <p:nvPr/>
        </p:nvSpPr>
        <p:spPr>
          <a:xfrm>
            <a:off x="6810297" y="4435473"/>
            <a:ext cx="3816001" cy="1048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99" y="1869146"/>
            <a:ext cx="7299482" cy="42776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12" y="976885"/>
            <a:ext cx="4408183" cy="561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24288" y="4218821"/>
            <a:ext cx="4104812" cy="16740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24288" y="2071088"/>
            <a:ext cx="4104812" cy="16740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18" y="189700"/>
            <a:ext cx="7413705" cy="6668300"/>
          </a:xfrm>
          <a:prstGeom prst="rect">
            <a:avLst/>
          </a:prstGeom>
        </p:spPr>
      </p:pic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3610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2: CƠ SỞ LÝ THUYẾT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5041899" cy="53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8051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Lifetime &amp; Foreground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5791" y="2136348"/>
            <a:ext cx="40933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Lifetime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ảy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từ sau khi gọi onStart –&gt; cho tới lúc gọi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onStop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active.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" y="4218821"/>
            <a:ext cx="42291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Foreground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Lifetime: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ảy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từ khi gọi onResume –&gt; cho tới lúc gọi onPause : trong suốt thời gian này Activity luôn nằm ở trên cùng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tương tác được với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00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37" grpId="0" animBg="1"/>
      <p:bldP spid="38" grpId="0"/>
      <p:bldP spid="39" grpId="0" animBg="1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2752</TotalTime>
  <Words>567</Words>
  <Application>Microsoft Office PowerPoint</Application>
  <PresentationFormat>Widescreen</PresentationFormat>
  <Paragraphs>102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Phạm</dc:creator>
  <cp:lastModifiedBy>khanh cao</cp:lastModifiedBy>
  <cp:revision>362</cp:revision>
  <dcterms:created xsi:type="dcterms:W3CDTF">2019-10-04T02:00:47Z</dcterms:created>
  <dcterms:modified xsi:type="dcterms:W3CDTF">2019-11-10T16:40:58Z</dcterms:modified>
</cp:coreProperties>
</file>