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68" r:id="rId4"/>
    <p:sldId id="270" r:id="rId5"/>
    <p:sldId id="278" r:id="rId6"/>
    <p:sldId id="273" r:id="rId7"/>
    <p:sldId id="271" r:id="rId8"/>
    <p:sldId id="282" r:id="rId9"/>
    <p:sldId id="274" r:id="rId10"/>
    <p:sldId id="279" r:id="rId11"/>
    <p:sldId id="280" r:id="rId12"/>
    <p:sldId id="275" r:id="rId13"/>
    <p:sldId id="281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062" autoAdjust="0"/>
    <p:restoredTop sz="94660"/>
  </p:normalViewPr>
  <p:slideViewPr>
    <p:cSldViewPr>
      <p:cViewPr varScale="1">
        <p:scale>
          <a:sx n="65" d="100"/>
          <a:sy n="65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22EEA-D8AB-43CE-BDE3-52EF27FB9E37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BE93A-3B9F-48A3-8CBD-C4C6F757A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00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BE93A-3B9F-48A3-8CBD-C4C6F757A28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3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76E8-7A75-46FA-BF0A-0EA2DDE072E2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94C6-B44B-49AD-B018-4A218E8E0AEC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BF98-94E3-4C7D-9BDB-881A81CBD97E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8094-B911-4CFB-8EF7-FBF74B5C834F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D54A-F781-4BF3-9D57-140120AB55ED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AA21-E4DE-40BD-9F33-ADD839C8C81F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574C-D38B-435C-BC19-EC5139C95F2D}" type="datetime1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B748-3296-4B78-8F17-5A5A4EFEDFAA}" type="datetime1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FF13-B7FF-47EE-AF97-820713A345ED}" type="datetime1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9FC-5304-4322-B4FF-460B2CE6B15C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EDDA-5897-4B4A-97AB-B0DB0B119A91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4595743-61EB-45F8-9CC6-DA2D1E6F41A3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858" y="304800"/>
            <a:ext cx="8728142" cy="1855221"/>
          </a:xfrm>
        </p:spPr>
        <p:txBody>
          <a:bodyPr/>
          <a:lstStyle/>
          <a:p>
            <a:pPr algn="ctr"/>
            <a:r>
              <a:rPr lang="en-US" sz="2400" b="1" cap="none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BÁO CÁO ĐỒ ÁN CƠ SỞ</a:t>
            </a:r>
            <a:br>
              <a:rPr lang="en-US" sz="2400" b="1" cap="none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400" b="1" cap="none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cap="none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GB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8106" y="3505200"/>
            <a:ext cx="6864923" cy="1676400"/>
          </a:xfrm>
        </p:spPr>
        <p:txBody>
          <a:bodyPr>
            <a:normAutofit/>
          </a:bodyPr>
          <a:lstStyle/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3777940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SVTH: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1410349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Võ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endParaRPr lang="en-GB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31" y="1524000"/>
            <a:ext cx="906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ĐỀ TÀI: XÂY DỰNG ỨNG DỤNG GOOGLE CHROME EXTENSIONS</a:t>
            </a:r>
            <a:endParaRPr lang="en-US" sz="2400" b="1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09768" y="40549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LỚP:</a:t>
            </a:r>
            <a:r>
              <a:rPr lang="en-GB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CTK38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 descr="http://it.dlu.edu.vn/Image/logo_itf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54" y="2337412"/>
            <a:ext cx="1699846" cy="15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09768" y="44283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GVHD:</a:t>
            </a:r>
            <a:r>
              <a:rPr lang="en-GB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GB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GB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58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20940" cy="548640"/>
          </a:xfrm>
        </p:spPr>
        <p:txBody>
          <a:bodyPr/>
          <a:lstStyle/>
          <a:p>
            <a:pPr algn="ctr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47800"/>
            <a:ext cx="7520940" cy="3581400"/>
          </a:xfrm>
        </p:spPr>
        <p:txBody>
          <a:bodyPr>
            <a:normAutofit/>
          </a:bodyPr>
          <a:lstStyle/>
          <a:p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5814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6" name="Picture 4" descr="C:\Users\Laptop\Desktop\G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50" y="1419532"/>
            <a:ext cx="473204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578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20940" cy="548640"/>
          </a:xfrm>
        </p:spPr>
        <p:txBody>
          <a:bodyPr/>
          <a:lstStyle/>
          <a:p>
            <a:pPr algn="ctr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191500" cy="4191000"/>
          </a:xfrm>
        </p:spPr>
        <p:txBody>
          <a:bodyPr>
            <a:normAutofit/>
          </a:bodyPr>
          <a:lstStyle/>
          <a:p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5814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 descr="C:\Users\Laptop\Desktop\GDS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459730" cy="357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408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20940" cy="548640"/>
          </a:xfrm>
        </p:spPr>
        <p:txBody>
          <a:bodyPr/>
          <a:lstStyle/>
          <a:p>
            <a:pPr algn="ctr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47800"/>
            <a:ext cx="7520940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, chia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sẻ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bè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0" dirty="0">
              <a:latin typeface="Times New Roman" pitchFamily="18" charset="0"/>
              <a:cs typeface="Times New Roman" pitchFamily="18" charset="0"/>
            </a:endParaRPr>
          </a:p>
          <a:p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5814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62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20940" cy="548640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DEMO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5814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800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429000"/>
            <a:ext cx="9144000" cy="953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 THẦY CÔ VÀ CÁC BẠN ĐÃ QUAN TÂM LẮNG NGHE!</a:t>
            </a:r>
            <a:endParaRPr lang="en-US" sz="3800" dirty="0"/>
          </a:p>
        </p:txBody>
      </p:sp>
      <p:pic>
        <p:nvPicPr>
          <p:cNvPr id="6" name="Picture 2" descr="http://it.dlu.edu.vn/Image/logo_itf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38" y="762000"/>
            <a:ext cx="2316481" cy="212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4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20940" cy="548640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NỘI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DUNG BÁO CÁO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47800"/>
            <a:ext cx="7520940" cy="3581400"/>
          </a:xfrm>
        </p:spPr>
        <p:txBody>
          <a:bodyPr>
            <a:normAutofit/>
          </a:bodyPr>
          <a:lstStyle/>
          <a:p>
            <a:pPr marL="457200" lvl="5" indent="-457200">
              <a:spcBef>
                <a:spcPts val="800"/>
              </a:spcBef>
              <a:buClrTx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5" indent="-457200">
              <a:spcBef>
                <a:spcPts val="800"/>
              </a:spcBef>
              <a:buClrTx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5" indent="-457200">
              <a:spcBef>
                <a:spcPts val="800"/>
              </a:spcBef>
              <a:buClrTx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5" indent="-457200">
              <a:spcBef>
                <a:spcPts val="800"/>
              </a:spcBef>
              <a:buClrTx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5" indent="-457200">
              <a:spcBef>
                <a:spcPts val="800"/>
              </a:spcBef>
              <a:buClrTx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9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20940" cy="548640"/>
          </a:xfrm>
        </p:spPr>
        <p:txBody>
          <a:bodyPr/>
          <a:lstStyle/>
          <a:p>
            <a:pPr algn="ctr"/>
            <a:r>
              <a:rPr lang="en-GB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tài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47800"/>
            <a:ext cx="7520940" cy="3581400"/>
          </a:xfrm>
        </p:spPr>
        <p:txBody>
          <a:bodyPr>
            <a:normAutofit/>
          </a:bodyPr>
          <a:lstStyle/>
          <a:p>
            <a:pPr marL="457200" lvl="5" indent="-457200">
              <a:spcBef>
                <a:spcPts val="800"/>
              </a:spcBef>
              <a:buClrTx/>
            </a:pP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nay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lvl="5" indent="-457200">
              <a:spcBef>
                <a:spcPts val="800"/>
              </a:spcBef>
              <a:buClrTx/>
            </a:pP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lướt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bật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bật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ta click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chuột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5" indent="-457200">
              <a:spcBef>
                <a:spcPts val="800"/>
              </a:spcBef>
              <a:buClrTx/>
            </a:pP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chrome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5" indent="-457200">
              <a:spcBef>
                <a:spcPts val="800"/>
              </a:spcBef>
              <a:buClrTx/>
            </a:pPr>
            <a:endParaRPr lang="en-GB" sz="2000" dirty="0" smtClean="0"/>
          </a:p>
          <a:p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62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20940" cy="548640"/>
          </a:xfrm>
        </p:spPr>
        <p:txBody>
          <a:bodyPr/>
          <a:lstStyle/>
          <a:p>
            <a:pPr algn="ctr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47800"/>
            <a:ext cx="7520940" cy="3581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lướt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web.</a:t>
            </a:r>
          </a:p>
          <a:p>
            <a:pPr>
              <a:buFont typeface="Wingdings" pitchFamily="2" charset="2"/>
              <a:buChar char="§"/>
            </a:pP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Ứ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5814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4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20940" cy="548640"/>
          </a:xfrm>
        </p:spPr>
        <p:txBody>
          <a:bodyPr/>
          <a:lstStyle/>
          <a:p>
            <a:pPr algn="ctr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47800"/>
            <a:ext cx="7520940" cy="3581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Google Chrome 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Extensions.</a:t>
            </a:r>
            <a:endParaRPr lang="en-GB" sz="2000" b="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Google Chrome 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Extensions.</a:t>
            </a:r>
            <a:endParaRPr lang="en-GB" sz="2000" b="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b="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internet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err="1">
                <a:latin typeface="Times New Roman" pitchFamily="18" charset="0"/>
                <a:cs typeface="Times New Roman" pitchFamily="18" charset="0"/>
              </a:rPr>
              <a:t>lướt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web.</a:t>
            </a:r>
            <a:endParaRPr lang="en-GB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5814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20940" cy="548640"/>
          </a:xfrm>
        </p:spPr>
        <p:txBody>
          <a:bodyPr/>
          <a:lstStyle/>
          <a:p>
            <a:pPr algn="ctr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47800"/>
            <a:ext cx="7520940" cy="35814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AngularJS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Wingdings" pitchFamily="2" charset="2"/>
              <a:buChar char="§"/>
            </a:pP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HTML, CSS, Bootstrap.</a:t>
            </a:r>
            <a:endParaRPr lang="en-GB" sz="2000" b="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Wingdings" pitchFamily="2" charset="2"/>
              <a:buChar char="§"/>
            </a:pP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GB" sz="2000" b="0" dirty="0" smtClean="0">
                <a:latin typeface="Times New Roman" pitchFamily="18" charset="0"/>
                <a:cs typeface="Times New Roman" pitchFamily="18" charset="0"/>
              </a:rPr>
              <a:t> ES6.</a:t>
            </a:r>
            <a:endParaRPr lang="en-GB" sz="2000" b="0" dirty="0">
              <a:latin typeface="Times New Roman" pitchFamily="18" charset="0"/>
              <a:cs typeface="Times New Roman" pitchFamily="18" charset="0"/>
            </a:endParaRPr>
          </a:p>
          <a:p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5814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34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20940" cy="548640"/>
          </a:xfrm>
        </p:spPr>
        <p:txBody>
          <a:bodyPr/>
          <a:lstStyle/>
          <a:p>
            <a:pPr algn="ctr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KỸ THUẬT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47800"/>
            <a:ext cx="7520940" cy="35814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Promise Success.</a:t>
            </a:r>
          </a:p>
          <a:p>
            <a:pPr>
              <a:buFont typeface="+mj-lt"/>
              <a:buAutoNum type="arabicPeriod"/>
            </a:pP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5814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C:\Users\Laptop\Desktop\IRfENz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7345"/>
            <a:ext cx="8048966" cy="318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35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20940" cy="548640"/>
          </a:xfrm>
        </p:spPr>
        <p:txBody>
          <a:bodyPr/>
          <a:lstStyle/>
          <a:p>
            <a:pPr algn="ctr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KỸ THUẬT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47800"/>
            <a:ext cx="7520940" cy="35814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Promise Error.</a:t>
            </a:r>
          </a:p>
          <a:p>
            <a:pPr>
              <a:buFont typeface="+mj-lt"/>
              <a:buAutoNum type="arabicPeriod"/>
            </a:pP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5814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2" name="Picture 4" descr="C:\Users\Laptop\Desktop\3yyARr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27959"/>
            <a:ext cx="7954994" cy="400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531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20940" cy="548640"/>
          </a:xfrm>
        </p:spPr>
        <p:txBody>
          <a:bodyPr/>
          <a:lstStyle/>
          <a:p>
            <a:pPr algn="ctr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47800"/>
            <a:ext cx="7520940" cy="3581400"/>
          </a:xfrm>
        </p:spPr>
        <p:txBody>
          <a:bodyPr>
            <a:normAutofit/>
          </a:bodyPr>
          <a:lstStyle/>
          <a:p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5814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 descr="C:\Users\Laptop\Desktop\GD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6865"/>
            <a:ext cx="7620000" cy="392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05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418</TotalTime>
  <Words>476</Words>
  <Application>Microsoft Office PowerPoint</Application>
  <PresentationFormat>On-screen Show (4:3)</PresentationFormat>
  <Paragraphs>73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BÁO CÁO ĐỒ ÁN CƠ SỞ  </vt:lpstr>
      <vt:lpstr>NỘI DUNG BÁO CÁO</vt:lpstr>
      <vt:lpstr>Lý do chọn đề tài</vt:lpstr>
      <vt:lpstr>Mục tiêu đề tài</vt:lpstr>
      <vt:lpstr>Yêu cầu</vt:lpstr>
      <vt:lpstr>Giới thiệu công nghệ sử dụng</vt:lpstr>
      <vt:lpstr>Phân tích KỸ THUẬT</vt:lpstr>
      <vt:lpstr>Phân tích KỸ THUẬT</vt:lpstr>
      <vt:lpstr>Giới thiệu giao diện người dùng</vt:lpstr>
      <vt:lpstr>Giới thiệu giao diện người dùng</vt:lpstr>
      <vt:lpstr>Giới thiệu giao diện người dùng</vt:lpstr>
      <vt:lpstr>Các công việc đã làm</vt:lpstr>
      <vt:lpstr>DEMO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học phần Phân tích thiết kế hướng đối tượng </dc:title>
  <dc:creator>Laptop</dc:creator>
  <cp:lastModifiedBy>Laptop</cp:lastModifiedBy>
  <cp:revision>39</cp:revision>
  <dcterms:created xsi:type="dcterms:W3CDTF">2006-08-16T00:00:00Z</dcterms:created>
  <dcterms:modified xsi:type="dcterms:W3CDTF">2017-12-10T05:51:03Z</dcterms:modified>
</cp:coreProperties>
</file>