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27" r:id="rId2"/>
    <p:sldId id="496" r:id="rId3"/>
    <p:sldId id="440" r:id="rId4"/>
    <p:sldId id="497" r:id="rId5"/>
    <p:sldId id="498" r:id="rId6"/>
    <p:sldId id="480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10" r:id="rId16"/>
    <p:sldId id="511" r:id="rId17"/>
    <p:sldId id="5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ấn Phạm" initials="TP" lastIdx="1" clrIdx="0">
    <p:extLst>
      <p:ext uri="{19B8F6BF-5375-455C-9EA6-DF929625EA0E}">
        <p15:presenceInfo xmlns:p15="http://schemas.microsoft.com/office/powerpoint/2012/main" userId="a8b7054b4e638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FFCE33"/>
    <a:srgbClr val="E4DF0B"/>
    <a:srgbClr val="F5F541"/>
    <a:srgbClr val="3119C1"/>
    <a:srgbClr val="5E3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F54C-3AA0-4355-9B9E-D89E1C3BD4E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BFE5-6A2C-460E-AE0E-1D862020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EEC-A162-4060-BE99-551A18B4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8039-4484-4839-A4AB-C504F9F6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8878-C2CF-4903-989E-3CD0F1AB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DDE7-91FB-42DF-AC88-30222C08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725-5D4F-418F-9634-3489D351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E334-2D8A-4C51-8D56-D15544D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F1A8-E3D7-4B05-BC58-F11EC0B5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6CA9-BEB2-4616-8EA4-8C013F5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EDA-03DA-417D-A1AB-0D46068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1C39-84BE-4A40-AF0D-E99AB41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236E-687F-4288-B2D1-D0BD83AE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DA26-CC7D-459E-99C5-0E920DF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B210-94F6-4AD4-BA24-89AFE08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9B69-5829-4119-B7AD-286425F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12-BFF8-462F-B639-17CA37C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5788-FD84-4737-8287-0206C700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6F5C-9534-48B6-ACD4-02EA0C3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5DE-7F31-47DB-82A4-AB32B31A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28DA-3E92-46BF-AACC-1D2B018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A808-E49B-4DB3-882D-7FC63FB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B7B9-1895-484D-A019-AFAD7DE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55BA-1CE2-4E6A-9E2F-85D3F3A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227-155A-49A1-B1CA-699ADA2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2146-54B0-445D-936F-B5700515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33E-E5F8-434C-9398-4EAB57C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44D-7296-4A0C-9787-D8A725CB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024C-A587-4543-ACE7-D6429552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BD33-E2D1-4CFB-972A-84FF2C17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EFD7-87A8-4445-A4DD-265E892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6CEB-F4C4-4E31-BD42-854F5CE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F3F-E2FF-416E-8381-1CACB896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8F3E-36CF-449B-9AE4-74BDBDA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3004-A929-403D-A2B7-FB92AF49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A798-8D9F-4ACB-AFF7-A6936391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73E22-AD5B-41A1-88E5-795158C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E36A-394E-44E6-8C4C-84A54AD1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04BF6-F023-4D76-8F02-E957114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B29A-D426-4FA2-A090-7B272233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7CFA6-A55A-4E33-B247-1F5DE5E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F58E-1B4F-4DC9-A1AA-20C0201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EE55-2A3A-4867-B48B-897FFAE7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F3D72-30E1-4236-BE3D-B07186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3260-D042-429E-A5F5-5CC8D43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289B-D931-4CD6-9A02-3D2CE1E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7759-BEC7-4A40-8B87-BACC3BDE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5D43-0F65-4EDF-90E8-87B0312B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7D-C7B4-4EB3-9EAD-CFF535A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846F-1810-4B93-9216-E34AEF7D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2DE4-F0DD-4620-AE98-6FB9676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1A9D-216C-4856-B8EB-0E219DA1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CC92-AA9F-4082-8B5B-E3DB6E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2EC1-0B09-4DFC-A7BF-198C87A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DECB-3B0A-4DA1-99A2-2F81502B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10D6-D25A-4388-8436-FCA269F1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F03B-5434-41AF-8B4A-7F1353EE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31A5-B080-4C10-8FAE-C725D7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59D7-AAB6-408D-A336-2B42897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B622-BC65-4457-B806-8BEAD9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B0014-000E-499A-A6B1-FB870ED0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18C8-1D62-4A41-B266-6CFC82AD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939-7757-47A7-8515-6B2D08D3D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81EA-4FF8-4254-B300-F09305E58E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578B-421A-4C53-BA7D-68A98EE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B7A6-B38E-4B63-B9A0-F88A10C47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4000" r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75454" y="1014928"/>
            <a:ext cx="6735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ĐỒ ÁN CHUYÊN NGÀNH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18457" y="3013182"/>
            <a:ext cx="64492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ỨNG DỤNG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 TRẮC NGHIỆM OOP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ANDROID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06678" y="5715729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1512887	Cao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6678" y="6091464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1510290 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06678" y="5158530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ttp://it.dlu.edu.vn/Image/logo_itf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" y="823994"/>
            <a:ext cx="1699846" cy="15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0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Fragment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8" y="2306637"/>
            <a:ext cx="7465998" cy="3319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7341"/>
          <a:stretch/>
        </p:blipFill>
        <p:spPr>
          <a:xfrm>
            <a:off x="8133183" y="857660"/>
            <a:ext cx="3384256" cy="5296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586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2703598"/>
            <a:ext cx="3629025" cy="2305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976885"/>
            <a:ext cx="63912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81" y="4056618"/>
            <a:ext cx="6434619" cy="25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7789"/>
          <a:stretch/>
        </p:blipFill>
        <p:spPr>
          <a:xfrm>
            <a:off x="6394593" y="2003611"/>
            <a:ext cx="2423319" cy="3818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" b="7166"/>
          <a:stretch/>
        </p:blipFill>
        <p:spPr>
          <a:xfrm>
            <a:off x="9382175" y="2003611"/>
            <a:ext cx="2423319" cy="3818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8102"/>
          <a:stretch/>
        </p:blipFill>
        <p:spPr>
          <a:xfrm>
            <a:off x="351029" y="2003611"/>
            <a:ext cx="2423319" cy="3792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8414"/>
          <a:stretch/>
        </p:blipFill>
        <p:spPr>
          <a:xfrm>
            <a:off x="3407013" y="2003611"/>
            <a:ext cx="2423318" cy="3792071"/>
          </a:xfrm>
          <a:prstGeom prst="rect">
            <a:avLst/>
          </a:prstGeom>
        </p:spPr>
      </p:pic>
      <p:sp>
        <p:nvSpPr>
          <p:cNvPr id="13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549373" y="5954606"/>
            <a:ext cx="202663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407013" y="5954607"/>
            <a:ext cx="222497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6342482" y="5954607"/>
            <a:ext cx="247543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481347" y="5954607"/>
            <a:ext cx="222497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833949" y="4952291"/>
            <a:ext cx="2654648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7685307" y="4952291"/>
            <a:ext cx="2654648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4878996" y="2172753"/>
            <a:ext cx="3254187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" y="3137827"/>
            <a:ext cx="5506571" cy="1705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899" y="3085778"/>
            <a:ext cx="6467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5178765" y="6013493"/>
            <a:ext cx="2654648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4878996" y="2172753"/>
            <a:ext cx="3254187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51" y="2627720"/>
            <a:ext cx="64198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627094" y="2070846"/>
            <a:ext cx="4037106" cy="114300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775869" y="2249101"/>
            <a:ext cx="3111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627093" y="3605769"/>
            <a:ext cx="4037107" cy="114560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775869" y="3801760"/>
            <a:ext cx="3111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627093" y="5143294"/>
            <a:ext cx="4037108" cy="113013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775868" y="5354420"/>
            <a:ext cx="3253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chữa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541" y="2236845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4471" y="1778605"/>
            <a:ext cx="4935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53" y="2841963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54041" y="3086358"/>
            <a:ext cx="6449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LẮNG NGHE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67733" y="4870751"/>
            <a:ext cx="593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1512887	Cao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6610" y="5266274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1510290 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ttp://it.dlu.edu.vn/Image/logo_itf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32" y="1024975"/>
            <a:ext cx="1699846" cy="15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67733" y="5674125"/>
            <a:ext cx="658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https://viblo.asia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2214" y="6325791"/>
            <a:ext cx="632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://www.sanfoundry.com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7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36"/>
          <p:cNvSpPr txBox="1"/>
          <p:nvPr/>
        </p:nvSpPr>
        <p:spPr>
          <a:xfrm>
            <a:off x="4453283" y="634753"/>
            <a:ext cx="52554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A</a:t>
            </a:r>
          </a:p>
        </p:txBody>
      </p:sp>
      <p:sp>
        <p:nvSpPr>
          <p:cNvPr id="61" name="TextBox 34"/>
          <p:cNvSpPr txBox="1"/>
          <p:nvPr/>
        </p:nvSpPr>
        <p:spPr>
          <a:xfrm>
            <a:off x="4288721" y="1194961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68" name="TextBox 34"/>
          <p:cNvSpPr txBox="1"/>
          <p:nvPr/>
        </p:nvSpPr>
        <p:spPr>
          <a:xfrm>
            <a:off x="4288721" y="2760713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75" name="TextBox 34"/>
          <p:cNvSpPr txBox="1"/>
          <p:nvPr/>
        </p:nvSpPr>
        <p:spPr>
          <a:xfrm>
            <a:off x="4288721" y="4334896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77" name="Shape"/>
          <p:cNvSpPr/>
          <p:nvPr/>
        </p:nvSpPr>
        <p:spPr>
          <a:xfrm>
            <a:off x="2508527" y="5261463"/>
            <a:ext cx="3787231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78" name="Shape"/>
          <p:cNvSpPr/>
          <p:nvPr/>
        </p:nvSpPr>
        <p:spPr>
          <a:xfrm flipH="1">
            <a:off x="843146" y="5261463"/>
            <a:ext cx="1950313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85" y="15605"/>
                </a:lnTo>
                <a:cubicBezTo>
                  <a:pt x="106" y="14925"/>
                  <a:pt x="287" y="14296"/>
                  <a:pt x="579" y="13878"/>
                </a:cubicBezTo>
                <a:cubicBezTo>
                  <a:pt x="1257" y="12907"/>
                  <a:pt x="2167" y="13326"/>
                  <a:pt x="2987" y="13755"/>
                </a:cubicBezTo>
                <a:cubicBezTo>
                  <a:pt x="6686" y="15691"/>
                  <a:pt x="10497" y="16810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4" name="Shape"/>
          <p:cNvSpPr/>
          <p:nvPr/>
        </p:nvSpPr>
        <p:spPr>
          <a:xfrm>
            <a:off x="2559534" y="1720580"/>
            <a:ext cx="3787231" cy="136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5" name="Shape"/>
          <p:cNvSpPr/>
          <p:nvPr/>
        </p:nvSpPr>
        <p:spPr>
          <a:xfrm flipH="1">
            <a:off x="910131" y="1899097"/>
            <a:ext cx="1883328" cy="136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91" y="15543"/>
                </a:lnTo>
                <a:cubicBezTo>
                  <a:pt x="120" y="14887"/>
                  <a:pt x="297" y="14283"/>
                  <a:pt x="579" y="13878"/>
                </a:cubicBezTo>
                <a:cubicBezTo>
                  <a:pt x="1256" y="12903"/>
                  <a:pt x="2167" y="13325"/>
                  <a:pt x="2987" y="13755"/>
                </a:cubicBezTo>
                <a:cubicBezTo>
                  <a:pt x="6685" y="15697"/>
                  <a:pt x="10496" y="16816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6" name="Shape"/>
          <p:cNvSpPr/>
          <p:nvPr/>
        </p:nvSpPr>
        <p:spPr>
          <a:xfrm>
            <a:off x="2559534" y="3491023"/>
            <a:ext cx="3787231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7" name="Shape"/>
          <p:cNvSpPr/>
          <p:nvPr/>
        </p:nvSpPr>
        <p:spPr>
          <a:xfrm flipH="1">
            <a:off x="740870" y="3580280"/>
            <a:ext cx="2052590" cy="136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85" y="15605"/>
                </a:lnTo>
                <a:cubicBezTo>
                  <a:pt x="106" y="14925"/>
                  <a:pt x="287" y="14296"/>
                  <a:pt x="579" y="13878"/>
                </a:cubicBezTo>
                <a:cubicBezTo>
                  <a:pt x="1257" y="12907"/>
                  <a:pt x="2167" y="13326"/>
                  <a:pt x="2987" y="13755"/>
                </a:cubicBezTo>
                <a:cubicBezTo>
                  <a:pt x="6686" y="15691"/>
                  <a:pt x="10497" y="16810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9" name="Rectangle 88"/>
          <p:cNvSpPr/>
          <p:nvPr/>
        </p:nvSpPr>
        <p:spPr>
          <a:xfrm>
            <a:off x="2883284" y="2064327"/>
            <a:ext cx="2810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726478" y="3857522"/>
            <a:ext cx="2852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CƠ SỞ LÝ THUYẾT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65006" y="5735737"/>
            <a:ext cx="315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25" y="189909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288721" y="699187"/>
            <a:ext cx="4488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id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4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/>
          <p:cNvSpPr/>
          <p:nvPr/>
        </p:nvSpPr>
        <p:spPr>
          <a:xfrm>
            <a:off x="1433644" y="3592781"/>
            <a:ext cx="4268656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0" name="Shape"/>
          <p:cNvSpPr/>
          <p:nvPr/>
        </p:nvSpPr>
        <p:spPr>
          <a:xfrm>
            <a:off x="1498323" y="2117942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762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1: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307975" y="1236643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574909" y="3817455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SQLite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854" y="2325686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"/>
          <p:cNvSpPr/>
          <p:nvPr/>
        </p:nvSpPr>
        <p:spPr>
          <a:xfrm>
            <a:off x="1349006" y="5108063"/>
            <a:ext cx="4661177" cy="1150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577743" y="5332737"/>
            <a:ext cx="3493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1" grpId="0"/>
      <p:bldP spid="29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/>
          <p:cNvSpPr/>
          <p:nvPr/>
        </p:nvSpPr>
        <p:spPr>
          <a:xfrm>
            <a:off x="1498323" y="3609712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0" name="Shape"/>
          <p:cNvSpPr/>
          <p:nvPr/>
        </p:nvSpPr>
        <p:spPr>
          <a:xfrm>
            <a:off x="1498323" y="2117942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762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307975" y="1236643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498323" y="3817456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activities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27059" y="2325686"/>
            <a:ext cx="3088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"/>
          <p:cNvSpPr/>
          <p:nvPr/>
        </p:nvSpPr>
        <p:spPr>
          <a:xfrm>
            <a:off x="1498323" y="5101481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614679" y="5326155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1" grpId="0"/>
      <p:bldP spid="29" grpId="0"/>
      <p:bldP spid="3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/>
          <p:cNvSpPr/>
          <p:nvPr/>
        </p:nvSpPr>
        <p:spPr>
          <a:xfrm>
            <a:off x="660123" y="3153489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0" name="Shape"/>
          <p:cNvSpPr/>
          <p:nvPr/>
        </p:nvSpPr>
        <p:spPr>
          <a:xfrm>
            <a:off x="660123" y="1916284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762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TỔNG QUAN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307975" y="1236643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37923" y="3378163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7923" y="2140958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"/>
          <p:cNvSpPr/>
          <p:nvPr/>
        </p:nvSpPr>
        <p:spPr>
          <a:xfrm>
            <a:off x="660123" y="4390694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837923" y="4615368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"/>
          <p:cNvSpPr/>
          <p:nvPr/>
        </p:nvSpPr>
        <p:spPr>
          <a:xfrm>
            <a:off x="660123" y="5627898"/>
            <a:ext cx="3787231" cy="11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837923" y="5852572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1" grpId="0"/>
      <p:bldP spid="29" grpId="0"/>
      <p:bldP spid="32" grpId="0"/>
      <p:bldP spid="3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4114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27250" y="2261320"/>
            <a:ext cx="2489200" cy="534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33600" y="2301014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56400" y="3069623"/>
            <a:ext cx="2489200" cy="820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62750" y="3109373"/>
            <a:ext cx="2482850" cy="8116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states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70975" y="4162958"/>
            <a:ext cx="2489200" cy="761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33600" y="4254099"/>
            <a:ext cx="2482850" cy="6311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 &amp; Foreground Lifetime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0" y="1783407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2127250" y="5297363"/>
            <a:ext cx="2489200" cy="778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2133600" y="5297363"/>
            <a:ext cx="2482850" cy="73889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4114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SQLite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09" y="2667551"/>
            <a:ext cx="4834191" cy="22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96264" y="2158431"/>
            <a:ext cx="3238500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32869" y="2236845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ất nhỏ và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dung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lượng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nhẹ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96264" y="3246812"/>
            <a:ext cx="3362405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32869" y="3319249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self-contained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8733" y="5409570"/>
            <a:ext cx="4428241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05338" y="5484056"/>
            <a:ext cx="4139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96264" y="4328191"/>
            <a:ext cx="3362405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632869" y="4401653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4114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Life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states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99" y="1869146"/>
            <a:ext cx="7299482" cy="42776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12" y="976885"/>
            <a:ext cx="4408183" cy="56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24288" y="4218821"/>
            <a:ext cx="4104812" cy="1674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24288" y="2071088"/>
            <a:ext cx="4104812" cy="1674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18" y="189700"/>
            <a:ext cx="7413705" cy="6668300"/>
          </a:xfrm>
          <a:prstGeom prst="rect">
            <a:avLst/>
          </a:prstGeom>
        </p:spPr>
      </p:pic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361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CƠ SỞ LÝ THUYẾT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5041899" cy="53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51029" y="1174219"/>
            <a:ext cx="4805171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 &amp; Foreground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5791" y="2136348"/>
            <a:ext cx="40933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X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ảy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từ sau khi gọi onStart –&gt; cho tới lúc gọi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active.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" y="4218821"/>
            <a:ext cx="42291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ảy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từ khi gọi onResume –&gt; cho tới lúc gọi onPause : trong suốt thời gian này Activity luôn nằm ở trên cùng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tương tác được với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7" grpId="0" animBg="1"/>
      <p:bldP spid="38" grpId="0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581</Words>
  <Application>Microsoft Office PowerPoint</Application>
  <PresentationFormat>Widescreen</PresentationFormat>
  <Paragraphs>106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</dc:creator>
  <cp:lastModifiedBy>khanh cao</cp:lastModifiedBy>
  <cp:revision>370</cp:revision>
  <dcterms:created xsi:type="dcterms:W3CDTF">2019-10-04T02:00:47Z</dcterms:created>
  <dcterms:modified xsi:type="dcterms:W3CDTF">2019-11-11T07:30:01Z</dcterms:modified>
</cp:coreProperties>
</file>