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0A9F-3DFD-4C43-A087-D563C1FA127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09CF-9E84-467F-B2B7-797B07F5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0A9F-3DFD-4C43-A087-D563C1FA127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09CF-9E84-467F-B2B7-797B07F5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2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0A9F-3DFD-4C43-A087-D563C1FA127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09CF-9E84-467F-B2B7-797B07F5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0A9F-3DFD-4C43-A087-D563C1FA127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09CF-9E84-467F-B2B7-797B07F5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0A9F-3DFD-4C43-A087-D563C1FA127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09CF-9E84-467F-B2B7-797B07F5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0A9F-3DFD-4C43-A087-D563C1FA127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09CF-9E84-467F-B2B7-797B07F5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0A9F-3DFD-4C43-A087-D563C1FA127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09CF-9E84-467F-B2B7-797B07F5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0A9F-3DFD-4C43-A087-D563C1FA127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09CF-9E84-467F-B2B7-797B07F5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0A9F-3DFD-4C43-A087-D563C1FA127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09CF-9E84-467F-B2B7-797B07F5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0A9F-3DFD-4C43-A087-D563C1FA127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09CF-9E84-467F-B2B7-797B07F5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4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0A9F-3DFD-4C43-A087-D563C1FA127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09CF-9E84-467F-B2B7-797B07F5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0A9F-3DFD-4C43-A087-D563C1FA127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09CF-9E84-467F-B2B7-797B07F5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87506"/>
            <a:ext cx="9144000" cy="43702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(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):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</a:p>
          <a:p>
            <a:pPr algn="l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 smtClean="0"/>
          </a:p>
          <a:p>
            <a:pPr algn="l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20 slide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user case,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smtClean="0"/>
              <a:t>quan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3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cao</dc:creator>
  <cp:lastModifiedBy>khanh cao</cp:lastModifiedBy>
  <cp:revision>1</cp:revision>
  <dcterms:created xsi:type="dcterms:W3CDTF">2019-11-09T06:13:03Z</dcterms:created>
  <dcterms:modified xsi:type="dcterms:W3CDTF">2019-11-09T06:18:32Z</dcterms:modified>
</cp:coreProperties>
</file>