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1" r:id="rId2"/>
    <p:sldId id="427" r:id="rId3"/>
    <p:sldId id="479" r:id="rId4"/>
    <p:sldId id="440" r:id="rId5"/>
    <p:sldId id="441" r:id="rId6"/>
    <p:sldId id="442" r:id="rId7"/>
    <p:sldId id="317" r:id="rId8"/>
    <p:sldId id="450" r:id="rId9"/>
    <p:sldId id="452" r:id="rId10"/>
    <p:sldId id="453" r:id="rId11"/>
    <p:sldId id="454" r:id="rId12"/>
    <p:sldId id="431" r:id="rId13"/>
    <p:sldId id="481" r:id="rId14"/>
    <p:sldId id="483" r:id="rId15"/>
    <p:sldId id="484" r:id="rId16"/>
    <p:sldId id="480" r:id="rId17"/>
    <p:sldId id="485" r:id="rId18"/>
    <p:sldId id="476" r:id="rId19"/>
    <p:sldId id="3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ấn Phạm" initials="TP" lastIdx="1" clrIdx="0">
    <p:extLst>
      <p:ext uri="{19B8F6BF-5375-455C-9EA6-DF929625EA0E}">
        <p15:presenceInfo xmlns:p15="http://schemas.microsoft.com/office/powerpoint/2012/main" userId="a8b7054b4e638a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1"/>
    <a:srgbClr val="FFCE33"/>
    <a:srgbClr val="E4DF0B"/>
    <a:srgbClr val="F5F541"/>
    <a:srgbClr val="3119C1"/>
    <a:srgbClr val="5E3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7F54C-3AA0-4355-9B9E-D89E1C3BD4E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1BFE5-6A2C-460E-AE0E-1D862020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0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AEEC-A162-4060-BE99-551A18B4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88039-4484-4839-A4AB-C504F9F6C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8878-C2CF-4903-989E-3CD0F1AB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DDE7-91FB-42DF-AC88-30222C08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7725-5D4F-418F-9634-3489D351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E334-2D8A-4C51-8D56-D15544DD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0F1A8-E3D7-4B05-BC58-F11EC0B5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6CA9-BEB2-4616-8EA4-8C013F5F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CEDA-03DA-417D-A1AB-0D460688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1C39-84BE-4A40-AF0D-E99AB413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5236E-687F-4288-B2D1-D0BD83AE1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5DA26-CC7D-459E-99C5-0E920DFD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BB210-94F6-4AD4-BA24-89AFE084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9B69-5829-4119-B7AD-286425F7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D12-BFF8-462F-B639-17CA37C9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9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4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5788-FD84-4737-8287-0206C700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6F5C-9534-48B6-ACD4-02EA0C3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45DE-7F31-47DB-82A4-AB32B31A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28DA-3E92-46BF-AACC-1D2B018D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A808-E49B-4DB3-882D-7FC63FB9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B7B9-1895-484D-A019-AFAD7DE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55BA-1CE2-4E6A-9E2F-85D3F3AC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0227-155A-49A1-B1CA-699ADA2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2146-54B0-445D-936F-B5700515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733E-E5F8-434C-9398-4EAB57C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544D-7296-4A0C-9787-D8A725CB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024C-A587-4543-ACE7-D6429552C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1BD33-E2D1-4CFB-972A-84FF2C172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EFD7-87A8-4445-A4DD-265E892D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6CEB-F4C4-4E31-BD42-854F5CEE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F3F-E2FF-416E-8381-1CACB896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8F3E-36CF-449B-9AE4-74BDBDA3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3004-A929-403D-A2B7-FB92AF49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A798-8D9F-4ACB-AFF7-A6936391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73E22-AD5B-41A1-88E5-795158CB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FE36A-394E-44E6-8C4C-84A54AD1D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04BF6-F023-4D76-8F02-E957114C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8B29A-D426-4FA2-A090-7B272233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7CFA6-A55A-4E33-B247-1F5DE5E8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F58E-1B4F-4DC9-A1AA-20C02014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9EE55-2A3A-4867-B48B-897FFAE7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F3D72-30E1-4236-BE3D-B071863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B3260-D042-429E-A5F5-5CC8D43E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3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0289B-D931-4CD6-9A02-3D2CE1E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7759-BEC7-4A40-8B87-BACC3BDE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5D43-0F65-4EDF-90E8-87B0312B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EE7D-C7B4-4EB3-9EAD-CFF535A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846F-1810-4B93-9216-E34AEF7D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2DE4-F0DD-4620-AE98-6FB9676E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D1A9D-216C-4856-B8EB-0E219DA1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CC92-AA9F-4082-8B5B-E3DB6E04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2EC1-0B09-4DFC-A7BF-198C87AB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DECB-3B0A-4DA1-99A2-2F81502B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810D6-D25A-4388-8436-FCA269F1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DF03B-5434-41AF-8B4A-7F1353EE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831A5-B080-4C10-8FAE-C725D7ED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259D7-AAB6-408D-A336-2B42897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8B622-BC65-4457-B806-8BEAD9C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B0014-000E-499A-A6B1-FB870ED0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618C8-1D62-4A41-B266-6CFC82AD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A939-7757-47A7-8515-6B2D08D3D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81EA-4FF8-4254-B300-F09305E58E5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578B-421A-4C53-BA7D-68A98EE5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B7A6-B38E-4B63-B9A0-F88A10C47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thachpham.com/wp-content/uploads/2015/10/trang-woocommerce-01.jpg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ordpress.org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localhost/phpmyadmi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98075" y="432733"/>
            <a:ext cx="6307182" cy="144753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b="1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4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4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4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b="1" dirty="0" err="1">
                <a:latin typeface="Times New Roman" pitchFamily="18" charset="0"/>
                <a:cs typeface="Times New Roman" pitchFamily="18" charset="0"/>
              </a:rPr>
              <a:t>Đà</a:t>
            </a:r>
            <a:r>
              <a:rPr lang="en-US" sz="4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b="1" dirty="0" err="1">
                <a:latin typeface="Times New Roman" pitchFamily="18" charset="0"/>
                <a:cs typeface="Times New Roman" pitchFamily="18" charset="0"/>
              </a:rPr>
              <a:t>Lạt</a:t>
            </a:r>
            <a:endParaRPr lang="en-US" sz="43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algn="ctr"/>
            <a:endParaRPr lang="en-US" sz="4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29943" y="4799916"/>
            <a:ext cx="6662057" cy="16008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1510277-Phạm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		1512973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Vũ Thanh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Tùng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ơng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400" dirty="0"/>
          </a:p>
        </p:txBody>
      </p:sp>
      <p:pic>
        <p:nvPicPr>
          <p:cNvPr id="7" name="Picture 6" descr="http://it.dlu.edu.vn/E-learning/images/admin/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730" y="341090"/>
            <a:ext cx="1477464" cy="15337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264847" y="2394554"/>
            <a:ext cx="61565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CHUYÊN NGÀNH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3618" y="3190473"/>
            <a:ext cx="4957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TÌM HIỂU WORDPRESS</a:t>
            </a:r>
          </a:p>
        </p:txBody>
      </p:sp>
    </p:spTree>
    <p:extLst>
      <p:ext uri="{BB962C8B-B14F-4D97-AF65-F5344CB8AC3E}">
        <p14:creationId xmlns:p14="http://schemas.microsoft.com/office/powerpoint/2010/main" val="183551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0" y="452063"/>
            <a:ext cx="588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571ED-A765-43EE-BF23-B59B1D7A4F65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096109"/>
            <a:ext cx="3666478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05197" y="1162465"/>
            <a:ext cx="4122639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1FE2A2-338F-469A-9EDF-1DF87FB38F2A}"/>
              </a:ext>
            </a:extLst>
          </p:cNvPr>
          <p:cNvSpPr/>
          <p:nvPr/>
        </p:nvSpPr>
        <p:spPr>
          <a:xfrm>
            <a:off x="0" y="1790905"/>
            <a:ext cx="6664172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4">
            <a:extLst>
              <a:ext uri="{FF2B5EF4-FFF2-40B4-BE49-F238E27FC236}">
                <a16:creationId xmlns:a16="http://schemas.microsoft.com/office/drawing/2014/main" id="{5D6C958F-D461-4D25-B88F-18D5B6204B9B}"/>
              </a:ext>
            </a:extLst>
          </p:cNvPr>
          <p:cNvSpPr txBox="1">
            <a:spLocks/>
          </p:cNvSpPr>
          <p:nvPr/>
        </p:nvSpPr>
        <p:spPr>
          <a:xfrm>
            <a:off x="105197" y="1830599"/>
            <a:ext cx="707316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54E69D-5F07-4595-81D9-9087D9373B93}"/>
              </a:ext>
            </a:extLst>
          </p:cNvPr>
          <p:cNvSpPr/>
          <p:nvPr/>
        </p:nvSpPr>
        <p:spPr>
          <a:xfrm>
            <a:off x="205708" y="2525395"/>
            <a:ext cx="6787275" cy="534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Thanh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A0EE1DEE-CA33-45CB-B4C9-4E8C45FB12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9" y="3059749"/>
            <a:ext cx="6954099" cy="663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815B58-3B05-4D0D-B364-3184C249E15C}"/>
              </a:ext>
            </a:extLst>
          </p:cNvPr>
          <p:cNvSpPr/>
          <p:nvPr/>
        </p:nvSpPr>
        <p:spPr>
          <a:xfrm>
            <a:off x="537354" y="4257574"/>
            <a:ext cx="6258247" cy="232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Logo WordPress.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site.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0E6E46-D231-452C-B4CD-AEDF515D526C}"/>
              </a:ext>
            </a:extLst>
          </p:cNvPr>
          <p:cNvSpPr/>
          <p:nvPr/>
        </p:nvSpPr>
        <p:spPr>
          <a:xfrm>
            <a:off x="7690430" y="2525395"/>
            <a:ext cx="4752512" cy="534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 chi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BEEC6CB-1021-4E77-B9CE-63894F337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368" y="3059749"/>
            <a:ext cx="1674282" cy="3798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53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3" grpId="0" animBg="1"/>
      <p:bldP spid="14" grpId="0"/>
      <p:bldP spid="18" grpId="0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0" y="422831"/>
            <a:ext cx="6954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571ED-A765-43EE-BF23-B59B1D7A4F65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096109"/>
            <a:ext cx="3666478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74610" y="1135802"/>
            <a:ext cx="4255142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1FE2A2-338F-469A-9EDF-1DF87FB38F2A}"/>
              </a:ext>
            </a:extLst>
          </p:cNvPr>
          <p:cNvSpPr/>
          <p:nvPr/>
        </p:nvSpPr>
        <p:spPr>
          <a:xfrm>
            <a:off x="0" y="1790905"/>
            <a:ext cx="6664172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4">
            <a:extLst>
              <a:ext uri="{FF2B5EF4-FFF2-40B4-BE49-F238E27FC236}">
                <a16:creationId xmlns:a16="http://schemas.microsoft.com/office/drawing/2014/main" id="{5D6C958F-D461-4D25-B88F-18D5B6204B9B}"/>
              </a:ext>
            </a:extLst>
          </p:cNvPr>
          <p:cNvSpPr txBox="1">
            <a:spLocks/>
          </p:cNvSpPr>
          <p:nvPr/>
        </p:nvSpPr>
        <p:spPr>
          <a:xfrm>
            <a:off x="74610" y="1822813"/>
            <a:ext cx="680488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884AA-E936-4963-A552-A1C8812EBD5B}"/>
              </a:ext>
            </a:extLst>
          </p:cNvPr>
          <p:cNvSpPr/>
          <p:nvPr/>
        </p:nvSpPr>
        <p:spPr>
          <a:xfrm>
            <a:off x="363986" y="2432506"/>
            <a:ext cx="7055717" cy="534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en-US" sz="2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615D6A-2D0E-45DD-8FB0-B40A2C1E5B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6" y="3198904"/>
            <a:ext cx="6880193" cy="3201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A12C777-85B8-468D-A175-C194A425605D}"/>
              </a:ext>
            </a:extLst>
          </p:cNvPr>
          <p:cNvSpPr/>
          <p:nvPr/>
        </p:nvSpPr>
        <p:spPr>
          <a:xfrm>
            <a:off x="7317368" y="3280511"/>
            <a:ext cx="4811697" cy="2845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WordPress!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WordPress.</a:t>
            </a:r>
          </a:p>
          <a:p>
            <a:pPr marL="285750" indent="-285750" algn="just">
              <a:buFontTx/>
              <a:buChar char="-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 Glance: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Draft: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8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3" grpId="0" animBg="1"/>
      <p:bldP spid="14" grpId="0"/>
      <p:bldP spid="17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4">
            <a:extLst>
              <a:ext uri="{FF2B5EF4-FFF2-40B4-BE49-F238E27FC236}">
                <a16:creationId xmlns:a16="http://schemas.microsoft.com/office/drawing/2014/main" id="{4FBBE0F5-7D67-45F4-935C-B0E83871B794}"/>
              </a:ext>
            </a:extLst>
          </p:cNvPr>
          <p:cNvGrpSpPr/>
          <p:nvPr/>
        </p:nvGrpSpPr>
        <p:grpSpPr>
          <a:xfrm>
            <a:off x="27412" y="5317771"/>
            <a:ext cx="982636" cy="1043879"/>
            <a:chOff x="9048572" y="7006782"/>
            <a:chExt cx="1971048" cy="2137218"/>
          </a:xfrm>
          <a:effectLst>
            <a:outerShdw blurRad="368300" dist="241300" dir="5400000" sx="90000" sy="-19000" rotWithShape="0">
              <a:prstClr val="black">
                <a:alpha val="26000"/>
              </a:prstClr>
            </a:outerShdw>
          </a:effectLst>
        </p:grpSpPr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6781048E-1126-4F0B-B3A8-111AF5A38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4839" y="7514213"/>
              <a:ext cx="948328" cy="1629787"/>
            </a:xfrm>
            <a:custGeom>
              <a:avLst/>
              <a:gdLst>
                <a:gd name="T0" fmla="*/ 199 w 199"/>
                <a:gd name="T1" fmla="*/ 342 h 342"/>
                <a:gd name="T2" fmla="*/ 0 w 199"/>
                <a:gd name="T3" fmla="*/ 228 h 342"/>
                <a:gd name="T4" fmla="*/ 0 w 199"/>
                <a:gd name="T5" fmla="*/ 0 h 342"/>
                <a:gd name="T6" fmla="*/ 199 w 199"/>
                <a:gd name="T7" fmla="*/ 114 h 342"/>
                <a:gd name="T8" fmla="*/ 199 w 199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42">
                  <a:moveTo>
                    <a:pt x="199" y="342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199" y="114"/>
                  </a:lnTo>
                  <a:lnTo>
                    <a:pt x="199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069588CD-F32A-4537-9D88-E7A0DAA40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163" y="7514213"/>
              <a:ext cx="938798" cy="1629787"/>
            </a:xfrm>
            <a:custGeom>
              <a:avLst/>
              <a:gdLst>
                <a:gd name="T0" fmla="*/ 0 w 197"/>
                <a:gd name="T1" fmla="*/ 342 h 342"/>
                <a:gd name="T2" fmla="*/ 197 w 197"/>
                <a:gd name="T3" fmla="*/ 228 h 342"/>
                <a:gd name="T4" fmla="*/ 197 w 197"/>
                <a:gd name="T5" fmla="*/ 0 h 342"/>
                <a:gd name="T6" fmla="*/ 0 w 197"/>
                <a:gd name="T7" fmla="*/ 114 h 342"/>
                <a:gd name="T8" fmla="*/ 0 w 19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42">
                  <a:moveTo>
                    <a:pt x="0" y="342"/>
                  </a:moveTo>
                  <a:lnTo>
                    <a:pt x="197" y="228"/>
                  </a:lnTo>
                  <a:lnTo>
                    <a:pt x="197" y="0"/>
                  </a:lnTo>
                  <a:lnTo>
                    <a:pt x="0" y="114"/>
                  </a:lnTo>
                  <a:lnTo>
                    <a:pt x="0" y="3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F98A698D-55E8-4976-8F31-5BEAA25C2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498" y="7006782"/>
              <a:ext cx="1887122" cy="1086524"/>
            </a:xfrm>
            <a:custGeom>
              <a:avLst/>
              <a:gdLst>
                <a:gd name="T0" fmla="*/ 199 w 396"/>
                <a:gd name="T1" fmla="*/ 228 h 228"/>
                <a:gd name="T2" fmla="*/ 0 w 396"/>
                <a:gd name="T3" fmla="*/ 114 h 228"/>
                <a:gd name="T4" fmla="*/ 197 w 396"/>
                <a:gd name="T5" fmla="*/ 0 h 228"/>
                <a:gd name="T6" fmla="*/ 396 w 396"/>
                <a:gd name="T7" fmla="*/ 114 h 228"/>
                <a:gd name="T8" fmla="*/ 199 w 39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228">
                  <a:moveTo>
                    <a:pt x="199" y="228"/>
                  </a:moveTo>
                  <a:lnTo>
                    <a:pt x="0" y="114"/>
                  </a:lnTo>
                  <a:lnTo>
                    <a:pt x="197" y="0"/>
                  </a:lnTo>
                  <a:lnTo>
                    <a:pt x="396" y="114"/>
                  </a:lnTo>
                  <a:lnTo>
                    <a:pt x="199" y="22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093D76-5A6B-4E62-A7BE-DA3413D0455C}"/>
                </a:ext>
              </a:extLst>
            </p:cNvPr>
            <p:cNvSpPr txBox="1"/>
            <p:nvPr/>
          </p:nvSpPr>
          <p:spPr>
            <a:xfrm>
              <a:off x="9048572" y="7742691"/>
              <a:ext cx="1132647" cy="122023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55418" rtlCol="0">
              <a:spAutoFit/>
            </a:bodyPr>
            <a:lstStyle/>
            <a:p>
              <a:r>
                <a:rPr lang="en-US" sz="3273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bas Neue Bold" panose="020B0606020202050201" pitchFamily="34" charset="0"/>
                  <a:ea typeface="Roboto Condensed Light" panose="02000000000000000000" pitchFamily="2" charset="0"/>
                </a:rPr>
                <a:t>05</a:t>
              </a:r>
            </a:p>
          </p:txBody>
        </p:sp>
        <p:sp>
          <p:nvSpPr>
            <p:cNvPr id="16" name="Freeform 178">
              <a:extLst>
                <a:ext uri="{FF2B5EF4-FFF2-40B4-BE49-F238E27FC236}">
                  <a16:creationId xmlns:a16="http://schemas.microsoft.com/office/drawing/2014/main" id="{36550D80-4AFA-4DA8-8816-0A0359FDB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06588" y="8194974"/>
              <a:ext cx="451948" cy="423703"/>
            </a:xfrm>
            <a:custGeom>
              <a:avLst/>
              <a:gdLst>
                <a:gd name="T0" fmla="*/ 114 w 384"/>
                <a:gd name="T1" fmla="*/ 0 h 364"/>
                <a:gd name="T2" fmla="*/ 0 w 384"/>
                <a:gd name="T3" fmla="*/ 71 h 364"/>
                <a:gd name="T4" fmla="*/ 78 w 384"/>
                <a:gd name="T5" fmla="*/ 137 h 364"/>
                <a:gd name="T6" fmla="*/ 192 w 384"/>
                <a:gd name="T7" fmla="*/ 63 h 364"/>
                <a:gd name="T8" fmla="*/ 114 w 384"/>
                <a:gd name="T9" fmla="*/ 0 h 364"/>
                <a:gd name="T10" fmla="*/ 261 w 384"/>
                <a:gd name="T11" fmla="*/ 302 h 364"/>
                <a:gd name="T12" fmla="*/ 256 w 384"/>
                <a:gd name="T13" fmla="*/ 300 h 364"/>
                <a:gd name="T14" fmla="*/ 192 w 384"/>
                <a:gd name="T15" fmla="*/ 247 h 364"/>
                <a:gd name="T16" fmla="*/ 129 w 384"/>
                <a:gd name="T17" fmla="*/ 300 h 364"/>
                <a:gd name="T18" fmla="*/ 123 w 384"/>
                <a:gd name="T19" fmla="*/ 302 h 364"/>
                <a:gd name="T20" fmla="*/ 118 w 384"/>
                <a:gd name="T21" fmla="*/ 300 h 364"/>
                <a:gd name="T22" fmla="*/ 71 w 384"/>
                <a:gd name="T23" fmla="*/ 270 h 364"/>
                <a:gd name="T24" fmla="*/ 71 w 384"/>
                <a:gd name="T25" fmla="*/ 288 h 364"/>
                <a:gd name="T26" fmla="*/ 192 w 384"/>
                <a:gd name="T27" fmla="*/ 364 h 364"/>
                <a:gd name="T28" fmla="*/ 313 w 384"/>
                <a:gd name="T29" fmla="*/ 288 h 364"/>
                <a:gd name="T30" fmla="*/ 313 w 384"/>
                <a:gd name="T31" fmla="*/ 270 h 364"/>
                <a:gd name="T32" fmla="*/ 266 w 384"/>
                <a:gd name="T33" fmla="*/ 300 h 364"/>
                <a:gd name="T34" fmla="*/ 261 w 384"/>
                <a:gd name="T35" fmla="*/ 302 h 364"/>
                <a:gd name="T36" fmla="*/ 384 w 384"/>
                <a:gd name="T37" fmla="*/ 71 h 364"/>
                <a:gd name="T38" fmla="*/ 270 w 384"/>
                <a:gd name="T39" fmla="*/ 0 h 364"/>
                <a:gd name="T40" fmla="*/ 192 w 384"/>
                <a:gd name="T41" fmla="*/ 63 h 364"/>
                <a:gd name="T42" fmla="*/ 306 w 384"/>
                <a:gd name="T43" fmla="*/ 137 h 364"/>
                <a:gd name="T44" fmla="*/ 384 w 384"/>
                <a:gd name="T45" fmla="*/ 71 h 364"/>
                <a:gd name="T46" fmla="*/ 192 w 384"/>
                <a:gd name="T47" fmla="*/ 208 h 364"/>
                <a:gd name="T48" fmla="*/ 263 w 384"/>
                <a:gd name="T49" fmla="*/ 266 h 364"/>
                <a:gd name="T50" fmla="*/ 376 w 384"/>
                <a:gd name="T51" fmla="*/ 193 h 364"/>
                <a:gd name="T52" fmla="*/ 306 w 384"/>
                <a:gd name="T53" fmla="*/ 137 h 364"/>
                <a:gd name="T54" fmla="*/ 192 w 384"/>
                <a:gd name="T55" fmla="*/ 208 h 364"/>
                <a:gd name="T56" fmla="*/ 122 w 384"/>
                <a:gd name="T57" fmla="*/ 266 h 364"/>
                <a:gd name="T58" fmla="*/ 192 w 384"/>
                <a:gd name="T59" fmla="*/ 208 h 364"/>
                <a:gd name="T60" fmla="*/ 78 w 384"/>
                <a:gd name="T61" fmla="*/ 137 h 364"/>
                <a:gd name="T62" fmla="*/ 9 w 384"/>
                <a:gd name="T63" fmla="*/ 193 h 364"/>
                <a:gd name="T64" fmla="*/ 122 w 384"/>
                <a:gd name="T65" fmla="*/ 266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4" h="364">
                  <a:moveTo>
                    <a:pt x="114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192" y="63"/>
                    <a:pt x="192" y="63"/>
                    <a:pt x="192" y="63"/>
                  </a:cubicBezTo>
                  <a:lnTo>
                    <a:pt x="114" y="0"/>
                  </a:lnTo>
                  <a:close/>
                  <a:moveTo>
                    <a:pt x="261" y="302"/>
                  </a:moveTo>
                  <a:cubicBezTo>
                    <a:pt x="259" y="302"/>
                    <a:pt x="257" y="301"/>
                    <a:pt x="256" y="300"/>
                  </a:cubicBezTo>
                  <a:cubicBezTo>
                    <a:pt x="192" y="247"/>
                    <a:pt x="192" y="247"/>
                    <a:pt x="192" y="247"/>
                  </a:cubicBezTo>
                  <a:cubicBezTo>
                    <a:pt x="129" y="300"/>
                    <a:pt x="129" y="300"/>
                    <a:pt x="129" y="300"/>
                  </a:cubicBezTo>
                  <a:cubicBezTo>
                    <a:pt x="127" y="301"/>
                    <a:pt x="125" y="302"/>
                    <a:pt x="123" y="302"/>
                  </a:cubicBezTo>
                  <a:cubicBezTo>
                    <a:pt x="121" y="302"/>
                    <a:pt x="120" y="301"/>
                    <a:pt x="118" y="30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88"/>
                    <a:pt x="71" y="288"/>
                    <a:pt x="71" y="288"/>
                  </a:cubicBezTo>
                  <a:cubicBezTo>
                    <a:pt x="192" y="364"/>
                    <a:pt x="192" y="364"/>
                    <a:pt x="192" y="364"/>
                  </a:cubicBezTo>
                  <a:cubicBezTo>
                    <a:pt x="313" y="288"/>
                    <a:pt x="313" y="288"/>
                    <a:pt x="313" y="288"/>
                  </a:cubicBezTo>
                  <a:cubicBezTo>
                    <a:pt x="313" y="270"/>
                    <a:pt x="313" y="270"/>
                    <a:pt x="313" y="270"/>
                  </a:cubicBezTo>
                  <a:cubicBezTo>
                    <a:pt x="266" y="300"/>
                    <a:pt x="266" y="300"/>
                    <a:pt x="266" y="300"/>
                  </a:cubicBezTo>
                  <a:cubicBezTo>
                    <a:pt x="265" y="301"/>
                    <a:pt x="263" y="302"/>
                    <a:pt x="261" y="302"/>
                  </a:cubicBezTo>
                  <a:close/>
                  <a:moveTo>
                    <a:pt x="384" y="71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306" y="137"/>
                    <a:pt x="306" y="137"/>
                    <a:pt x="306" y="137"/>
                  </a:cubicBezTo>
                  <a:lnTo>
                    <a:pt x="384" y="71"/>
                  </a:lnTo>
                  <a:close/>
                  <a:moveTo>
                    <a:pt x="192" y="208"/>
                  </a:moveTo>
                  <a:cubicBezTo>
                    <a:pt x="263" y="266"/>
                    <a:pt x="263" y="266"/>
                    <a:pt x="263" y="266"/>
                  </a:cubicBezTo>
                  <a:cubicBezTo>
                    <a:pt x="376" y="193"/>
                    <a:pt x="376" y="193"/>
                    <a:pt x="376" y="193"/>
                  </a:cubicBezTo>
                  <a:cubicBezTo>
                    <a:pt x="306" y="137"/>
                    <a:pt x="306" y="137"/>
                    <a:pt x="306" y="137"/>
                  </a:cubicBezTo>
                  <a:lnTo>
                    <a:pt x="192" y="208"/>
                  </a:lnTo>
                  <a:close/>
                  <a:moveTo>
                    <a:pt x="122" y="266"/>
                  </a:moveTo>
                  <a:cubicBezTo>
                    <a:pt x="192" y="208"/>
                    <a:pt x="192" y="208"/>
                    <a:pt x="192" y="20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" y="193"/>
                    <a:pt x="9" y="193"/>
                    <a:pt x="9" y="193"/>
                  </a:cubicBezTo>
                  <a:lnTo>
                    <a:pt x="122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RightUp"/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5418" tIns="27709" rIns="55418" bIns="27709" numCol="1" anchor="t" anchorCtr="0" compatLnSpc="1">
              <a:prstTxWarp prst="textNoShape">
                <a:avLst/>
              </a:prstTxWarp>
            </a:bodyPr>
            <a:lstStyle/>
            <a:p>
              <a:endParaRPr lang="en-AU" sz="1091"/>
            </a:p>
          </p:txBody>
        </p:sp>
      </p:grpSp>
      <p:grpSp>
        <p:nvGrpSpPr>
          <p:cNvPr id="17" name="3">
            <a:extLst>
              <a:ext uri="{FF2B5EF4-FFF2-40B4-BE49-F238E27FC236}">
                <a16:creationId xmlns:a16="http://schemas.microsoft.com/office/drawing/2014/main" id="{1C4919F7-5534-4046-8D95-7527947904F4}"/>
              </a:ext>
            </a:extLst>
          </p:cNvPr>
          <p:cNvGrpSpPr/>
          <p:nvPr/>
        </p:nvGrpSpPr>
        <p:grpSpPr>
          <a:xfrm>
            <a:off x="7107" y="4422486"/>
            <a:ext cx="994099" cy="1068958"/>
            <a:chOff x="9042711" y="5256900"/>
            <a:chExt cx="1959250" cy="2188563"/>
          </a:xfrm>
          <a:solidFill>
            <a:schemeClr val="accent1"/>
          </a:solidFill>
        </p:grpSpPr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2FED39C2-178C-452E-BC08-93E3A16EA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4839" y="5800162"/>
              <a:ext cx="948328" cy="1629787"/>
            </a:xfrm>
            <a:custGeom>
              <a:avLst/>
              <a:gdLst>
                <a:gd name="T0" fmla="*/ 199 w 199"/>
                <a:gd name="T1" fmla="*/ 342 h 342"/>
                <a:gd name="T2" fmla="*/ 0 w 199"/>
                <a:gd name="T3" fmla="*/ 228 h 342"/>
                <a:gd name="T4" fmla="*/ 0 w 199"/>
                <a:gd name="T5" fmla="*/ 0 h 342"/>
                <a:gd name="T6" fmla="*/ 199 w 199"/>
                <a:gd name="T7" fmla="*/ 114 h 342"/>
                <a:gd name="T8" fmla="*/ 199 w 199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42">
                  <a:moveTo>
                    <a:pt x="199" y="342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199" y="114"/>
                  </a:lnTo>
                  <a:lnTo>
                    <a:pt x="199" y="3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D6874DDE-F6CA-4326-9086-84CFA1B54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1058" y="5815676"/>
              <a:ext cx="938798" cy="1629787"/>
            </a:xfrm>
            <a:custGeom>
              <a:avLst/>
              <a:gdLst>
                <a:gd name="T0" fmla="*/ 0 w 197"/>
                <a:gd name="T1" fmla="*/ 342 h 342"/>
                <a:gd name="T2" fmla="*/ 197 w 197"/>
                <a:gd name="T3" fmla="*/ 228 h 342"/>
                <a:gd name="T4" fmla="*/ 197 w 197"/>
                <a:gd name="T5" fmla="*/ 0 h 342"/>
                <a:gd name="T6" fmla="*/ 0 w 197"/>
                <a:gd name="T7" fmla="*/ 114 h 342"/>
                <a:gd name="T8" fmla="*/ 0 w 19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42">
                  <a:moveTo>
                    <a:pt x="0" y="342"/>
                  </a:moveTo>
                  <a:lnTo>
                    <a:pt x="197" y="228"/>
                  </a:lnTo>
                  <a:lnTo>
                    <a:pt x="197" y="0"/>
                  </a:lnTo>
                  <a:lnTo>
                    <a:pt x="0" y="114"/>
                  </a:lnTo>
                  <a:lnTo>
                    <a:pt x="0" y="3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BCA72707-8B37-4AA5-8960-AFBDE9C78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4839" y="5256900"/>
              <a:ext cx="1887122" cy="1086524"/>
            </a:xfrm>
            <a:custGeom>
              <a:avLst/>
              <a:gdLst>
                <a:gd name="T0" fmla="*/ 199 w 396"/>
                <a:gd name="T1" fmla="*/ 228 h 228"/>
                <a:gd name="T2" fmla="*/ 0 w 396"/>
                <a:gd name="T3" fmla="*/ 114 h 228"/>
                <a:gd name="T4" fmla="*/ 197 w 396"/>
                <a:gd name="T5" fmla="*/ 0 h 228"/>
                <a:gd name="T6" fmla="*/ 396 w 396"/>
                <a:gd name="T7" fmla="*/ 114 h 228"/>
                <a:gd name="T8" fmla="*/ 199 w 39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228">
                  <a:moveTo>
                    <a:pt x="199" y="228"/>
                  </a:moveTo>
                  <a:lnTo>
                    <a:pt x="0" y="114"/>
                  </a:lnTo>
                  <a:lnTo>
                    <a:pt x="197" y="0"/>
                  </a:lnTo>
                  <a:lnTo>
                    <a:pt x="396" y="114"/>
                  </a:lnTo>
                  <a:lnTo>
                    <a:pt x="199" y="22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1DEF1E-B2EA-4DC1-9254-7FAE7C3BE416}"/>
                </a:ext>
              </a:extLst>
            </p:cNvPr>
            <p:cNvSpPr txBox="1"/>
            <p:nvPr/>
          </p:nvSpPr>
          <p:spPr>
            <a:xfrm>
              <a:off x="9042711" y="5969488"/>
              <a:ext cx="1132647" cy="1220232"/>
            </a:xfrm>
            <a:prstGeom prst="rect">
              <a:avLst/>
            </a:prstGeom>
            <a:grpFill/>
            <a:scene3d>
              <a:camera prst="isometricLeftDown"/>
              <a:lightRig rig="threePt" dir="t"/>
            </a:scene3d>
          </p:spPr>
          <p:txBody>
            <a:bodyPr wrap="none" lIns="55418" rtlCol="0">
              <a:spAutoFit/>
            </a:bodyPr>
            <a:lstStyle/>
            <a:p>
              <a:r>
                <a:rPr lang="en-US" sz="3273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bas Neue Bold" panose="020B0606020202050201" pitchFamily="34" charset="0"/>
                  <a:ea typeface="Roboto Condensed Light" panose="02000000000000000000" pitchFamily="2" charset="0"/>
                </a:rPr>
                <a:t>04</a:t>
              </a:r>
            </a:p>
          </p:txBody>
        </p:sp>
        <p:sp>
          <p:nvSpPr>
            <p:cNvPr id="22" name="Freeform 228">
              <a:extLst>
                <a:ext uri="{FF2B5EF4-FFF2-40B4-BE49-F238E27FC236}">
                  <a16:creationId xmlns:a16="http://schemas.microsoft.com/office/drawing/2014/main" id="{124382AA-29B0-46FE-97DF-950255C9B3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96501" y="6393115"/>
              <a:ext cx="472125" cy="443880"/>
            </a:xfrm>
            <a:custGeom>
              <a:avLst/>
              <a:gdLst>
                <a:gd name="T0" fmla="*/ 344 w 402"/>
                <a:gd name="T1" fmla="*/ 125 h 382"/>
                <a:gd name="T2" fmla="*/ 303 w 402"/>
                <a:gd name="T3" fmla="*/ 13 h 382"/>
                <a:gd name="T4" fmla="*/ 284 w 402"/>
                <a:gd name="T5" fmla="*/ 3 h 382"/>
                <a:gd name="T6" fmla="*/ 12 w 402"/>
                <a:gd name="T7" fmla="*/ 102 h 382"/>
                <a:gd name="T8" fmla="*/ 3 w 402"/>
                <a:gd name="T9" fmla="*/ 122 h 382"/>
                <a:gd name="T10" fmla="*/ 46 w 402"/>
                <a:gd name="T11" fmla="*/ 241 h 382"/>
                <a:gd name="T12" fmla="*/ 46 w 402"/>
                <a:gd name="T13" fmla="*/ 177 h 382"/>
                <a:gd name="T14" fmla="*/ 97 w 402"/>
                <a:gd name="T15" fmla="*/ 125 h 382"/>
                <a:gd name="T16" fmla="*/ 169 w 402"/>
                <a:gd name="T17" fmla="*/ 125 h 382"/>
                <a:gd name="T18" fmla="*/ 255 w 402"/>
                <a:gd name="T19" fmla="*/ 65 h 382"/>
                <a:gd name="T20" fmla="*/ 304 w 402"/>
                <a:gd name="T21" fmla="*/ 125 h 382"/>
                <a:gd name="T22" fmla="*/ 344 w 402"/>
                <a:gd name="T23" fmla="*/ 125 h 382"/>
                <a:gd name="T24" fmla="*/ 387 w 402"/>
                <a:gd name="T25" fmla="*/ 161 h 382"/>
                <a:gd name="T26" fmla="*/ 97 w 402"/>
                <a:gd name="T27" fmla="*/ 161 h 382"/>
                <a:gd name="T28" fmla="*/ 82 w 402"/>
                <a:gd name="T29" fmla="*/ 177 h 382"/>
                <a:gd name="T30" fmla="*/ 82 w 402"/>
                <a:gd name="T31" fmla="*/ 366 h 382"/>
                <a:gd name="T32" fmla="*/ 97 w 402"/>
                <a:gd name="T33" fmla="*/ 382 h 382"/>
                <a:gd name="T34" fmla="*/ 387 w 402"/>
                <a:gd name="T35" fmla="*/ 382 h 382"/>
                <a:gd name="T36" fmla="*/ 402 w 402"/>
                <a:gd name="T37" fmla="*/ 366 h 382"/>
                <a:gd name="T38" fmla="*/ 402 w 402"/>
                <a:gd name="T39" fmla="*/ 177 h 382"/>
                <a:gd name="T40" fmla="*/ 387 w 402"/>
                <a:gd name="T41" fmla="*/ 161 h 382"/>
                <a:gd name="T42" fmla="*/ 364 w 402"/>
                <a:gd name="T43" fmla="*/ 342 h 382"/>
                <a:gd name="T44" fmla="*/ 125 w 402"/>
                <a:gd name="T45" fmla="*/ 342 h 382"/>
                <a:gd name="T46" fmla="*/ 125 w 402"/>
                <a:gd name="T47" fmla="*/ 307 h 382"/>
                <a:gd name="T48" fmla="*/ 161 w 402"/>
                <a:gd name="T49" fmla="*/ 222 h 382"/>
                <a:gd name="T50" fmla="*/ 217 w 402"/>
                <a:gd name="T51" fmla="*/ 290 h 382"/>
                <a:gd name="T52" fmla="*/ 269 w 402"/>
                <a:gd name="T53" fmla="*/ 237 h 382"/>
                <a:gd name="T54" fmla="*/ 336 w 402"/>
                <a:gd name="T55" fmla="*/ 213 h 382"/>
                <a:gd name="T56" fmla="*/ 364 w 402"/>
                <a:gd name="T57" fmla="*/ 277 h 382"/>
                <a:gd name="T58" fmla="*/ 364 w 402"/>
                <a:gd name="T59" fmla="*/ 34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2" h="382">
                  <a:moveTo>
                    <a:pt x="344" y="125"/>
                  </a:moveTo>
                  <a:cubicBezTo>
                    <a:pt x="303" y="13"/>
                    <a:pt x="303" y="13"/>
                    <a:pt x="303" y="13"/>
                  </a:cubicBezTo>
                  <a:cubicBezTo>
                    <a:pt x="300" y="4"/>
                    <a:pt x="291" y="0"/>
                    <a:pt x="284" y="3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4" y="105"/>
                    <a:pt x="0" y="114"/>
                    <a:pt x="3" y="122"/>
                  </a:cubicBezTo>
                  <a:cubicBezTo>
                    <a:pt x="46" y="241"/>
                    <a:pt x="46" y="241"/>
                    <a:pt x="46" y="241"/>
                  </a:cubicBezTo>
                  <a:cubicBezTo>
                    <a:pt x="46" y="177"/>
                    <a:pt x="46" y="177"/>
                    <a:pt x="46" y="177"/>
                  </a:cubicBezTo>
                  <a:cubicBezTo>
                    <a:pt x="46" y="149"/>
                    <a:pt x="69" y="125"/>
                    <a:pt x="97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304" y="125"/>
                    <a:pt x="304" y="125"/>
                    <a:pt x="304" y="125"/>
                  </a:cubicBezTo>
                  <a:lnTo>
                    <a:pt x="344" y="125"/>
                  </a:lnTo>
                  <a:close/>
                  <a:moveTo>
                    <a:pt x="387" y="161"/>
                  </a:moveTo>
                  <a:cubicBezTo>
                    <a:pt x="97" y="161"/>
                    <a:pt x="97" y="161"/>
                    <a:pt x="97" y="161"/>
                  </a:cubicBezTo>
                  <a:cubicBezTo>
                    <a:pt x="89" y="161"/>
                    <a:pt x="82" y="169"/>
                    <a:pt x="82" y="177"/>
                  </a:cubicBezTo>
                  <a:cubicBezTo>
                    <a:pt x="82" y="366"/>
                    <a:pt x="82" y="366"/>
                    <a:pt x="82" y="366"/>
                  </a:cubicBezTo>
                  <a:cubicBezTo>
                    <a:pt x="82" y="375"/>
                    <a:pt x="89" y="382"/>
                    <a:pt x="97" y="382"/>
                  </a:cubicBezTo>
                  <a:cubicBezTo>
                    <a:pt x="387" y="382"/>
                    <a:pt x="387" y="382"/>
                    <a:pt x="387" y="382"/>
                  </a:cubicBezTo>
                  <a:cubicBezTo>
                    <a:pt x="395" y="382"/>
                    <a:pt x="402" y="375"/>
                    <a:pt x="402" y="366"/>
                  </a:cubicBezTo>
                  <a:cubicBezTo>
                    <a:pt x="402" y="177"/>
                    <a:pt x="402" y="177"/>
                    <a:pt x="402" y="177"/>
                  </a:cubicBezTo>
                  <a:cubicBezTo>
                    <a:pt x="402" y="169"/>
                    <a:pt x="395" y="161"/>
                    <a:pt x="387" y="161"/>
                  </a:cubicBezTo>
                  <a:close/>
                  <a:moveTo>
                    <a:pt x="364" y="342"/>
                  </a:moveTo>
                  <a:cubicBezTo>
                    <a:pt x="125" y="342"/>
                    <a:pt x="125" y="342"/>
                    <a:pt x="125" y="342"/>
                  </a:cubicBezTo>
                  <a:cubicBezTo>
                    <a:pt x="125" y="307"/>
                    <a:pt x="125" y="307"/>
                    <a:pt x="125" y="307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217" y="290"/>
                    <a:pt x="217" y="290"/>
                    <a:pt x="217" y="29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336" y="213"/>
                    <a:pt x="336" y="213"/>
                    <a:pt x="336" y="213"/>
                  </a:cubicBezTo>
                  <a:cubicBezTo>
                    <a:pt x="364" y="277"/>
                    <a:pt x="364" y="277"/>
                    <a:pt x="364" y="277"/>
                  </a:cubicBezTo>
                  <a:lnTo>
                    <a:pt x="364" y="3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RightUp"/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5418" tIns="27709" rIns="55418" bIns="27709" numCol="1" anchor="t" anchorCtr="0" compatLnSpc="1">
              <a:prstTxWarp prst="textNoShape">
                <a:avLst/>
              </a:prstTxWarp>
            </a:bodyPr>
            <a:lstStyle/>
            <a:p>
              <a:endParaRPr lang="en-AU" sz="1091"/>
            </a:p>
          </p:txBody>
        </p:sp>
      </p:grpSp>
      <p:grpSp>
        <p:nvGrpSpPr>
          <p:cNvPr id="23" name="2">
            <a:extLst>
              <a:ext uri="{FF2B5EF4-FFF2-40B4-BE49-F238E27FC236}">
                <a16:creationId xmlns:a16="http://schemas.microsoft.com/office/drawing/2014/main" id="{B189A71D-E57C-430F-A376-9EB9EE91BBF4}"/>
              </a:ext>
            </a:extLst>
          </p:cNvPr>
          <p:cNvGrpSpPr/>
          <p:nvPr/>
        </p:nvGrpSpPr>
        <p:grpSpPr>
          <a:xfrm>
            <a:off x="-2" y="3574570"/>
            <a:ext cx="1008448" cy="1061380"/>
            <a:chOff x="9014430" y="3542850"/>
            <a:chExt cx="1987531" cy="2173049"/>
          </a:xfrm>
          <a:solidFill>
            <a:schemeClr val="accent1"/>
          </a:solidFill>
        </p:grpSpPr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C58754E7-3E0D-4449-8E6B-4964FCA3D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4839" y="4086112"/>
              <a:ext cx="948328" cy="1629787"/>
            </a:xfrm>
            <a:custGeom>
              <a:avLst/>
              <a:gdLst>
                <a:gd name="T0" fmla="*/ 199 w 199"/>
                <a:gd name="T1" fmla="*/ 342 h 342"/>
                <a:gd name="T2" fmla="*/ 0 w 199"/>
                <a:gd name="T3" fmla="*/ 228 h 342"/>
                <a:gd name="T4" fmla="*/ 0 w 199"/>
                <a:gd name="T5" fmla="*/ 0 h 342"/>
                <a:gd name="T6" fmla="*/ 199 w 199"/>
                <a:gd name="T7" fmla="*/ 114 h 342"/>
                <a:gd name="T8" fmla="*/ 199 w 199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42">
                  <a:moveTo>
                    <a:pt x="199" y="342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199" y="114"/>
                  </a:lnTo>
                  <a:lnTo>
                    <a:pt x="199" y="3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9F62AEE7-82C1-49F4-9A11-871C48EF7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163" y="4086112"/>
              <a:ext cx="938798" cy="1629787"/>
            </a:xfrm>
            <a:custGeom>
              <a:avLst/>
              <a:gdLst>
                <a:gd name="T0" fmla="*/ 0 w 197"/>
                <a:gd name="T1" fmla="*/ 342 h 342"/>
                <a:gd name="T2" fmla="*/ 197 w 197"/>
                <a:gd name="T3" fmla="*/ 228 h 342"/>
                <a:gd name="T4" fmla="*/ 197 w 197"/>
                <a:gd name="T5" fmla="*/ 0 h 342"/>
                <a:gd name="T6" fmla="*/ 0 w 197"/>
                <a:gd name="T7" fmla="*/ 114 h 342"/>
                <a:gd name="T8" fmla="*/ 0 w 19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42">
                  <a:moveTo>
                    <a:pt x="0" y="342"/>
                  </a:moveTo>
                  <a:lnTo>
                    <a:pt x="197" y="228"/>
                  </a:lnTo>
                  <a:lnTo>
                    <a:pt x="197" y="0"/>
                  </a:lnTo>
                  <a:lnTo>
                    <a:pt x="0" y="114"/>
                  </a:lnTo>
                  <a:lnTo>
                    <a:pt x="0" y="3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9A48B8CD-E2EB-40F4-A933-6C901143A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4839" y="3542850"/>
              <a:ext cx="1887122" cy="1086524"/>
            </a:xfrm>
            <a:custGeom>
              <a:avLst/>
              <a:gdLst>
                <a:gd name="T0" fmla="*/ 199 w 396"/>
                <a:gd name="T1" fmla="*/ 228 h 228"/>
                <a:gd name="T2" fmla="*/ 0 w 396"/>
                <a:gd name="T3" fmla="*/ 114 h 228"/>
                <a:gd name="T4" fmla="*/ 197 w 396"/>
                <a:gd name="T5" fmla="*/ 0 h 228"/>
                <a:gd name="T6" fmla="*/ 396 w 396"/>
                <a:gd name="T7" fmla="*/ 114 h 228"/>
                <a:gd name="T8" fmla="*/ 199 w 39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228">
                  <a:moveTo>
                    <a:pt x="199" y="228"/>
                  </a:moveTo>
                  <a:lnTo>
                    <a:pt x="0" y="114"/>
                  </a:lnTo>
                  <a:lnTo>
                    <a:pt x="197" y="0"/>
                  </a:lnTo>
                  <a:lnTo>
                    <a:pt x="396" y="114"/>
                  </a:lnTo>
                  <a:lnTo>
                    <a:pt x="199" y="22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EDEBA3-1407-4595-B1BE-292D1656AC2C}"/>
                </a:ext>
              </a:extLst>
            </p:cNvPr>
            <p:cNvSpPr txBox="1"/>
            <p:nvPr/>
          </p:nvSpPr>
          <p:spPr>
            <a:xfrm>
              <a:off x="9014430" y="4259853"/>
              <a:ext cx="1132647" cy="1220233"/>
            </a:xfrm>
            <a:prstGeom prst="rect">
              <a:avLst/>
            </a:prstGeom>
            <a:grpFill/>
            <a:scene3d>
              <a:camera prst="isometricLeftDown"/>
              <a:lightRig rig="threePt" dir="t"/>
            </a:scene3d>
          </p:spPr>
          <p:txBody>
            <a:bodyPr wrap="none" lIns="55418" rtlCol="0">
              <a:spAutoFit/>
            </a:bodyPr>
            <a:lstStyle/>
            <a:p>
              <a:r>
                <a:rPr lang="en-US" sz="3273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bas Neue Bold" panose="020B0606020202050201" pitchFamily="34" charset="0"/>
                  <a:ea typeface="Roboto Condensed Light" panose="02000000000000000000" pitchFamily="2" charset="0"/>
                </a:rPr>
                <a:t>03</a:t>
              </a:r>
            </a:p>
          </p:txBody>
        </p:sp>
        <p:sp>
          <p:nvSpPr>
            <p:cNvPr id="28" name="Freeform 136">
              <a:extLst>
                <a:ext uri="{FF2B5EF4-FFF2-40B4-BE49-F238E27FC236}">
                  <a16:creationId xmlns:a16="http://schemas.microsoft.com/office/drawing/2014/main" id="{0DF3CECA-E741-43EC-BE41-30F3660770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2378" y="4768194"/>
              <a:ext cx="476158" cy="359140"/>
            </a:xfrm>
            <a:custGeom>
              <a:avLst/>
              <a:gdLst>
                <a:gd name="T0" fmla="*/ 69 w 406"/>
                <a:gd name="T1" fmla="*/ 199 h 306"/>
                <a:gd name="T2" fmla="*/ 129 w 406"/>
                <a:gd name="T3" fmla="*/ 270 h 306"/>
                <a:gd name="T4" fmla="*/ 203 w 406"/>
                <a:gd name="T5" fmla="*/ 306 h 306"/>
                <a:gd name="T6" fmla="*/ 275 w 406"/>
                <a:gd name="T7" fmla="*/ 272 h 306"/>
                <a:gd name="T8" fmla="*/ 313 w 406"/>
                <a:gd name="T9" fmla="*/ 212 h 306"/>
                <a:gd name="T10" fmla="*/ 203 w 406"/>
                <a:gd name="T11" fmla="*/ 266 h 306"/>
                <a:gd name="T12" fmla="*/ 69 w 406"/>
                <a:gd name="T13" fmla="*/ 199 h 306"/>
                <a:gd name="T14" fmla="*/ 393 w 406"/>
                <a:gd name="T15" fmla="*/ 101 h 306"/>
                <a:gd name="T16" fmla="*/ 226 w 406"/>
                <a:gd name="T17" fmla="*/ 7 h 306"/>
                <a:gd name="T18" fmla="*/ 179 w 406"/>
                <a:gd name="T19" fmla="*/ 7 h 306"/>
                <a:gd name="T20" fmla="*/ 13 w 406"/>
                <a:gd name="T21" fmla="*/ 101 h 306"/>
                <a:gd name="T22" fmla="*/ 13 w 406"/>
                <a:gd name="T23" fmla="*/ 127 h 306"/>
                <a:gd name="T24" fmla="*/ 179 w 406"/>
                <a:gd name="T25" fmla="*/ 220 h 306"/>
                <a:gd name="T26" fmla="*/ 226 w 406"/>
                <a:gd name="T27" fmla="*/ 220 h 306"/>
                <a:gd name="T28" fmla="*/ 334 w 406"/>
                <a:gd name="T29" fmla="*/ 160 h 306"/>
                <a:gd name="T30" fmla="*/ 217 w 406"/>
                <a:gd name="T31" fmla="*/ 133 h 306"/>
                <a:gd name="T32" fmla="*/ 203 w 406"/>
                <a:gd name="T33" fmla="*/ 135 h 306"/>
                <a:gd name="T34" fmla="*/ 165 w 406"/>
                <a:gd name="T35" fmla="*/ 112 h 306"/>
                <a:gd name="T36" fmla="*/ 203 w 406"/>
                <a:gd name="T37" fmla="*/ 89 h 306"/>
                <a:gd name="T38" fmla="*/ 238 w 406"/>
                <a:gd name="T39" fmla="*/ 104 h 306"/>
                <a:gd name="T40" fmla="*/ 362 w 406"/>
                <a:gd name="T41" fmla="*/ 145 h 306"/>
                <a:gd name="T42" fmla="*/ 393 w 406"/>
                <a:gd name="T43" fmla="*/ 127 h 306"/>
                <a:gd name="T44" fmla="*/ 393 w 406"/>
                <a:gd name="T45" fmla="*/ 101 h 306"/>
                <a:gd name="T46" fmla="*/ 342 w 406"/>
                <a:gd name="T47" fmla="*/ 277 h 306"/>
                <a:gd name="T48" fmla="*/ 370 w 406"/>
                <a:gd name="T49" fmla="*/ 275 h 306"/>
                <a:gd name="T50" fmla="*/ 362 w 406"/>
                <a:gd name="T51" fmla="*/ 145 h 306"/>
                <a:gd name="T52" fmla="*/ 334 w 406"/>
                <a:gd name="T53" fmla="*/ 160 h 306"/>
                <a:gd name="T54" fmla="*/ 342 w 406"/>
                <a:gd name="T55" fmla="*/ 277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6" h="306">
                  <a:moveTo>
                    <a:pt x="69" y="199"/>
                  </a:moveTo>
                  <a:cubicBezTo>
                    <a:pt x="78" y="236"/>
                    <a:pt x="90" y="253"/>
                    <a:pt x="129" y="270"/>
                  </a:cubicBezTo>
                  <a:cubicBezTo>
                    <a:pt x="169" y="287"/>
                    <a:pt x="187" y="306"/>
                    <a:pt x="203" y="306"/>
                  </a:cubicBezTo>
                  <a:cubicBezTo>
                    <a:pt x="218" y="306"/>
                    <a:pt x="236" y="289"/>
                    <a:pt x="275" y="272"/>
                  </a:cubicBezTo>
                  <a:cubicBezTo>
                    <a:pt x="314" y="255"/>
                    <a:pt x="304" y="250"/>
                    <a:pt x="313" y="212"/>
                  </a:cubicBezTo>
                  <a:cubicBezTo>
                    <a:pt x="203" y="266"/>
                    <a:pt x="203" y="266"/>
                    <a:pt x="203" y="266"/>
                  </a:cubicBezTo>
                  <a:lnTo>
                    <a:pt x="69" y="199"/>
                  </a:lnTo>
                  <a:close/>
                  <a:moveTo>
                    <a:pt x="393" y="101"/>
                  </a:moveTo>
                  <a:cubicBezTo>
                    <a:pt x="226" y="7"/>
                    <a:pt x="226" y="7"/>
                    <a:pt x="226" y="7"/>
                  </a:cubicBezTo>
                  <a:cubicBezTo>
                    <a:pt x="213" y="0"/>
                    <a:pt x="192" y="0"/>
                    <a:pt x="179" y="7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0" y="108"/>
                    <a:pt x="0" y="120"/>
                    <a:pt x="13" y="127"/>
                  </a:cubicBezTo>
                  <a:cubicBezTo>
                    <a:pt x="179" y="220"/>
                    <a:pt x="179" y="220"/>
                    <a:pt x="179" y="220"/>
                  </a:cubicBezTo>
                  <a:cubicBezTo>
                    <a:pt x="192" y="228"/>
                    <a:pt x="213" y="228"/>
                    <a:pt x="226" y="220"/>
                  </a:cubicBezTo>
                  <a:cubicBezTo>
                    <a:pt x="334" y="160"/>
                    <a:pt x="334" y="160"/>
                    <a:pt x="334" y="160"/>
                  </a:cubicBezTo>
                  <a:cubicBezTo>
                    <a:pt x="217" y="133"/>
                    <a:pt x="217" y="133"/>
                    <a:pt x="217" y="133"/>
                  </a:cubicBezTo>
                  <a:cubicBezTo>
                    <a:pt x="213" y="134"/>
                    <a:pt x="208" y="135"/>
                    <a:pt x="203" y="135"/>
                  </a:cubicBezTo>
                  <a:cubicBezTo>
                    <a:pt x="182" y="135"/>
                    <a:pt x="165" y="124"/>
                    <a:pt x="165" y="112"/>
                  </a:cubicBezTo>
                  <a:cubicBezTo>
                    <a:pt x="165" y="99"/>
                    <a:pt x="182" y="89"/>
                    <a:pt x="203" y="89"/>
                  </a:cubicBezTo>
                  <a:cubicBezTo>
                    <a:pt x="219" y="89"/>
                    <a:pt x="233" y="95"/>
                    <a:pt x="238" y="104"/>
                  </a:cubicBezTo>
                  <a:cubicBezTo>
                    <a:pt x="362" y="145"/>
                    <a:pt x="362" y="145"/>
                    <a:pt x="362" y="145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406" y="120"/>
                    <a:pt x="406" y="108"/>
                    <a:pt x="393" y="101"/>
                  </a:cubicBezTo>
                  <a:close/>
                  <a:moveTo>
                    <a:pt x="342" y="277"/>
                  </a:moveTo>
                  <a:cubicBezTo>
                    <a:pt x="341" y="285"/>
                    <a:pt x="368" y="298"/>
                    <a:pt x="370" y="275"/>
                  </a:cubicBezTo>
                  <a:cubicBezTo>
                    <a:pt x="382" y="174"/>
                    <a:pt x="362" y="145"/>
                    <a:pt x="362" y="145"/>
                  </a:cubicBezTo>
                  <a:cubicBezTo>
                    <a:pt x="334" y="160"/>
                    <a:pt x="334" y="160"/>
                    <a:pt x="334" y="160"/>
                  </a:cubicBezTo>
                  <a:cubicBezTo>
                    <a:pt x="334" y="160"/>
                    <a:pt x="358" y="183"/>
                    <a:pt x="342" y="2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RightUp"/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5418" tIns="27709" rIns="55418" bIns="27709" numCol="1" anchor="t" anchorCtr="0" compatLnSpc="1">
              <a:prstTxWarp prst="textNoShape">
                <a:avLst/>
              </a:prstTxWarp>
            </a:bodyPr>
            <a:lstStyle/>
            <a:p>
              <a:endParaRPr lang="en-AU" sz="1091" dirty="0"/>
            </a:p>
          </p:txBody>
        </p:sp>
      </p:grpSp>
      <p:grpSp>
        <p:nvGrpSpPr>
          <p:cNvPr id="29" name="1">
            <a:extLst>
              <a:ext uri="{FF2B5EF4-FFF2-40B4-BE49-F238E27FC236}">
                <a16:creationId xmlns:a16="http://schemas.microsoft.com/office/drawing/2014/main" id="{943F9A5E-34F8-4381-85AB-89759761CAD0}"/>
              </a:ext>
            </a:extLst>
          </p:cNvPr>
          <p:cNvGrpSpPr/>
          <p:nvPr/>
        </p:nvGrpSpPr>
        <p:grpSpPr>
          <a:xfrm>
            <a:off x="61342" y="2682973"/>
            <a:ext cx="957502" cy="1061380"/>
            <a:chOff x="9114839" y="1828800"/>
            <a:chExt cx="1887122" cy="2173049"/>
          </a:xfrm>
        </p:grpSpPr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97394AE1-EE67-4E5F-B85A-608FD9DB8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4839" y="2372062"/>
              <a:ext cx="948328" cy="1629787"/>
            </a:xfrm>
            <a:custGeom>
              <a:avLst/>
              <a:gdLst>
                <a:gd name="T0" fmla="*/ 199 w 199"/>
                <a:gd name="T1" fmla="*/ 342 h 342"/>
                <a:gd name="T2" fmla="*/ 0 w 199"/>
                <a:gd name="T3" fmla="*/ 228 h 342"/>
                <a:gd name="T4" fmla="*/ 0 w 199"/>
                <a:gd name="T5" fmla="*/ 0 h 342"/>
                <a:gd name="T6" fmla="*/ 199 w 199"/>
                <a:gd name="T7" fmla="*/ 114 h 342"/>
                <a:gd name="T8" fmla="*/ 199 w 199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42">
                  <a:moveTo>
                    <a:pt x="199" y="342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199" y="114"/>
                  </a:lnTo>
                  <a:lnTo>
                    <a:pt x="199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6107026A-3EAA-4879-A16F-58423046D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163" y="2372062"/>
              <a:ext cx="938798" cy="1629787"/>
            </a:xfrm>
            <a:custGeom>
              <a:avLst/>
              <a:gdLst>
                <a:gd name="T0" fmla="*/ 0 w 197"/>
                <a:gd name="T1" fmla="*/ 342 h 342"/>
                <a:gd name="T2" fmla="*/ 197 w 197"/>
                <a:gd name="T3" fmla="*/ 228 h 342"/>
                <a:gd name="T4" fmla="*/ 197 w 197"/>
                <a:gd name="T5" fmla="*/ 0 h 342"/>
                <a:gd name="T6" fmla="*/ 0 w 197"/>
                <a:gd name="T7" fmla="*/ 114 h 342"/>
                <a:gd name="T8" fmla="*/ 0 w 19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42">
                  <a:moveTo>
                    <a:pt x="0" y="342"/>
                  </a:moveTo>
                  <a:lnTo>
                    <a:pt x="197" y="228"/>
                  </a:lnTo>
                  <a:lnTo>
                    <a:pt x="197" y="0"/>
                  </a:lnTo>
                  <a:lnTo>
                    <a:pt x="0" y="114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0E870670-6D4D-42F4-BC4B-D6854B1A2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4839" y="1828800"/>
              <a:ext cx="1887122" cy="1086524"/>
            </a:xfrm>
            <a:custGeom>
              <a:avLst/>
              <a:gdLst>
                <a:gd name="T0" fmla="*/ 199 w 396"/>
                <a:gd name="T1" fmla="*/ 228 h 228"/>
                <a:gd name="T2" fmla="*/ 0 w 396"/>
                <a:gd name="T3" fmla="*/ 114 h 228"/>
                <a:gd name="T4" fmla="*/ 197 w 396"/>
                <a:gd name="T5" fmla="*/ 0 h 228"/>
                <a:gd name="T6" fmla="*/ 396 w 396"/>
                <a:gd name="T7" fmla="*/ 114 h 228"/>
                <a:gd name="T8" fmla="*/ 199 w 39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228">
                  <a:moveTo>
                    <a:pt x="199" y="228"/>
                  </a:moveTo>
                  <a:lnTo>
                    <a:pt x="0" y="114"/>
                  </a:lnTo>
                  <a:lnTo>
                    <a:pt x="197" y="0"/>
                  </a:lnTo>
                  <a:lnTo>
                    <a:pt x="396" y="114"/>
                  </a:lnTo>
                  <a:lnTo>
                    <a:pt x="199" y="22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BDC1E5-4AF7-4AC0-80A8-0888D6BA0872}"/>
                </a:ext>
              </a:extLst>
            </p:cNvPr>
            <p:cNvSpPr txBox="1"/>
            <p:nvPr/>
          </p:nvSpPr>
          <p:spPr>
            <a:xfrm>
              <a:off x="9134575" y="2624453"/>
              <a:ext cx="1132647" cy="122023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55418" rtlCol="0">
              <a:spAutoFit/>
            </a:bodyPr>
            <a:lstStyle/>
            <a:p>
              <a:r>
                <a:rPr lang="en-US" sz="3273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bas Neue Bold" panose="020B0606020202050201" pitchFamily="34" charset="0"/>
                  <a:ea typeface="Roboto Condensed Light" panose="02000000000000000000" pitchFamily="2" charset="0"/>
                </a:rPr>
                <a:t>02</a:t>
              </a:r>
            </a:p>
          </p:txBody>
        </p:sp>
        <p:sp>
          <p:nvSpPr>
            <p:cNvPr id="34" name="Freeform 159">
              <a:extLst>
                <a:ext uri="{FF2B5EF4-FFF2-40B4-BE49-F238E27FC236}">
                  <a16:creationId xmlns:a16="http://schemas.microsoft.com/office/drawing/2014/main" id="{A17937D9-EF4F-466E-8216-2F78588EF6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00535" y="3021311"/>
              <a:ext cx="464054" cy="423703"/>
            </a:xfrm>
            <a:custGeom>
              <a:avLst/>
              <a:gdLst>
                <a:gd name="T0" fmla="*/ 360 w 400"/>
                <a:gd name="T1" fmla="*/ 60 h 360"/>
                <a:gd name="T2" fmla="*/ 340 w 400"/>
                <a:gd name="T3" fmla="*/ 60 h 360"/>
                <a:gd name="T4" fmla="*/ 340 w 400"/>
                <a:gd name="T5" fmla="*/ 360 h 360"/>
                <a:gd name="T6" fmla="*/ 360 w 400"/>
                <a:gd name="T7" fmla="*/ 360 h 360"/>
                <a:gd name="T8" fmla="*/ 400 w 400"/>
                <a:gd name="T9" fmla="*/ 320 h 360"/>
                <a:gd name="T10" fmla="*/ 400 w 400"/>
                <a:gd name="T11" fmla="*/ 100 h 360"/>
                <a:gd name="T12" fmla="*/ 360 w 400"/>
                <a:gd name="T13" fmla="*/ 60 h 360"/>
                <a:gd name="T14" fmla="*/ 0 w 400"/>
                <a:gd name="T15" fmla="*/ 100 h 360"/>
                <a:gd name="T16" fmla="*/ 0 w 400"/>
                <a:gd name="T17" fmla="*/ 320 h 360"/>
                <a:gd name="T18" fmla="*/ 40 w 400"/>
                <a:gd name="T19" fmla="*/ 360 h 360"/>
                <a:gd name="T20" fmla="*/ 60 w 400"/>
                <a:gd name="T21" fmla="*/ 360 h 360"/>
                <a:gd name="T22" fmla="*/ 60 w 400"/>
                <a:gd name="T23" fmla="*/ 60 h 360"/>
                <a:gd name="T24" fmla="*/ 40 w 400"/>
                <a:gd name="T25" fmla="*/ 60 h 360"/>
                <a:gd name="T26" fmla="*/ 0 w 400"/>
                <a:gd name="T27" fmla="*/ 100 h 360"/>
                <a:gd name="T28" fmla="*/ 268 w 400"/>
                <a:gd name="T29" fmla="*/ 18 h 360"/>
                <a:gd name="T30" fmla="*/ 200 w 400"/>
                <a:gd name="T31" fmla="*/ 0 h 360"/>
                <a:gd name="T32" fmla="*/ 132 w 400"/>
                <a:gd name="T33" fmla="*/ 18 h 360"/>
                <a:gd name="T34" fmla="*/ 132 w 400"/>
                <a:gd name="T35" fmla="*/ 60 h 360"/>
                <a:gd name="T36" fmla="*/ 88 w 400"/>
                <a:gd name="T37" fmla="*/ 60 h 360"/>
                <a:gd name="T38" fmla="*/ 88 w 400"/>
                <a:gd name="T39" fmla="*/ 360 h 360"/>
                <a:gd name="T40" fmla="*/ 312 w 400"/>
                <a:gd name="T41" fmla="*/ 360 h 360"/>
                <a:gd name="T42" fmla="*/ 312 w 400"/>
                <a:gd name="T43" fmla="*/ 60 h 360"/>
                <a:gd name="T44" fmla="*/ 268 w 400"/>
                <a:gd name="T45" fmla="*/ 60 h 360"/>
                <a:gd name="T46" fmla="*/ 268 w 400"/>
                <a:gd name="T47" fmla="*/ 18 h 360"/>
                <a:gd name="T48" fmla="*/ 244 w 400"/>
                <a:gd name="T49" fmla="*/ 60 h 360"/>
                <a:gd name="T50" fmla="*/ 156 w 400"/>
                <a:gd name="T51" fmla="*/ 60 h 360"/>
                <a:gd name="T52" fmla="*/ 156 w 400"/>
                <a:gd name="T53" fmla="*/ 33 h 360"/>
                <a:gd name="T54" fmla="*/ 200 w 400"/>
                <a:gd name="T55" fmla="*/ 24 h 360"/>
                <a:gd name="T56" fmla="*/ 244 w 400"/>
                <a:gd name="T57" fmla="*/ 33 h 360"/>
                <a:gd name="T58" fmla="*/ 244 w 400"/>
                <a:gd name="T59" fmla="*/ 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0" h="360">
                  <a:moveTo>
                    <a:pt x="360" y="60"/>
                  </a:moveTo>
                  <a:cubicBezTo>
                    <a:pt x="340" y="60"/>
                    <a:pt x="340" y="60"/>
                    <a:pt x="340" y="60"/>
                  </a:cubicBezTo>
                  <a:cubicBezTo>
                    <a:pt x="340" y="360"/>
                    <a:pt x="340" y="360"/>
                    <a:pt x="340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382" y="360"/>
                    <a:pt x="400" y="342"/>
                    <a:pt x="400" y="320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78"/>
                    <a:pt x="382" y="60"/>
                    <a:pt x="360" y="60"/>
                  </a:cubicBezTo>
                  <a:close/>
                  <a:moveTo>
                    <a:pt x="0" y="10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42"/>
                    <a:pt x="18" y="360"/>
                    <a:pt x="40" y="360"/>
                  </a:cubicBezTo>
                  <a:cubicBezTo>
                    <a:pt x="60" y="360"/>
                    <a:pt x="60" y="360"/>
                    <a:pt x="60" y="3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18" y="60"/>
                    <a:pt x="0" y="78"/>
                    <a:pt x="0" y="100"/>
                  </a:cubicBezTo>
                  <a:close/>
                  <a:moveTo>
                    <a:pt x="268" y="18"/>
                  </a:moveTo>
                  <a:cubicBezTo>
                    <a:pt x="254" y="12"/>
                    <a:pt x="232" y="0"/>
                    <a:pt x="200" y="0"/>
                  </a:cubicBezTo>
                  <a:cubicBezTo>
                    <a:pt x="167" y="0"/>
                    <a:pt x="145" y="12"/>
                    <a:pt x="132" y="18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360"/>
                    <a:pt x="88" y="360"/>
                    <a:pt x="88" y="360"/>
                  </a:cubicBezTo>
                  <a:cubicBezTo>
                    <a:pt x="312" y="360"/>
                    <a:pt x="312" y="360"/>
                    <a:pt x="312" y="3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268" y="60"/>
                    <a:pt x="268" y="60"/>
                    <a:pt x="268" y="60"/>
                  </a:cubicBezTo>
                  <a:lnTo>
                    <a:pt x="268" y="18"/>
                  </a:lnTo>
                  <a:close/>
                  <a:moveTo>
                    <a:pt x="244" y="60"/>
                  </a:moveTo>
                  <a:cubicBezTo>
                    <a:pt x="156" y="60"/>
                    <a:pt x="156" y="60"/>
                    <a:pt x="156" y="60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6" y="29"/>
                    <a:pt x="182" y="24"/>
                    <a:pt x="200" y="24"/>
                  </a:cubicBezTo>
                  <a:cubicBezTo>
                    <a:pt x="218" y="24"/>
                    <a:pt x="233" y="29"/>
                    <a:pt x="244" y="33"/>
                  </a:cubicBezTo>
                  <a:lnTo>
                    <a:pt x="244" y="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RightUp"/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5418" tIns="27709" rIns="55418" bIns="27709" numCol="1" anchor="t" anchorCtr="0" compatLnSpc="1">
              <a:prstTxWarp prst="textNoShape">
                <a:avLst/>
              </a:prstTxWarp>
            </a:bodyPr>
            <a:lstStyle/>
            <a:p>
              <a:endParaRPr lang="en-AU" sz="1091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170642A-4D72-4A80-A3BF-4FB2556303D2}"/>
              </a:ext>
            </a:extLst>
          </p:cNvPr>
          <p:cNvSpPr/>
          <p:nvPr/>
        </p:nvSpPr>
        <p:spPr>
          <a:xfrm>
            <a:off x="6594434" y="1865208"/>
            <a:ext cx="5548801" cy="852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SEO by Yoast, SEO Ultimate, All in One SEO, WP External Links, Google XML Sitemap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4" name="1">
            <a:extLst>
              <a:ext uri="{FF2B5EF4-FFF2-40B4-BE49-F238E27FC236}">
                <a16:creationId xmlns:a16="http://schemas.microsoft.com/office/drawing/2014/main" id="{02DBAA6E-40C6-4E9B-B9AA-3F6FA27E51E2}"/>
              </a:ext>
            </a:extLst>
          </p:cNvPr>
          <p:cNvGrpSpPr/>
          <p:nvPr/>
        </p:nvGrpSpPr>
        <p:grpSpPr>
          <a:xfrm>
            <a:off x="52398" y="1825301"/>
            <a:ext cx="966446" cy="1061380"/>
            <a:chOff x="9097211" y="1828800"/>
            <a:chExt cx="1904750" cy="2173049"/>
          </a:xfrm>
        </p:grpSpPr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E26FB3A9-916B-4E07-B32B-BE7CD398E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4839" y="2372062"/>
              <a:ext cx="948328" cy="1629787"/>
            </a:xfrm>
            <a:custGeom>
              <a:avLst/>
              <a:gdLst>
                <a:gd name="T0" fmla="*/ 199 w 199"/>
                <a:gd name="T1" fmla="*/ 342 h 342"/>
                <a:gd name="T2" fmla="*/ 0 w 199"/>
                <a:gd name="T3" fmla="*/ 228 h 342"/>
                <a:gd name="T4" fmla="*/ 0 w 199"/>
                <a:gd name="T5" fmla="*/ 0 h 342"/>
                <a:gd name="T6" fmla="*/ 199 w 199"/>
                <a:gd name="T7" fmla="*/ 114 h 342"/>
                <a:gd name="T8" fmla="*/ 199 w 199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42">
                  <a:moveTo>
                    <a:pt x="199" y="342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199" y="114"/>
                  </a:lnTo>
                  <a:lnTo>
                    <a:pt x="199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7179566A-B83F-4B77-9E94-3E3AB590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163" y="2372062"/>
              <a:ext cx="938798" cy="1629787"/>
            </a:xfrm>
            <a:custGeom>
              <a:avLst/>
              <a:gdLst>
                <a:gd name="T0" fmla="*/ 0 w 197"/>
                <a:gd name="T1" fmla="*/ 342 h 342"/>
                <a:gd name="T2" fmla="*/ 197 w 197"/>
                <a:gd name="T3" fmla="*/ 228 h 342"/>
                <a:gd name="T4" fmla="*/ 197 w 197"/>
                <a:gd name="T5" fmla="*/ 0 h 342"/>
                <a:gd name="T6" fmla="*/ 0 w 197"/>
                <a:gd name="T7" fmla="*/ 114 h 342"/>
                <a:gd name="T8" fmla="*/ 0 w 19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42">
                  <a:moveTo>
                    <a:pt x="0" y="342"/>
                  </a:moveTo>
                  <a:lnTo>
                    <a:pt x="197" y="228"/>
                  </a:lnTo>
                  <a:lnTo>
                    <a:pt x="197" y="0"/>
                  </a:lnTo>
                  <a:lnTo>
                    <a:pt x="0" y="114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753883D4-FC75-441E-8723-AB44AEAF2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4839" y="1828800"/>
              <a:ext cx="1887122" cy="1086524"/>
            </a:xfrm>
            <a:custGeom>
              <a:avLst/>
              <a:gdLst>
                <a:gd name="T0" fmla="*/ 199 w 396"/>
                <a:gd name="T1" fmla="*/ 228 h 228"/>
                <a:gd name="T2" fmla="*/ 0 w 396"/>
                <a:gd name="T3" fmla="*/ 114 h 228"/>
                <a:gd name="T4" fmla="*/ 197 w 396"/>
                <a:gd name="T5" fmla="*/ 0 h 228"/>
                <a:gd name="T6" fmla="*/ 396 w 396"/>
                <a:gd name="T7" fmla="*/ 114 h 228"/>
                <a:gd name="T8" fmla="*/ 199 w 39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228">
                  <a:moveTo>
                    <a:pt x="199" y="228"/>
                  </a:moveTo>
                  <a:lnTo>
                    <a:pt x="0" y="114"/>
                  </a:lnTo>
                  <a:lnTo>
                    <a:pt x="197" y="0"/>
                  </a:lnTo>
                  <a:lnTo>
                    <a:pt x="396" y="114"/>
                  </a:lnTo>
                  <a:lnTo>
                    <a:pt x="199" y="22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73891" tIns="36945" rIns="73891" bIns="36945" numCol="1" anchor="t" anchorCtr="0" compatLnSpc="1">
              <a:prstTxWarp prst="textNoShape">
                <a:avLst/>
              </a:prstTxWarp>
            </a:bodyPr>
            <a:lstStyle/>
            <a:p>
              <a:endParaRPr lang="en-US" sz="1455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1FDE69-8A48-4986-AD13-C1051B6EEE47}"/>
                </a:ext>
              </a:extLst>
            </p:cNvPr>
            <p:cNvSpPr txBox="1"/>
            <p:nvPr/>
          </p:nvSpPr>
          <p:spPr>
            <a:xfrm>
              <a:off x="9097211" y="2585111"/>
              <a:ext cx="1132647" cy="122023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55418" rtlCol="0">
              <a:spAutoFit/>
            </a:bodyPr>
            <a:lstStyle/>
            <a:p>
              <a:r>
                <a:rPr lang="en-US" sz="3273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bas Neue Bold" panose="020B0606020202050201" pitchFamily="34" charset="0"/>
                  <a:ea typeface="Roboto Condensed Light" panose="02000000000000000000" pitchFamily="2" charset="0"/>
                </a:rPr>
                <a:t>01</a:t>
              </a:r>
            </a:p>
          </p:txBody>
        </p:sp>
        <p:sp>
          <p:nvSpPr>
            <p:cNvPr id="49" name="Freeform 159">
              <a:extLst>
                <a:ext uri="{FF2B5EF4-FFF2-40B4-BE49-F238E27FC236}">
                  <a16:creationId xmlns:a16="http://schemas.microsoft.com/office/drawing/2014/main" id="{493477E1-E4DE-4D0E-9897-E29ED27E4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00535" y="3021311"/>
              <a:ext cx="464054" cy="423703"/>
            </a:xfrm>
            <a:custGeom>
              <a:avLst/>
              <a:gdLst>
                <a:gd name="T0" fmla="*/ 360 w 400"/>
                <a:gd name="T1" fmla="*/ 60 h 360"/>
                <a:gd name="T2" fmla="*/ 340 w 400"/>
                <a:gd name="T3" fmla="*/ 60 h 360"/>
                <a:gd name="T4" fmla="*/ 340 w 400"/>
                <a:gd name="T5" fmla="*/ 360 h 360"/>
                <a:gd name="T6" fmla="*/ 360 w 400"/>
                <a:gd name="T7" fmla="*/ 360 h 360"/>
                <a:gd name="T8" fmla="*/ 400 w 400"/>
                <a:gd name="T9" fmla="*/ 320 h 360"/>
                <a:gd name="T10" fmla="*/ 400 w 400"/>
                <a:gd name="T11" fmla="*/ 100 h 360"/>
                <a:gd name="T12" fmla="*/ 360 w 400"/>
                <a:gd name="T13" fmla="*/ 60 h 360"/>
                <a:gd name="T14" fmla="*/ 0 w 400"/>
                <a:gd name="T15" fmla="*/ 100 h 360"/>
                <a:gd name="T16" fmla="*/ 0 w 400"/>
                <a:gd name="T17" fmla="*/ 320 h 360"/>
                <a:gd name="T18" fmla="*/ 40 w 400"/>
                <a:gd name="T19" fmla="*/ 360 h 360"/>
                <a:gd name="T20" fmla="*/ 60 w 400"/>
                <a:gd name="T21" fmla="*/ 360 h 360"/>
                <a:gd name="T22" fmla="*/ 60 w 400"/>
                <a:gd name="T23" fmla="*/ 60 h 360"/>
                <a:gd name="T24" fmla="*/ 40 w 400"/>
                <a:gd name="T25" fmla="*/ 60 h 360"/>
                <a:gd name="T26" fmla="*/ 0 w 400"/>
                <a:gd name="T27" fmla="*/ 100 h 360"/>
                <a:gd name="T28" fmla="*/ 268 w 400"/>
                <a:gd name="T29" fmla="*/ 18 h 360"/>
                <a:gd name="T30" fmla="*/ 200 w 400"/>
                <a:gd name="T31" fmla="*/ 0 h 360"/>
                <a:gd name="T32" fmla="*/ 132 w 400"/>
                <a:gd name="T33" fmla="*/ 18 h 360"/>
                <a:gd name="T34" fmla="*/ 132 w 400"/>
                <a:gd name="T35" fmla="*/ 60 h 360"/>
                <a:gd name="T36" fmla="*/ 88 w 400"/>
                <a:gd name="T37" fmla="*/ 60 h 360"/>
                <a:gd name="T38" fmla="*/ 88 w 400"/>
                <a:gd name="T39" fmla="*/ 360 h 360"/>
                <a:gd name="T40" fmla="*/ 312 w 400"/>
                <a:gd name="T41" fmla="*/ 360 h 360"/>
                <a:gd name="T42" fmla="*/ 312 w 400"/>
                <a:gd name="T43" fmla="*/ 60 h 360"/>
                <a:gd name="T44" fmla="*/ 268 w 400"/>
                <a:gd name="T45" fmla="*/ 60 h 360"/>
                <a:gd name="T46" fmla="*/ 268 w 400"/>
                <a:gd name="T47" fmla="*/ 18 h 360"/>
                <a:gd name="T48" fmla="*/ 244 w 400"/>
                <a:gd name="T49" fmla="*/ 60 h 360"/>
                <a:gd name="T50" fmla="*/ 156 w 400"/>
                <a:gd name="T51" fmla="*/ 60 h 360"/>
                <a:gd name="T52" fmla="*/ 156 w 400"/>
                <a:gd name="T53" fmla="*/ 33 h 360"/>
                <a:gd name="T54" fmla="*/ 200 w 400"/>
                <a:gd name="T55" fmla="*/ 24 h 360"/>
                <a:gd name="T56" fmla="*/ 244 w 400"/>
                <a:gd name="T57" fmla="*/ 33 h 360"/>
                <a:gd name="T58" fmla="*/ 244 w 400"/>
                <a:gd name="T59" fmla="*/ 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0" h="360">
                  <a:moveTo>
                    <a:pt x="360" y="60"/>
                  </a:moveTo>
                  <a:cubicBezTo>
                    <a:pt x="340" y="60"/>
                    <a:pt x="340" y="60"/>
                    <a:pt x="340" y="60"/>
                  </a:cubicBezTo>
                  <a:cubicBezTo>
                    <a:pt x="340" y="360"/>
                    <a:pt x="340" y="360"/>
                    <a:pt x="340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382" y="360"/>
                    <a:pt x="400" y="342"/>
                    <a:pt x="400" y="320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78"/>
                    <a:pt x="382" y="60"/>
                    <a:pt x="360" y="60"/>
                  </a:cubicBezTo>
                  <a:close/>
                  <a:moveTo>
                    <a:pt x="0" y="10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42"/>
                    <a:pt x="18" y="360"/>
                    <a:pt x="40" y="360"/>
                  </a:cubicBezTo>
                  <a:cubicBezTo>
                    <a:pt x="60" y="360"/>
                    <a:pt x="60" y="360"/>
                    <a:pt x="60" y="3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18" y="60"/>
                    <a:pt x="0" y="78"/>
                    <a:pt x="0" y="100"/>
                  </a:cubicBezTo>
                  <a:close/>
                  <a:moveTo>
                    <a:pt x="268" y="18"/>
                  </a:moveTo>
                  <a:cubicBezTo>
                    <a:pt x="254" y="12"/>
                    <a:pt x="232" y="0"/>
                    <a:pt x="200" y="0"/>
                  </a:cubicBezTo>
                  <a:cubicBezTo>
                    <a:pt x="167" y="0"/>
                    <a:pt x="145" y="12"/>
                    <a:pt x="132" y="18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360"/>
                    <a:pt x="88" y="360"/>
                    <a:pt x="88" y="360"/>
                  </a:cubicBezTo>
                  <a:cubicBezTo>
                    <a:pt x="312" y="360"/>
                    <a:pt x="312" y="360"/>
                    <a:pt x="312" y="3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268" y="60"/>
                    <a:pt x="268" y="60"/>
                    <a:pt x="268" y="60"/>
                  </a:cubicBezTo>
                  <a:lnTo>
                    <a:pt x="268" y="18"/>
                  </a:lnTo>
                  <a:close/>
                  <a:moveTo>
                    <a:pt x="244" y="60"/>
                  </a:moveTo>
                  <a:cubicBezTo>
                    <a:pt x="156" y="60"/>
                    <a:pt x="156" y="60"/>
                    <a:pt x="156" y="60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6" y="29"/>
                    <a:pt x="182" y="24"/>
                    <a:pt x="200" y="24"/>
                  </a:cubicBezTo>
                  <a:cubicBezTo>
                    <a:pt x="218" y="24"/>
                    <a:pt x="233" y="29"/>
                    <a:pt x="244" y="33"/>
                  </a:cubicBezTo>
                  <a:lnTo>
                    <a:pt x="244" y="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RightUp"/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5418" tIns="27709" rIns="55418" bIns="27709" numCol="1" anchor="t" anchorCtr="0" compatLnSpc="1">
              <a:prstTxWarp prst="textNoShape">
                <a:avLst/>
              </a:prstTxWarp>
            </a:bodyPr>
            <a:lstStyle/>
            <a:p>
              <a:endParaRPr lang="en-AU" sz="1091"/>
            </a:p>
          </p:txBody>
        </p:sp>
      </p:grpSp>
      <p:sp>
        <p:nvSpPr>
          <p:cNvPr id="52" name="Shape 1430">
            <a:extLst>
              <a:ext uri="{FF2B5EF4-FFF2-40B4-BE49-F238E27FC236}">
                <a16:creationId xmlns:a16="http://schemas.microsoft.com/office/drawing/2014/main" id="{92EAF68C-E3DE-4CA5-B68C-8F7E229A9B84}"/>
              </a:ext>
            </a:extLst>
          </p:cNvPr>
          <p:cNvSpPr/>
          <p:nvPr/>
        </p:nvSpPr>
        <p:spPr>
          <a:xfrm>
            <a:off x="1047173" y="2079173"/>
            <a:ext cx="5547261" cy="510827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9CE88C-F954-4395-B66E-98B6FB3F8D8B}"/>
              </a:ext>
            </a:extLst>
          </p:cNvPr>
          <p:cNvSpPr txBox="1"/>
          <p:nvPr/>
        </p:nvSpPr>
        <p:spPr>
          <a:xfrm>
            <a:off x="1027788" y="2114636"/>
            <a:ext cx="4125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plugin SEO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id-ID" sz="2200" b="1" dirty="0">
              <a:solidFill>
                <a:schemeClr val="bg1"/>
              </a:solidFill>
            </a:endParaRPr>
          </a:p>
        </p:txBody>
      </p:sp>
      <p:sp>
        <p:nvSpPr>
          <p:cNvPr id="51" name="Shape 1430">
            <a:extLst>
              <a:ext uri="{FF2B5EF4-FFF2-40B4-BE49-F238E27FC236}">
                <a16:creationId xmlns:a16="http://schemas.microsoft.com/office/drawing/2014/main" id="{B7B49F23-C574-4EE1-8DCB-64F5E4753505}"/>
              </a:ext>
            </a:extLst>
          </p:cNvPr>
          <p:cNvSpPr/>
          <p:nvPr/>
        </p:nvSpPr>
        <p:spPr>
          <a:xfrm>
            <a:off x="1071845" y="2967903"/>
            <a:ext cx="5529252" cy="510827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9CD8F3-56A0-40F5-A7B3-F4AD202E7990}"/>
              </a:ext>
            </a:extLst>
          </p:cNvPr>
          <p:cNvSpPr txBox="1"/>
          <p:nvPr/>
        </p:nvSpPr>
        <p:spPr>
          <a:xfrm>
            <a:off x="1023680" y="2981874"/>
            <a:ext cx="55707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plugin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5" name="Shape 1430">
            <a:extLst>
              <a:ext uri="{FF2B5EF4-FFF2-40B4-BE49-F238E27FC236}">
                <a16:creationId xmlns:a16="http://schemas.microsoft.com/office/drawing/2014/main" id="{A13028B2-BD74-4226-A47C-93B1A48A6CF4}"/>
              </a:ext>
            </a:extLst>
          </p:cNvPr>
          <p:cNvSpPr/>
          <p:nvPr/>
        </p:nvSpPr>
        <p:spPr>
          <a:xfrm>
            <a:off x="1071845" y="3848086"/>
            <a:ext cx="5529251" cy="518377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9DC45-8414-43B1-A258-44390D72D347}"/>
              </a:ext>
            </a:extLst>
          </p:cNvPr>
          <p:cNvSpPr txBox="1"/>
          <p:nvPr/>
        </p:nvSpPr>
        <p:spPr>
          <a:xfrm>
            <a:off x="1021705" y="3890577"/>
            <a:ext cx="53222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plugin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0" name="Shape 1430">
            <a:extLst>
              <a:ext uri="{FF2B5EF4-FFF2-40B4-BE49-F238E27FC236}">
                <a16:creationId xmlns:a16="http://schemas.microsoft.com/office/drawing/2014/main" id="{BFEF1506-6DD3-49BB-9977-DE7E731F0A89}"/>
              </a:ext>
            </a:extLst>
          </p:cNvPr>
          <p:cNvSpPr/>
          <p:nvPr/>
        </p:nvSpPr>
        <p:spPr>
          <a:xfrm>
            <a:off x="1062672" y="4749327"/>
            <a:ext cx="5531764" cy="530690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750243-7FB4-4DE6-9A5D-5AC3B4B239EC}"/>
              </a:ext>
            </a:extLst>
          </p:cNvPr>
          <p:cNvSpPr txBox="1"/>
          <p:nvPr/>
        </p:nvSpPr>
        <p:spPr>
          <a:xfrm>
            <a:off x="1044912" y="4782934"/>
            <a:ext cx="4044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plugin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2" name="Shape 1430">
            <a:extLst>
              <a:ext uri="{FF2B5EF4-FFF2-40B4-BE49-F238E27FC236}">
                <a16:creationId xmlns:a16="http://schemas.microsoft.com/office/drawing/2014/main" id="{B581E6D0-1B44-4C3E-98A2-676894620240}"/>
              </a:ext>
            </a:extLst>
          </p:cNvPr>
          <p:cNvSpPr/>
          <p:nvPr/>
        </p:nvSpPr>
        <p:spPr>
          <a:xfrm>
            <a:off x="1071844" y="5600636"/>
            <a:ext cx="5522591" cy="510828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3D2631B-A20B-447C-86A2-A6E1090A1C64}"/>
              </a:ext>
            </a:extLst>
          </p:cNvPr>
          <p:cNvSpPr/>
          <p:nvPr/>
        </p:nvSpPr>
        <p:spPr>
          <a:xfrm>
            <a:off x="6555186" y="2721844"/>
            <a:ext cx="6037811" cy="928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BulletProof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Security, Better WP Security, 6Scan Security,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Akismet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WP 2-Step Verification</a:t>
            </a:r>
            <a:endParaRPr lang="en-US" sz="22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06F830-7828-486A-B4A0-77C268BFB04D}"/>
              </a:ext>
            </a:extLst>
          </p:cNvPr>
          <p:cNvSpPr/>
          <p:nvPr/>
        </p:nvSpPr>
        <p:spPr>
          <a:xfrm>
            <a:off x="6571284" y="3650560"/>
            <a:ext cx="5667738" cy="928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eShop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Ecwid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PayPal Simple Cart, Shopping Cart</a:t>
            </a:r>
            <a:endParaRPr lang="en-US" sz="22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8D8F48-660F-487F-B6D2-63DA16EFD0D9}"/>
              </a:ext>
            </a:extLst>
          </p:cNvPr>
          <p:cNvSpPr/>
          <p:nvPr/>
        </p:nvSpPr>
        <p:spPr>
          <a:xfrm>
            <a:off x="6577956" y="4538098"/>
            <a:ext cx="5661066" cy="928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Newsletter Sign-Up, EWWW Image Optimizer, Facebook, Liveblog</a:t>
            </a:r>
            <a:endParaRPr lang="en-US" sz="22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F82C51-0474-4369-A1C1-F4282B792D5D}"/>
              </a:ext>
            </a:extLst>
          </p:cNvPr>
          <p:cNvSpPr/>
          <p:nvPr/>
        </p:nvSpPr>
        <p:spPr>
          <a:xfrm>
            <a:off x="6601096" y="5622169"/>
            <a:ext cx="5671190" cy="488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Chat, Social Login,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Wordfence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Security. </a:t>
            </a:r>
            <a:endParaRPr lang="en-US" sz="22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4B699F-1551-4BB9-86E7-540C71F51C10}"/>
              </a:ext>
            </a:extLst>
          </p:cNvPr>
          <p:cNvSpPr txBox="1"/>
          <p:nvPr/>
        </p:nvSpPr>
        <p:spPr>
          <a:xfrm>
            <a:off x="1071845" y="5633017"/>
            <a:ext cx="4688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plugin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5538D7-AD12-4027-AAF9-880CA1277571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-2" y="1023089"/>
            <a:ext cx="5686699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26339" y="1043925"/>
            <a:ext cx="711469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Plugin WordPress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14247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0" y="390628"/>
            <a:ext cx="6555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57" grpId="0"/>
          <p:bldP spid="58" grpId="0" animBg="1"/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57" grpId="0"/>
          <p:bldP spid="58" grpId="0" animBg="1"/>
          <p:bldP spid="5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AE8001BB-AE2A-4623-B639-8EF66F62756B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55626-A173-428F-984F-648C0A02873F}"/>
              </a:ext>
            </a:extLst>
          </p:cNvPr>
          <p:cNvSpPr txBox="1"/>
          <p:nvPr/>
        </p:nvSpPr>
        <p:spPr>
          <a:xfrm>
            <a:off x="148459" y="5977021"/>
            <a:ext cx="28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Gravatar Google Images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-2" y="1023089"/>
            <a:ext cx="7410996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26338" y="1043925"/>
            <a:ext cx="820326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-2" y="354911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0" y="443357"/>
            <a:ext cx="6555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0" y="1689054"/>
            <a:ext cx="3666478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1560" y="1715203"/>
            <a:ext cx="3573999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thiệuWoocommerce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AA884AA-E936-4963-A552-A1C8812EBD5B}"/>
              </a:ext>
            </a:extLst>
          </p:cNvPr>
          <p:cNvSpPr/>
          <p:nvPr/>
        </p:nvSpPr>
        <p:spPr>
          <a:xfrm>
            <a:off x="324585" y="2209863"/>
            <a:ext cx="10656923" cy="900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plugin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WordPress.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41FE2A2-338F-469A-9EDF-1DF87FB38F2A}"/>
              </a:ext>
            </a:extLst>
          </p:cNvPr>
          <p:cNvSpPr/>
          <p:nvPr/>
        </p:nvSpPr>
        <p:spPr>
          <a:xfrm>
            <a:off x="-14681" y="3108605"/>
            <a:ext cx="4196064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itle 14">
            <a:extLst>
              <a:ext uri="{FF2B5EF4-FFF2-40B4-BE49-F238E27FC236}">
                <a16:creationId xmlns:a16="http://schemas.microsoft.com/office/drawing/2014/main" id="{5D6C958F-D461-4D25-B88F-18D5B6204B9B}"/>
              </a:ext>
            </a:extLst>
          </p:cNvPr>
          <p:cNvSpPr txBox="1">
            <a:spLocks/>
          </p:cNvSpPr>
          <p:nvPr/>
        </p:nvSpPr>
        <p:spPr>
          <a:xfrm>
            <a:off x="0" y="3172671"/>
            <a:ext cx="4181383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thiết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lập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cơ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bản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642648-16BB-4360-A034-15E7BEB3C353}"/>
              </a:ext>
            </a:extLst>
          </p:cNvPr>
          <p:cNvSpPr txBox="1"/>
          <p:nvPr/>
        </p:nvSpPr>
        <p:spPr>
          <a:xfrm>
            <a:off x="124288" y="4115349"/>
            <a:ext cx="39923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Now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4441227" y="3108605"/>
            <a:ext cx="7501755" cy="3396441"/>
          </a:xfrm>
          <a:prstGeom prst="rect">
            <a:avLst/>
          </a:prstGeom>
          <a:ln>
            <a:noFill/>
          </a:ln>
          <a:effectLst>
            <a:outerShdw blurRad="190500" dist="228600" dir="2700000" sx="97000" sy="97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769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67" grpId="0"/>
      <p:bldP spid="74" grpId="0" animBg="1"/>
      <p:bldP spid="75" grpId="0"/>
      <p:bldP spid="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AE8001BB-AE2A-4623-B639-8EF66F62756B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55626-A173-428F-984F-648C0A02873F}"/>
              </a:ext>
            </a:extLst>
          </p:cNvPr>
          <p:cNvSpPr txBox="1"/>
          <p:nvPr/>
        </p:nvSpPr>
        <p:spPr>
          <a:xfrm>
            <a:off x="148459" y="5977021"/>
            <a:ext cx="28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Gravatar Google Images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-2" y="1023089"/>
            <a:ext cx="7410996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26338" y="1043925"/>
            <a:ext cx="820326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-2" y="354911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0" y="443357"/>
            <a:ext cx="6555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0" y="1689054"/>
            <a:ext cx="4545874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1560" y="1715203"/>
            <a:ext cx="4514314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A884AA-E936-4963-A552-A1C8812EBD5B}"/>
              </a:ext>
            </a:extLst>
          </p:cNvPr>
          <p:cNvSpPr/>
          <p:nvPr/>
        </p:nvSpPr>
        <p:spPr>
          <a:xfrm>
            <a:off x="167143" y="2355019"/>
            <a:ext cx="6406727" cy="4110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lvl="0" algn="just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Thanh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Checkout.</a:t>
            </a:r>
          </a:p>
        </p:txBody>
      </p:sp>
      <p:pic>
        <p:nvPicPr>
          <p:cNvPr id="16" name="Picture 15" descr="trang-woocommerce-01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04" y="1959428"/>
            <a:ext cx="5256407" cy="464585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sx="97000" sy="97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7265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AE8001BB-AE2A-4623-B639-8EF66F62756B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55626-A173-428F-984F-648C0A02873F}"/>
              </a:ext>
            </a:extLst>
          </p:cNvPr>
          <p:cNvSpPr txBox="1"/>
          <p:nvPr/>
        </p:nvSpPr>
        <p:spPr>
          <a:xfrm>
            <a:off x="148459" y="5977021"/>
            <a:ext cx="28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Gravatar Google Images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-2" y="1023089"/>
            <a:ext cx="7410996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26338" y="1043925"/>
            <a:ext cx="820326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-2" y="354911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0" y="443357"/>
            <a:ext cx="6555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0" y="1689054"/>
            <a:ext cx="4545874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1559" y="1715203"/>
            <a:ext cx="5158749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1220" y="3429000"/>
            <a:ext cx="4317009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366137" y="2707874"/>
            <a:ext cx="6648385" cy="3396001"/>
          </a:xfrm>
          <a:prstGeom prst="rect">
            <a:avLst/>
          </a:prstGeom>
          <a:ln>
            <a:noFill/>
          </a:ln>
          <a:effectLst>
            <a:outerShdw blurRad="190500" dist="228600" dir="2700000" sx="97000" sy="97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52375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AE8001BB-AE2A-4623-B639-8EF66F62756B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63" name="Freeform 16"/>
          <p:cNvSpPr>
            <a:spLocks/>
          </p:cNvSpPr>
          <p:nvPr/>
        </p:nvSpPr>
        <p:spPr bwMode="auto">
          <a:xfrm>
            <a:off x="0" y="342586"/>
            <a:ext cx="6213152" cy="752660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  <a:gd name="T10" fmla="*/ 0 w 2053"/>
              <a:gd name="T11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  <a:lnTo>
                  <a:pt x="0" y="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338" y="502698"/>
            <a:ext cx="6977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III: XÂY DỰNG ỨNG DỤNG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E5465F-01F3-4E24-ADDD-58745156DEDD}"/>
              </a:ext>
            </a:extLst>
          </p:cNvPr>
          <p:cNvSpPr/>
          <p:nvPr/>
        </p:nvSpPr>
        <p:spPr>
          <a:xfrm>
            <a:off x="0" y="1255358"/>
            <a:ext cx="9800948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4">
            <a:extLst>
              <a:ext uri="{FF2B5EF4-FFF2-40B4-BE49-F238E27FC236}">
                <a16:creationId xmlns:a16="http://schemas.microsoft.com/office/drawing/2014/main" id="{B5E012D2-117B-44A1-95D9-53CC675423DC}"/>
              </a:ext>
            </a:extLst>
          </p:cNvPr>
          <p:cNvSpPr txBox="1">
            <a:spLocks/>
          </p:cNvSpPr>
          <p:nvPr/>
        </p:nvSpPr>
        <p:spPr>
          <a:xfrm>
            <a:off x="26340" y="1276194"/>
            <a:ext cx="9978794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website,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7C0057-389C-42DE-A1D2-E305412C6CA8}"/>
              </a:ext>
            </a:extLst>
          </p:cNvPr>
          <p:cNvSpPr txBox="1">
            <a:spLocks/>
          </p:cNvSpPr>
          <p:nvPr/>
        </p:nvSpPr>
        <p:spPr>
          <a:xfrm>
            <a:off x="671084" y="1726777"/>
            <a:ext cx="10131561" cy="17976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93E653-60FB-4218-BE27-25CEBF5A6E16}"/>
              </a:ext>
            </a:extLst>
          </p:cNvPr>
          <p:cNvSpPr/>
          <p:nvPr/>
        </p:nvSpPr>
        <p:spPr>
          <a:xfrm>
            <a:off x="0" y="3524435"/>
            <a:ext cx="9800948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id="{9E53027D-A01E-4C72-800D-E4AB41303648}"/>
              </a:ext>
            </a:extLst>
          </p:cNvPr>
          <p:cNvSpPr txBox="1">
            <a:spLocks/>
          </p:cNvSpPr>
          <p:nvPr/>
        </p:nvSpPr>
        <p:spPr>
          <a:xfrm>
            <a:off x="150627" y="3514637"/>
            <a:ext cx="9978794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(Admin)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D5E3273-41E0-48BE-BE28-8370DCB4FA15}"/>
              </a:ext>
            </a:extLst>
          </p:cNvPr>
          <p:cNvSpPr txBox="1">
            <a:spLocks/>
          </p:cNvSpPr>
          <p:nvPr/>
        </p:nvSpPr>
        <p:spPr>
          <a:xfrm>
            <a:off x="671084" y="4172504"/>
            <a:ext cx="8455162" cy="3864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7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5" grpId="0" animBg="1"/>
      <p:bldP spid="6" grpId="0"/>
      <p:bldP spid="7" grpId="0"/>
      <p:bldP spid="10" grpId="0" animBg="1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AE8001BB-AE2A-4623-B639-8EF66F62756B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63" name="Freeform 16"/>
          <p:cNvSpPr>
            <a:spLocks/>
          </p:cNvSpPr>
          <p:nvPr/>
        </p:nvSpPr>
        <p:spPr bwMode="auto">
          <a:xfrm>
            <a:off x="0" y="342586"/>
            <a:ext cx="6213152" cy="752660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  <a:gd name="T10" fmla="*/ 0 w 2053"/>
              <a:gd name="T11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  <a:lnTo>
                  <a:pt x="0" y="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338" y="502698"/>
            <a:ext cx="6977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III: XÂY DỰNG ỨNG DỤNG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E5465F-01F3-4E24-ADDD-58745156DEDD}"/>
              </a:ext>
            </a:extLst>
          </p:cNvPr>
          <p:cNvSpPr/>
          <p:nvPr/>
        </p:nvSpPr>
        <p:spPr>
          <a:xfrm>
            <a:off x="0" y="1255358"/>
            <a:ext cx="9800948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4">
            <a:extLst>
              <a:ext uri="{FF2B5EF4-FFF2-40B4-BE49-F238E27FC236}">
                <a16:creationId xmlns:a16="http://schemas.microsoft.com/office/drawing/2014/main" id="{B5E012D2-117B-44A1-95D9-53CC675423DC}"/>
              </a:ext>
            </a:extLst>
          </p:cNvPr>
          <p:cNvSpPr txBox="1">
            <a:spLocks/>
          </p:cNvSpPr>
          <p:nvPr/>
        </p:nvSpPr>
        <p:spPr>
          <a:xfrm>
            <a:off x="26340" y="1276194"/>
            <a:ext cx="9978794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“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4CF30-C0DB-4264-B0B3-AC495411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40" y="1927773"/>
            <a:ext cx="7198659" cy="48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7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D4F90A-F787-447B-8D73-1155705EBEB8}"/>
              </a:ext>
            </a:extLst>
          </p:cNvPr>
          <p:cNvSpPr/>
          <p:nvPr/>
        </p:nvSpPr>
        <p:spPr>
          <a:xfrm>
            <a:off x="0" y="1375833"/>
            <a:ext cx="3692434" cy="53435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4">
            <a:extLst>
              <a:ext uri="{FF2B5EF4-FFF2-40B4-BE49-F238E27FC236}">
                <a16:creationId xmlns:a16="http://schemas.microsoft.com/office/drawing/2014/main" id="{88957868-60B3-4995-A25D-A5DFC108F101}"/>
              </a:ext>
            </a:extLst>
          </p:cNvPr>
          <p:cNvSpPr txBox="1">
            <a:spLocks/>
          </p:cNvSpPr>
          <p:nvPr/>
        </p:nvSpPr>
        <p:spPr>
          <a:xfrm>
            <a:off x="31954" y="1415526"/>
            <a:ext cx="445296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72604-2155-4141-B45A-38456CA2FCD4}"/>
              </a:ext>
            </a:extLst>
          </p:cNvPr>
          <p:cNvSpPr/>
          <p:nvPr/>
        </p:nvSpPr>
        <p:spPr>
          <a:xfrm>
            <a:off x="-1" y="3792401"/>
            <a:ext cx="5225143" cy="53435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4">
            <a:extLst>
              <a:ext uri="{FF2B5EF4-FFF2-40B4-BE49-F238E27FC236}">
                <a16:creationId xmlns:a16="http://schemas.microsoft.com/office/drawing/2014/main" id="{A5EBC02C-B26D-415C-9E8D-9E96C58D0986}"/>
              </a:ext>
            </a:extLst>
          </p:cNvPr>
          <p:cNvSpPr txBox="1">
            <a:spLocks/>
          </p:cNvSpPr>
          <p:nvPr/>
        </p:nvSpPr>
        <p:spPr>
          <a:xfrm>
            <a:off x="31954" y="3830209"/>
            <a:ext cx="4920343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6D905A-DA94-4ABF-845D-9FFB5B9C3A75}"/>
              </a:ext>
            </a:extLst>
          </p:cNvPr>
          <p:cNvSpPr/>
          <p:nvPr/>
        </p:nvSpPr>
        <p:spPr>
          <a:xfrm>
            <a:off x="582943" y="1995604"/>
            <a:ext cx="6995450" cy="169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Plugin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theme,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“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28C428-7F96-4A61-8D47-83836C277AA2}"/>
              </a:ext>
            </a:extLst>
          </p:cNvPr>
          <p:cNvSpPr/>
          <p:nvPr/>
        </p:nvSpPr>
        <p:spPr>
          <a:xfrm>
            <a:off x="582943" y="4252995"/>
            <a:ext cx="8800754" cy="1827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342900" lvl="0" indent="-342900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Tx/>
              <a:buChar char="-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>
            <a:off x="0" y="570965"/>
            <a:ext cx="7053307" cy="707354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  <a:gd name="T10" fmla="*/ 0 w 2053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724587"/>
            <a:ext cx="7656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IV: KẾT LUẬN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5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2" grpId="0"/>
      <p:bldP spid="13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rong hÃ¬nh áº£nh cÃ³ thá» cÃ³: cÃ¢y, báº§u trá»i, thá»±c váº­t, ÄÃ¡m mÃ¢y, ngoÃ i trá»i, thiÃªn nhiÃªn vÃ  nÆ°á»c">
            <a:extLst>
              <a:ext uri="{FF2B5EF4-FFF2-40B4-BE49-F238E27FC236}">
                <a16:creationId xmlns:a16="http://schemas.microsoft.com/office/drawing/2014/main" id="{A6E31F12-63F9-4A72-AE27-3D1805197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381"/>
          <a:stretch/>
        </p:blipFill>
        <p:spPr bwMode="auto">
          <a:xfrm>
            <a:off x="321733" y="321733"/>
            <a:ext cx="11548534" cy="62145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70094-C1A0-4F25-8242-B7A6DC32F389}"/>
              </a:ext>
            </a:extLst>
          </p:cNvPr>
          <p:cNvSpPr txBox="1"/>
          <p:nvPr/>
        </p:nvSpPr>
        <p:spPr>
          <a:xfrm>
            <a:off x="1752600" y="53340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 CHÂN THÀNH CẢM ƠN QUÝ THẦY (CÔ) VÀ CÁC BẠN ĐÃ CHÚ Ý LẮNG NGHE!</a:t>
            </a:r>
          </a:p>
        </p:txBody>
      </p:sp>
    </p:spTree>
    <p:extLst>
      <p:ext uri="{BB962C8B-B14F-4D97-AF65-F5344CB8AC3E}">
        <p14:creationId xmlns:p14="http://schemas.microsoft.com/office/powerpoint/2010/main" val="28533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4000" r="-7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5"/>
          <p:cNvSpPr>
            <a:spLocks/>
          </p:cNvSpPr>
          <p:nvPr/>
        </p:nvSpPr>
        <p:spPr bwMode="auto">
          <a:xfrm>
            <a:off x="2811186" y="3496136"/>
            <a:ext cx="2777800" cy="829175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17"/>
          <p:cNvSpPr>
            <a:spLocks/>
          </p:cNvSpPr>
          <p:nvPr/>
        </p:nvSpPr>
        <p:spPr bwMode="auto">
          <a:xfrm>
            <a:off x="2811186" y="4375279"/>
            <a:ext cx="2777800" cy="752660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455508" y="2348739"/>
            <a:ext cx="585869" cy="869455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55508" y="3009723"/>
            <a:ext cx="585869" cy="763593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68123" y="3578248"/>
            <a:ext cx="585869" cy="929114"/>
          </a:xfrm>
          <a:custGeom>
            <a:avLst/>
            <a:gdLst>
              <a:gd name="T0" fmla="*/ 0 w 433"/>
              <a:gd name="T1" fmla="*/ 274 h 595"/>
              <a:gd name="T2" fmla="*/ 433 w 433"/>
              <a:gd name="T3" fmla="*/ 595 h 595"/>
              <a:gd name="T4" fmla="*/ 433 w 433"/>
              <a:gd name="T5" fmla="*/ 113 h 595"/>
              <a:gd name="T6" fmla="*/ 0 w 433"/>
              <a:gd name="T7" fmla="*/ 0 h 595"/>
              <a:gd name="T8" fmla="*/ 0 w 433"/>
              <a:gd name="T9" fmla="*/ 27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274"/>
                </a:moveTo>
                <a:lnTo>
                  <a:pt x="433" y="595"/>
                </a:lnTo>
                <a:lnTo>
                  <a:pt x="433" y="113"/>
                </a:lnTo>
                <a:lnTo>
                  <a:pt x="0" y="0"/>
                </a:lnTo>
                <a:lnTo>
                  <a:pt x="0" y="27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71208" y="3984757"/>
            <a:ext cx="564989" cy="1183996"/>
          </a:xfrm>
          <a:custGeom>
            <a:avLst/>
            <a:gdLst>
              <a:gd name="T0" fmla="*/ 0 w 433"/>
              <a:gd name="T1" fmla="*/ 273 h 755"/>
              <a:gd name="T2" fmla="*/ 433 w 433"/>
              <a:gd name="T3" fmla="*/ 755 h 755"/>
              <a:gd name="T4" fmla="*/ 433 w 433"/>
              <a:gd name="T5" fmla="*/ 321 h 755"/>
              <a:gd name="T6" fmla="*/ 0 w 433"/>
              <a:gd name="T7" fmla="*/ 0 h 755"/>
              <a:gd name="T8" fmla="*/ 0 w 433"/>
              <a:gd name="T9" fmla="*/ 273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755">
                <a:moveTo>
                  <a:pt x="0" y="273"/>
                </a:moveTo>
                <a:lnTo>
                  <a:pt x="433" y="755"/>
                </a:lnTo>
                <a:lnTo>
                  <a:pt x="433" y="321"/>
                </a:lnTo>
                <a:lnTo>
                  <a:pt x="0" y="0"/>
                </a:lnTo>
                <a:lnTo>
                  <a:pt x="0" y="2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2811186" y="5177909"/>
            <a:ext cx="2777800" cy="677706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1982" y="2792323"/>
            <a:ext cx="468148" cy="427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982" y="3183488"/>
            <a:ext cx="468148" cy="410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" y="3582578"/>
            <a:ext cx="488982" cy="427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" y="4016966"/>
            <a:ext cx="498536" cy="4262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1032524" y="2360882"/>
            <a:ext cx="4684695" cy="66227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8689" y="2500647"/>
            <a:ext cx="6435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 MỞ ĐẦU</a:t>
            </a:r>
            <a:endParaRPr lang="id-ID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1033590" y="3009723"/>
            <a:ext cx="5510319" cy="771069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2009" y="3155031"/>
            <a:ext cx="5865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041378" y="3734694"/>
            <a:ext cx="6193923" cy="752660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  <a:gd name="T10" fmla="*/ 0 w 2053"/>
              <a:gd name="T11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  <a:lnTo>
                  <a:pt x="0" y="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1033590" y="4466355"/>
            <a:ext cx="6689983" cy="734362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  <a:gd name="T10" fmla="*/ 0 w 2053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8C9777D-BF8F-49EB-B111-C8CC1BBAE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267" y="1114020"/>
            <a:ext cx="4054733" cy="4054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43868F-4844-4289-A242-AFEF444870CB}"/>
              </a:ext>
            </a:extLst>
          </p:cNvPr>
          <p:cNvSpPr txBox="1"/>
          <p:nvPr/>
        </p:nvSpPr>
        <p:spPr>
          <a:xfrm>
            <a:off x="1379401" y="1473957"/>
            <a:ext cx="2597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42AE5-1CA3-4364-98FC-3BF2A1B8E903}"/>
              </a:ext>
            </a:extLst>
          </p:cNvPr>
          <p:cNvSpPr/>
          <p:nvPr/>
        </p:nvSpPr>
        <p:spPr>
          <a:xfrm>
            <a:off x="1108062" y="3915638"/>
            <a:ext cx="6193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III: XÂY DỰNG ỨNG DỤNG</a:t>
            </a:r>
            <a:endParaRPr lang="id-ID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D6147E-705A-41E9-86CF-BBCF4DC93879}"/>
              </a:ext>
            </a:extLst>
          </p:cNvPr>
          <p:cNvSpPr/>
          <p:nvPr/>
        </p:nvSpPr>
        <p:spPr>
          <a:xfrm>
            <a:off x="1148689" y="4624619"/>
            <a:ext cx="68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IV: KẾT LUẬN</a:t>
            </a:r>
            <a:endParaRPr lang="id-ID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0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5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89749" y="449125"/>
            <a:ext cx="6833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 MỞ ĐẦU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571ED-A765-43EE-BF23-B59B1D7A4F65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CD2E8-D249-4133-9FE1-730DE85AD90A}"/>
              </a:ext>
            </a:extLst>
          </p:cNvPr>
          <p:cNvSpPr/>
          <p:nvPr/>
        </p:nvSpPr>
        <p:spPr>
          <a:xfrm>
            <a:off x="0" y="1073009"/>
            <a:ext cx="3407159" cy="584235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58F299BA-365E-46FE-B24F-CF2682BE15CB}"/>
              </a:ext>
            </a:extLst>
          </p:cNvPr>
          <p:cNvSpPr txBox="1">
            <a:spLocks/>
          </p:cNvSpPr>
          <p:nvPr/>
        </p:nvSpPr>
        <p:spPr>
          <a:xfrm>
            <a:off x="176430" y="1121069"/>
            <a:ext cx="441072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711" y="1731305"/>
            <a:ext cx="104507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-1830" y="3537849"/>
            <a:ext cx="3506680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-1830" y="3577542"/>
            <a:ext cx="552347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2.Mục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3710" y="5509000"/>
            <a:ext cx="9498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92EBAE-B108-4AED-BD9B-FB99533945CE}"/>
              </a:ext>
            </a:extLst>
          </p:cNvPr>
          <p:cNvSpPr/>
          <p:nvPr/>
        </p:nvSpPr>
        <p:spPr>
          <a:xfrm>
            <a:off x="453711" y="4127984"/>
            <a:ext cx="105170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D4F69-2A21-4E22-A94A-488A62820F58}"/>
              </a:ext>
            </a:extLst>
          </p:cNvPr>
          <p:cNvSpPr/>
          <p:nvPr/>
        </p:nvSpPr>
        <p:spPr>
          <a:xfrm>
            <a:off x="-1830" y="4870641"/>
            <a:ext cx="5503818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B2074211-4253-4460-B1F6-FE1AEB265FD4}"/>
              </a:ext>
            </a:extLst>
          </p:cNvPr>
          <p:cNvSpPr txBox="1">
            <a:spLocks/>
          </p:cNvSpPr>
          <p:nvPr/>
        </p:nvSpPr>
        <p:spPr>
          <a:xfrm>
            <a:off x="87920" y="4910334"/>
            <a:ext cx="704200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0" grpId="0" animBg="1"/>
      <p:bldP spid="21" grpId="0"/>
      <p:bldP spid="28" grpId="0" animBg="1"/>
      <p:bldP spid="29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65481" y="432322"/>
            <a:ext cx="6354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571ED-A765-43EE-BF23-B59B1D7A4F65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0" y="1948329"/>
            <a:ext cx="3407159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91587" y="1956025"/>
            <a:ext cx="408432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WordPress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EB53E7-9D5B-4D3D-A2B4-2D67C1B3F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39" y="2984405"/>
            <a:ext cx="5885501" cy="2986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8065885-77E9-4239-8D12-CC92A9C5DCAA}"/>
              </a:ext>
            </a:extLst>
          </p:cNvPr>
          <p:cNvGrpSpPr/>
          <p:nvPr/>
        </p:nvGrpSpPr>
        <p:grpSpPr>
          <a:xfrm>
            <a:off x="6898640" y="2984405"/>
            <a:ext cx="4421078" cy="1396920"/>
            <a:chOff x="8184243" y="3881048"/>
            <a:chExt cx="2547257" cy="9386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3FBB13-6F73-49A3-A5A8-77E687693AE1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4CE2E1A-AFA8-418E-994E-419B3D7866CD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DC3B71-2364-4BEC-9567-1DE4A26EFBD4}"/>
              </a:ext>
            </a:extLst>
          </p:cNvPr>
          <p:cNvSpPr txBox="1">
            <a:spLocks/>
          </p:cNvSpPr>
          <p:nvPr/>
        </p:nvSpPr>
        <p:spPr>
          <a:xfrm>
            <a:off x="7570319" y="3182840"/>
            <a:ext cx="3354948" cy="1198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(CMS)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blog.</a:t>
            </a:r>
            <a:endParaRPr lang="en-US" sz="2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7503719" y="4826949"/>
            <a:ext cx="4183184" cy="1434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MySQL.</a:t>
            </a:r>
            <a:endParaRPr lang="en-US" sz="2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89D93B-7F4C-4CC4-AB2F-AD5234A8C610}"/>
              </a:ext>
            </a:extLst>
          </p:cNvPr>
          <p:cNvGrpSpPr/>
          <p:nvPr/>
        </p:nvGrpSpPr>
        <p:grpSpPr>
          <a:xfrm>
            <a:off x="6898639" y="4706287"/>
            <a:ext cx="4788264" cy="1765865"/>
            <a:chOff x="8184243" y="3881048"/>
            <a:chExt cx="2547257" cy="9386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87BAB0-0714-4CC5-88A8-4288F18D76B5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55CABBE6-6581-44D0-8312-595DD3E966F4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CD2E8-D249-4133-9FE1-730DE85AD90A}"/>
              </a:ext>
            </a:extLst>
          </p:cNvPr>
          <p:cNvSpPr/>
          <p:nvPr/>
        </p:nvSpPr>
        <p:spPr>
          <a:xfrm>
            <a:off x="0" y="1199021"/>
            <a:ext cx="4467497" cy="638559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58F299BA-365E-46FE-B24F-CF2682BE15CB}"/>
              </a:ext>
            </a:extLst>
          </p:cNvPr>
          <p:cNvSpPr txBox="1">
            <a:spLocks/>
          </p:cNvSpPr>
          <p:nvPr/>
        </p:nvSpPr>
        <p:spPr>
          <a:xfrm>
            <a:off x="143858" y="1256745"/>
            <a:ext cx="5116119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</a:p>
        </p:txBody>
      </p:sp>
    </p:spTree>
    <p:extLst>
      <p:ext uri="{BB962C8B-B14F-4D97-AF65-F5344CB8AC3E}">
        <p14:creationId xmlns:p14="http://schemas.microsoft.com/office/powerpoint/2010/main" val="27903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5" grpId="0"/>
      <p:bldP spid="16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0" y="422831"/>
            <a:ext cx="6363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571ED-A765-43EE-BF23-B59B1D7A4F65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0" y="1128293"/>
            <a:ext cx="4728754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69667" y="1147470"/>
            <a:ext cx="517289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042910-4C17-4D27-A5A7-DAEB53043207}"/>
              </a:ext>
            </a:extLst>
          </p:cNvPr>
          <p:cNvSpPr/>
          <p:nvPr/>
        </p:nvSpPr>
        <p:spPr>
          <a:xfrm>
            <a:off x="3300229" y="4465141"/>
            <a:ext cx="2692016" cy="106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2EE9D7-3145-4B5C-B0C6-84C96625E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89" y="2021393"/>
            <a:ext cx="7106194" cy="3997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F42D2A40-B9DB-4BD5-8F91-01911212570F}"/>
              </a:ext>
            </a:extLst>
          </p:cNvPr>
          <p:cNvSpPr/>
          <p:nvPr/>
        </p:nvSpPr>
        <p:spPr>
          <a:xfrm>
            <a:off x="0" y="2296109"/>
            <a:ext cx="4537166" cy="809809"/>
          </a:xfrm>
          <a:prstGeom prst="chevron">
            <a:avLst>
              <a:gd name="adj" fmla="val 40000"/>
            </a:avLst>
          </a:prstGeom>
          <a:solidFill>
            <a:srgbClr val="FFC301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872A1E-FCAE-4648-BFA8-A9DB21729CB2}"/>
              </a:ext>
            </a:extLst>
          </p:cNvPr>
          <p:cNvSpPr/>
          <p:nvPr/>
        </p:nvSpPr>
        <p:spPr>
          <a:xfrm>
            <a:off x="287383" y="2336107"/>
            <a:ext cx="3831799" cy="76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blog,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tin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200" dirty="0"/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03494C0F-4E7C-49A3-AF50-B9F1715FA75C}"/>
              </a:ext>
            </a:extLst>
          </p:cNvPr>
          <p:cNvSpPr/>
          <p:nvPr/>
        </p:nvSpPr>
        <p:spPr>
          <a:xfrm>
            <a:off x="69666" y="3402362"/>
            <a:ext cx="4467499" cy="1013950"/>
          </a:xfrm>
          <a:prstGeom prst="chevron">
            <a:avLst>
              <a:gd name="adj" fmla="val 4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A54316-086A-4005-B029-9D59068DA5C0}"/>
              </a:ext>
            </a:extLst>
          </p:cNvPr>
          <p:cNvSpPr/>
          <p:nvPr/>
        </p:nvSpPr>
        <p:spPr>
          <a:xfrm>
            <a:off x="209006" y="3457799"/>
            <a:ext cx="4215439" cy="889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8664901E-2C1B-4AB6-8D41-EBFB4FD576DE}"/>
              </a:ext>
            </a:extLst>
          </p:cNvPr>
          <p:cNvSpPr/>
          <p:nvPr/>
        </p:nvSpPr>
        <p:spPr>
          <a:xfrm>
            <a:off x="115628" y="4788639"/>
            <a:ext cx="4467499" cy="918223"/>
          </a:xfrm>
          <a:prstGeom prst="chevron">
            <a:avLst>
              <a:gd name="adj" fmla="val 4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170104-D708-43CC-9EA2-277F9FEB778C}"/>
              </a:ext>
            </a:extLst>
          </p:cNvPr>
          <p:cNvSpPr/>
          <p:nvPr/>
        </p:nvSpPr>
        <p:spPr>
          <a:xfrm>
            <a:off x="550705" y="4864622"/>
            <a:ext cx="3411664" cy="692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Trackback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Pingback</a:t>
            </a:r>
          </a:p>
        </p:txBody>
      </p:sp>
    </p:spTree>
    <p:extLst>
      <p:ext uri="{BB962C8B-B14F-4D97-AF65-F5344CB8AC3E}">
        <p14:creationId xmlns:p14="http://schemas.microsoft.com/office/powerpoint/2010/main" val="62672470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2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5010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571ED-A765-43EE-BF23-B59B1D7A4F65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0" y="1128292"/>
            <a:ext cx="4332303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24288" y="1161297"/>
            <a:ext cx="5134889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WordPress?</a:t>
            </a:r>
          </a:p>
        </p:txBody>
      </p:sp>
      <p:sp>
        <p:nvSpPr>
          <p:cNvPr id="16" name="Shape 1430">
            <a:extLst>
              <a:ext uri="{FF2B5EF4-FFF2-40B4-BE49-F238E27FC236}">
                <a16:creationId xmlns:a16="http://schemas.microsoft.com/office/drawing/2014/main" id="{8DCC2181-60C7-41F3-87C5-B869AB368957}"/>
              </a:ext>
            </a:extLst>
          </p:cNvPr>
          <p:cNvSpPr/>
          <p:nvPr/>
        </p:nvSpPr>
        <p:spPr>
          <a:xfrm>
            <a:off x="3367326" y="2488007"/>
            <a:ext cx="2821185" cy="4324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F2FD9-B88A-4D00-B147-85843A066220}"/>
              </a:ext>
            </a:extLst>
          </p:cNvPr>
          <p:cNvSpPr txBox="1"/>
          <p:nvPr/>
        </p:nvSpPr>
        <p:spPr>
          <a:xfrm>
            <a:off x="3171062" y="2476496"/>
            <a:ext cx="320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430">
            <a:extLst>
              <a:ext uri="{FF2B5EF4-FFF2-40B4-BE49-F238E27FC236}">
                <a16:creationId xmlns:a16="http://schemas.microsoft.com/office/drawing/2014/main" id="{3D76F403-FC73-4057-9080-3A1F0129B9F8}"/>
              </a:ext>
            </a:extLst>
          </p:cNvPr>
          <p:cNvSpPr/>
          <p:nvPr/>
        </p:nvSpPr>
        <p:spPr>
          <a:xfrm>
            <a:off x="124288" y="1976186"/>
            <a:ext cx="2875869" cy="4224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D2949-3D47-40C7-9730-1C4407EBA0F2}"/>
              </a:ext>
            </a:extLst>
          </p:cNvPr>
          <p:cNvSpPr txBox="1"/>
          <p:nvPr/>
        </p:nvSpPr>
        <p:spPr>
          <a:xfrm>
            <a:off x="310947" y="1953670"/>
            <a:ext cx="2389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430">
            <a:extLst>
              <a:ext uri="{FF2B5EF4-FFF2-40B4-BE49-F238E27FC236}">
                <a16:creationId xmlns:a16="http://schemas.microsoft.com/office/drawing/2014/main" id="{6DA86954-5E4A-4DE4-953F-6DFD85FD5267}"/>
              </a:ext>
            </a:extLst>
          </p:cNvPr>
          <p:cNvSpPr/>
          <p:nvPr/>
        </p:nvSpPr>
        <p:spPr>
          <a:xfrm>
            <a:off x="3394751" y="1964350"/>
            <a:ext cx="2783454" cy="4498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741DE-E82B-4B56-B73B-EAF1C9DB8135}"/>
              </a:ext>
            </a:extLst>
          </p:cNvPr>
          <p:cNvSpPr txBox="1"/>
          <p:nvPr/>
        </p:nvSpPr>
        <p:spPr>
          <a:xfrm>
            <a:off x="3712326" y="1953246"/>
            <a:ext cx="20585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1430">
            <a:extLst>
              <a:ext uri="{FF2B5EF4-FFF2-40B4-BE49-F238E27FC236}">
                <a16:creationId xmlns:a16="http://schemas.microsoft.com/office/drawing/2014/main" id="{5A01A8E6-AA07-4405-B595-9B264E2A60D0}"/>
              </a:ext>
            </a:extLst>
          </p:cNvPr>
          <p:cNvSpPr/>
          <p:nvPr/>
        </p:nvSpPr>
        <p:spPr>
          <a:xfrm>
            <a:off x="9814174" y="1906444"/>
            <a:ext cx="2377826" cy="47420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B5589F-7CBC-472D-8DD7-E4F5A8D56393}"/>
              </a:ext>
            </a:extLst>
          </p:cNvPr>
          <p:cNvSpPr txBox="1"/>
          <p:nvPr/>
        </p:nvSpPr>
        <p:spPr>
          <a:xfrm>
            <a:off x="9868714" y="1928960"/>
            <a:ext cx="2489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1430">
            <a:extLst>
              <a:ext uri="{FF2B5EF4-FFF2-40B4-BE49-F238E27FC236}">
                <a16:creationId xmlns:a16="http://schemas.microsoft.com/office/drawing/2014/main" id="{51ADDF12-A6FC-4F2E-B94A-A0EB59EF6BDC}"/>
              </a:ext>
            </a:extLst>
          </p:cNvPr>
          <p:cNvSpPr/>
          <p:nvPr/>
        </p:nvSpPr>
        <p:spPr>
          <a:xfrm>
            <a:off x="6465940" y="1936498"/>
            <a:ext cx="3025940" cy="4597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C081D-5B80-4817-BE37-536E54D41EDA}"/>
              </a:ext>
            </a:extLst>
          </p:cNvPr>
          <p:cNvSpPr txBox="1"/>
          <p:nvPr/>
        </p:nvSpPr>
        <p:spPr>
          <a:xfrm>
            <a:off x="6500499" y="1936496"/>
            <a:ext cx="2723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Shape 1430">
            <a:extLst>
              <a:ext uri="{FF2B5EF4-FFF2-40B4-BE49-F238E27FC236}">
                <a16:creationId xmlns:a16="http://schemas.microsoft.com/office/drawing/2014/main" id="{E5D0951A-859F-4250-B612-6B7D5559560A}"/>
              </a:ext>
            </a:extLst>
          </p:cNvPr>
          <p:cNvSpPr/>
          <p:nvPr/>
        </p:nvSpPr>
        <p:spPr>
          <a:xfrm>
            <a:off x="124287" y="2488006"/>
            <a:ext cx="3057621" cy="4255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DFD332-C210-4513-A75E-CF2AD8250068}"/>
              </a:ext>
            </a:extLst>
          </p:cNvPr>
          <p:cNvSpPr txBox="1"/>
          <p:nvPr/>
        </p:nvSpPr>
        <p:spPr>
          <a:xfrm>
            <a:off x="-117983" y="2477095"/>
            <a:ext cx="3504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SEO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hape 1430">
            <a:extLst>
              <a:ext uri="{FF2B5EF4-FFF2-40B4-BE49-F238E27FC236}">
                <a16:creationId xmlns:a16="http://schemas.microsoft.com/office/drawing/2014/main" id="{01CECBA9-7701-45F1-B4E8-F5FD60110B0B}"/>
              </a:ext>
            </a:extLst>
          </p:cNvPr>
          <p:cNvSpPr/>
          <p:nvPr/>
        </p:nvSpPr>
        <p:spPr>
          <a:xfrm>
            <a:off x="6441416" y="2503739"/>
            <a:ext cx="3050464" cy="421065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424A2D-3623-4208-A0FF-8550A9BE9726}"/>
              </a:ext>
            </a:extLst>
          </p:cNvPr>
          <p:cNvSpPr txBox="1"/>
          <p:nvPr/>
        </p:nvSpPr>
        <p:spPr>
          <a:xfrm>
            <a:off x="6323487" y="2491892"/>
            <a:ext cx="3127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9869C8-8CDA-44EB-AE7C-BECA9F584318}"/>
              </a:ext>
            </a:extLst>
          </p:cNvPr>
          <p:cNvSpPr/>
          <p:nvPr/>
        </p:nvSpPr>
        <p:spPr>
          <a:xfrm>
            <a:off x="3045941" y="2170933"/>
            <a:ext cx="256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AE247EB-AABA-4681-9475-CDF1AEF5F4FD}"/>
              </a:ext>
            </a:extLst>
          </p:cNvPr>
          <p:cNvSpPr/>
          <p:nvPr/>
        </p:nvSpPr>
        <p:spPr>
          <a:xfrm>
            <a:off x="6195427" y="2206785"/>
            <a:ext cx="2533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BE613CB-B865-4534-B092-11F67C921510}"/>
              </a:ext>
            </a:extLst>
          </p:cNvPr>
          <p:cNvSpPr/>
          <p:nvPr/>
        </p:nvSpPr>
        <p:spPr>
          <a:xfrm>
            <a:off x="9529186" y="2143545"/>
            <a:ext cx="256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0EB0F8E-520B-459E-AB54-53BC841BEE6C}"/>
              </a:ext>
            </a:extLst>
          </p:cNvPr>
          <p:cNvSpPr/>
          <p:nvPr/>
        </p:nvSpPr>
        <p:spPr>
          <a:xfrm>
            <a:off x="3125030" y="2714271"/>
            <a:ext cx="256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79A54AC-3F69-43AE-8F16-7EDD961D4D0B}"/>
              </a:ext>
            </a:extLst>
          </p:cNvPr>
          <p:cNvSpPr/>
          <p:nvPr/>
        </p:nvSpPr>
        <p:spPr>
          <a:xfrm>
            <a:off x="6167339" y="2709093"/>
            <a:ext cx="256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C56A28-D7E0-4ECC-91D2-0E113E2BAB4D}"/>
              </a:ext>
            </a:extLst>
          </p:cNvPr>
          <p:cNvSpPr/>
          <p:nvPr/>
        </p:nvSpPr>
        <p:spPr>
          <a:xfrm>
            <a:off x="-1" y="3564877"/>
            <a:ext cx="4332303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itle 14">
            <a:extLst>
              <a:ext uri="{FF2B5EF4-FFF2-40B4-BE49-F238E27FC236}">
                <a16:creationId xmlns:a16="http://schemas.microsoft.com/office/drawing/2014/main" id="{5216F773-21D9-4B38-9308-F9CC8A82A48D}"/>
              </a:ext>
            </a:extLst>
          </p:cNvPr>
          <p:cNvSpPr txBox="1">
            <a:spLocks/>
          </p:cNvSpPr>
          <p:nvPr/>
        </p:nvSpPr>
        <p:spPr>
          <a:xfrm>
            <a:off x="149046" y="3604626"/>
            <a:ext cx="465908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F09885-55C4-4F30-98D3-63494FBAB1E6}"/>
              </a:ext>
            </a:extLst>
          </p:cNvPr>
          <p:cNvGrpSpPr/>
          <p:nvPr/>
        </p:nvGrpSpPr>
        <p:grpSpPr>
          <a:xfrm>
            <a:off x="2123745" y="4201147"/>
            <a:ext cx="1865987" cy="1064337"/>
            <a:chOff x="8180750" y="2322256"/>
            <a:chExt cx="2874634" cy="9386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5BE35D-351A-4EA9-B14E-B5EA0B24C2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750" y="2758574"/>
              <a:ext cx="651845" cy="1633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">
              <a:extLst>
                <a:ext uri="{FF2B5EF4-FFF2-40B4-BE49-F238E27FC236}">
                  <a16:creationId xmlns:a16="http://schemas.microsoft.com/office/drawing/2014/main" id="{DDAE44D6-DF58-4415-9A0A-E63228878944}"/>
                </a:ext>
              </a:extLst>
            </p:cNvPr>
            <p:cNvSpPr/>
            <p:nvPr/>
          </p:nvSpPr>
          <p:spPr>
            <a:xfrm>
              <a:off x="8816284" y="2322256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Freeform 15">
            <a:extLst>
              <a:ext uri="{FF2B5EF4-FFF2-40B4-BE49-F238E27FC236}">
                <a16:creationId xmlns:a16="http://schemas.microsoft.com/office/drawing/2014/main" id="{A98FF479-8BE2-48CF-A8FD-173E4F9C6107}"/>
              </a:ext>
            </a:extLst>
          </p:cNvPr>
          <p:cNvSpPr/>
          <p:nvPr/>
        </p:nvSpPr>
        <p:spPr>
          <a:xfrm rot="5400000">
            <a:off x="879267" y="3789571"/>
            <a:ext cx="719998" cy="1710899"/>
          </a:xfrm>
          <a:custGeom>
            <a:avLst/>
            <a:gdLst>
              <a:gd name="connsiteX0" fmla="*/ 279481 w 2743466"/>
              <a:gd name="connsiteY0" fmla="*/ 0 h 1676548"/>
              <a:gd name="connsiteX1" fmla="*/ 2463985 w 2743466"/>
              <a:gd name="connsiteY1" fmla="*/ 0 h 1676548"/>
              <a:gd name="connsiteX2" fmla="*/ 2743466 w 2743466"/>
              <a:gd name="connsiteY2" fmla="*/ 279481 h 1676548"/>
              <a:gd name="connsiteX3" fmla="*/ 2743466 w 2743466"/>
              <a:gd name="connsiteY3" fmla="*/ 1676548 h 1676548"/>
              <a:gd name="connsiteX4" fmla="*/ 2743466 w 2743466"/>
              <a:gd name="connsiteY4" fmla="*/ 1676548 h 1676548"/>
              <a:gd name="connsiteX5" fmla="*/ 0 w 2743466"/>
              <a:gd name="connsiteY5" fmla="*/ 1676548 h 1676548"/>
              <a:gd name="connsiteX6" fmla="*/ 0 w 2743466"/>
              <a:gd name="connsiteY6" fmla="*/ 1676548 h 1676548"/>
              <a:gd name="connsiteX7" fmla="*/ 0 w 2743466"/>
              <a:gd name="connsiteY7" fmla="*/ 279481 h 1676548"/>
              <a:gd name="connsiteX8" fmla="*/ 279481 w 2743466"/>
              <a:gd name="connsiteY8" fmla="*/ 0 h 167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466" h="1676548">
                <a:moveTo>
                  <a:pt x="1" y="1505756"/>
                </a:moveTo>
                <a:lnTo>
                  <a:pt x="1" y="170792"/>
                </a:lnTo>
                <a:cubicBezTo>
                  <a:pt x="1" y="76466"/>
                  <a:pt x="204757" y="0"/>
                  <a:pt x="457337" y="0"/>
                </a:cubicBezTo>
                <a:lnTo>
                  <a:pt x="2743465" y="0"/>
                </a:lnTo>
                <a:lnTo>
                  <a:pt x="2743465" y="0"/>
                </a:lnTo>
                <a:lnTo>
                  <a:pt x="2743465" y="1676548"/>
                </a:lnTo>
                <a:lnTo>
                  <a:pt x="2743465" y="1676548"/>
                </a:lnTo>
                <a:lnTo>
                  <a:pt x="457337" y="1676548"/>
                </a:lnTo>
                <a:cubicBezTo>
                  <a:pt x="204757" y="1676548"/>
                  <a:pt x="1" y="1600082"/>
                  <a:pt x="1" y="1505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8067" tIns="342208" rIns="234316" bIns="342206" numCol="1" spcCol="1270" anchor="t" anchorCtr="0">
            <a:noAutofit/>
          </a:bodyPr>
          <a:lstStyle/>
          <a:p>
            <a:pPr lvl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8A71643A-05E6-4815-9D3F-DE3AFF8A97A4}"/>
              </a:ext>
            </a:extLst>
          </p:cNvPr>
          <p:cNvSpPr/>
          <p:nvPr/>
        </p:nvSpPr>
        <p:spPr>
          <a:xfrm rot="5400000">
            <a:off x="935387" y="5169562"/>
            <a:ext cx="632098" cy="1735240"/>
          </a:xfrm>
          <a:custGeom>
            <a:avLst/>
            <a:gdLst>
              <a:gd name="connsiteX0" fmla="*/ 279481 w 2743466"/>
              <a:gd name="connsiteY0" fmla="*/ 0 h 1676548"/>
              <a:gd name="connsiteX1" fmla="*/ 2463985 w 2743466"/>
              <a:gd name="connsiteY1" fmla="*/ 0 h 1676548"/>
              <a:gd name="connsiteX2" fmla="*/ 2743466 w 2743466"/>
              <a:gd name="connsiteY2" fmla="*/ 279481 h 1676548"/>
              <a:gd name="connsiteX3" fmla="*/ 2743466 w 2743466"/>
              <a:gd name="connsiteY3" fmla="*/ 1676548 h 1676548"/>
              <a:gd name="connsiteX4" fmla="*/ 2743466 w 2743466"/>
              <a:gd name="connsiteY4" fmla="*/ 1676548 h 1676548"/>
              <a:gd name="connsiteX5" fmla="*/ 0 w 2743466"/>
              <a:gd name="connsiteY5" fmla="*/ 1676548 h 1676548"/>
              <a:gd name="connsiteX6" fmla="*/ 0 w 2743466"/>
              <a:gd name="connsiteY6" fmla="*/ 1676548 h 1676548"/>
              <a:gd name="connsiteX7" fmla="*/ 0 w 2743466"/>
              <a:gd name="connsiteY7" fmla="*/ 279481 h 1676548"/>
              <a:gd name="connsiteX8" fmla="*/ 279481 w 2743466"/>
              <a:gd name="connsiteY8" fmla="*/ 0 h 167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466" h="1676548">
                <a:moveTo>
                  <a:pt x="2743466" y="170792"/>
                </a:moveTo>
                <a:lnTo>
                  <a:pt x="2743466" y="1505756"/>
                </a:lnTo>
                <a:cubicBezTo>
                  <a:pt x="2743466" y="1600082"/>
                  <a:pt x="2538709" y="1676548"/>
                  <a:pt x="2286129" y="1676548"/>
                </a:cubicBezTo>
                <a:lnTo>
                  <a:pt x="0" y="1676548"/>
                </a:lnTo>
                <a:lnTo>
                  <a:pt x="0" y="1676548"/>
                </a:lnTo>
                <a:lnTo>
                  <a:pt x="0" y="0"/>
                </a:lnTo>
                <a:lnTo>
                  <a:pt x="0" y="0"/>
                </a:lnTo>
                <a:lnTo>
                  <a:pt x="2286129" y="0"/>
                </a:lnTo>
                <a:cubicBezTo>
                  <a:pt x="2538709" y="0"/>
                  <a:pt x="2743466" y="76466"/>
                  <a:pt x="2743466" y="1707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50000"/>
              <a:hueOff val="-1487505"/>
              <a:satOff val="-69014"/>
              <a:lumOff val="521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4315" tIns="342208" rIns="238067" bIns="342206" numCol="1" spcCol="1270" anchor="t" anchorCtr="0">
            <a:noAutofit/>
          </a:bodyPr>
          <a:lstStyle/>
          <a:p>
            <a:pPr lvl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Block Arc 57">
            <a:extLst>
              <a:ext uri="{FF2B5EF4-FFF2-40B4-BE49-F238E27FC236}">
                <a16:creationId xmlns:a16="http://schemas.microsoft.com/office/drawing/2014/main" id="{458334DA-61D8-445A-851E-6090446F52DE}"/>
              </a:ext>
            </a:extLst>
          </p:cNvPr>
          <p:cNvSpPr/>
          <p:nvPr/>
        </p:nvSpPr>
        <p:spPr>
          <a:xfrm rot="16200000">
            <a:off x="-406195" y="5102053"/>
            <a:ext cx="1514812" cy="486968"/>
          </a:xfrm>
          <a:prstGeom prst="blockArc">
            <a:avLst>
              <a:gd name="adj1" fmla="val 10623010"/>
              <a:gd name="adj2" fmla="val 283561"/>
              <a:gd name="adj3" fmla="val 23578"/>
            </a:avLst>
          </a:prstGeom>
          <a:solidFill>
            <a:schemeClr val="accent2"/>
          </a:solidFill>
          <a:ln w="25400">
            <a:noFill/>
          </a:ln>
        </p:spPr>
        <p:style>
          <a:lnRef idx="2">
            <a:scrgbClr r="0" g="0" b="0"/>
          </a:lnRef>
          <a:fillRef idx="1">
            <a:schemeClr val="accent2">
              <a:hueOff val="-1433582"/>
              <a:satOff val="-34544"/>
              <a:lumOff val="-20785"/>
              <a:alphaOff val="0"/>
            </a:schemeClr>
          </a:fillRef>
          <a:effectRef idx="0">
            <a:schemeClr val="accent2">
              <a:hueOff val="-1433582"/>
              <a:satOff val="-34544"/>
              <a:lumOff val="-20785"/>
              <a:alphaOff val="0"/>
            </a:schemeClr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0EB196-1D15-444D-8526-FADE4F6C5FEA}"/>
              </a:ext>
            </a:extLst>
          </p:cNvPr>
          <p:cNvSpPr/>
          <p:nvPr/>
        </p:nvSpPr>
        <p:spPr>
          <a:xfrm>
            <a:off x="464908" y="4308385"/>
            <a:ext cx="1664139" cy="1049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9C6936-36C5-4381-A3FE-7C6A85F1A653}"/>
              </a:ext>
            </a:extLst>
          </p:cNvPr>
          <p:cNvSpPr/>
          <p:nvPr/>
        </p:nvSpPr>
        <p:spPr>
          <a:xfrm>
            <a:off x="436469" y="4425911"/>
            <a:ext cx="1508315" cy="42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F9FA6D-BA81-44F7-9BCC-2051929EDFF8}"/>
              </a:ext>
            </a:extLst>
          </p:cNvPr>
          <p:cNvSpPr/>
          <p:nvPr/>
        </p:nvSpPr>
        <p:spPr>
          <a:xfrm>
            <a:off x="379657" y="5603671"/>
            <a:ext cx="1767845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Block Arc 90">
            <a:extLst>
              <a:ext uri="{FF2B5EF4-FFF2-40B4-BE49-F238E27FC236}">
                <a16:creationId xmlns:a16="http://schemas.microsoft.com/office/drawing/2014/main" id="{5B96B360-11B3-429E-8B8B-F1A677979E3A}"/>
              </a:ext>
            </a:extLst>
          </p:cNvPr>
          <p:cNvSpPr/>
          <p:nvPr/>
        </p:nvSpPr>
        <p:spPr>
          <a:xfrm rot="5400000">
            <a:off x="1352496" y="5074692"/>
            <a:ext cx="1513468" cy="584989"/>
          </a:xfrm>
          <a:prstGeom prst="blockArc">
            <a:avLst>
              <a:gd name="adj1" fmla="val 10560744"/>
              <a:gd name="adj2" fmla="val 323365"/>
              <a:gd name="adj3" fmla="val 24755"/>
            </a:avLst>
          </a:prstGeom>
          <a:solidFill>
            <a:schemeClr val="accent4"/>
          </a:solidFill>
          <a:ln w="25400"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8310E23-2217-4675-943C-40DCB9A89FD3}"/>
              </a:ext>
            </a:extLst>
          </p:cNvPr>
          <p:cNvGrpSpPr/>
          <p:nvPr/>
        </p:nvGrpSpPr>
        <p:grpSpPr>
          <a:xfrm>
            <a:off x="2135565" y="5565988"/>
            <a:ext cx="1917120" cy="1156988"/>
            <a:chOff x="8180750" y="2322256"/>
            <a:chExt cx="2874634" cy="9386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C7405F3-C0DC-4930-8BC5-E097FCC51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750" y="2758574"/>
              <a:ext cx="651845" cy="1633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">
              <a:extLst>
                <a:ext uri="{FF2B5EF4-FFF2-40B4-BE49-F238E27FC236}">
                  <a16:creationId xmlns:a16="http://schemas.microsoft.com/office/drawing/2014/main" id="{66E502B3-7AED-4791-91AC-E1BEAD0AD031}"/>
                </a:ext>
              </a:extLst>
            </p:cNvPr>
            <p:cNvSpPr/>
            <p:nvPr/>
          </p:nvSpPr>
          <p:spPr>
            <a:xfrm>
              <a:off x="8816284" y="2322256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47253F49-1852-47BE-B6F3-D1100B368944}"/>
              </a:ext>
            </a:extLst>
          </p:cNvPr>
          <p:cNvSpPr txBox="1">
            <a:spLocks/>
          </p:cNvSpPr>
          <p:nvPr/>
        </p:nvSpPr>
        <p:spPr>
          <a:xfrm>
            <a:off x="2570286" y="4328565"/>
            <a:ext cx="1352512" cy="874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miễn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phí</a:t>
            </a:r>
            <a:endParaRPr lang="en-US" sz="2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87D100AD-FAB2-46BD-9A28-EEE81C58ADD8}"/>
              </a:ext>
            </a:extLst>
          </p:cNvPr>
          <p:cNvSpPr txBox="1">
            <a:spLocks/>
          </p:cNvSpPr>
          <p:nvPr/>
        </p:nvSpPr>
        <p:spPr>
          <a:xfrm>
            <a:off x="2706869" y="5724043"/>
            <a:ext cx="1349141" cy="657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mật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tốt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06C3962-1975-415C-A86E-CE224F582F8A}"/>
              </a:ext>
            </a:extLst>
          </p:cNvPr>
          <p:cNvGrpSpPr/>
          <p:nvPr/>
        </p:nvGrpSpPr>
        <p:grpSpPr>
          <a:xfrm>
            <a:off x="4000212" y="4195120"/>
            <a:ext cx="1567923" cy="1081835"/>
            <a:chOff x="8184243" y="3881048"/>
            <a:chExt cx="2547257" cy="9386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91CEB32-2D4D-4649-B251-B123983DEF3D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26">
              <a:extLst>
                <a:ext uri="{FF2B5EF4-FFF2-40B4-BE49-F238E27FC236}">
                  <a16:creationId xmlns:a16="http://schemas.microsoft.com/office/drawing/2014/main" id="{E47C85CC-C3D2-4D56-B523-53FED34F598F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59E780BF-9279-40F3-B667-9760FD4EE7C5}"/>
              </a:ext>
            </a:extLst>
          </p:cNvPr>
          <p:cNvSpPr txBox="1">
            <a:spLocks/>
          </p:cNvSpPr>
          <p:nvPr/>
        </p:nvSpPr>
        <p:spPr>
          <a:xfrm>
            <a:off x="4148941" y="4163804"/>
            <a:ext cx="1429394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ngôn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ngữ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E4B349F-FB40-4DF8-A56A-7956828E7F36}"/>
              </a:ext>
            </a:extLst>
          </p:cNvPr>
          <p:cNvGrpSpPr/>
          <p:nvPr/>
        </p:nvGrpSpPr>
        <p:grpSpPr>
          <a:xfrm>
            <a:off x="4052686" y="5568432"/>
            <a:ext cx="2175696" cy="1118791"/>
            <a:chOff x="8432260" y="3881048"/>
            <a:chExt cx="2299240" cy="9386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7DD9917-4CA6-4A97-9E06-381CF14FB1FA}"/>
                </a:ext>
              </a:extLst>
            </p:cNvPr>
            <p:cNvCxnSpPr>
              <a:cxnSpLocks/>
              <a:stCxn id="103" idx="1"/>
              <a:endCxn id="94" idx="3"/>
            </p:cNvCxnSpPr>
            <p:nvPr/>
          </p:nvCxnSpPr>
          <p:spPr>
            <a:xfrm flipH="1">
              <a:off x="8432260" y="4350382"/>
              <a:ext cx="77294" cy="139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34">
              <a:extLst>
                <a:ext uri="{FF2B5EF4-FFF2-40B4-BE49-F238E27FC236}">
                  <a16:creationId xmlns:a16="http://schemas.microsoft.com/office/drawing/2014/main" id="{F2D7A535-53A3-4B54-B4F3-CB402F8BEA47}"/>
                </a:ext>
              </a:extLst>
            </p:cNvPr>
            <p:cNvSpPr/>
            <p:nvPr/>
          </p:nvSpPr>
          <p:spPr>
            <a:xfrm>
              <a:off x="8509554" y="3881048"/>
              <a:ext cx="2221946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92BB04FB-C6B5-4722-B25F-F4E62BD3E09E}"/>
              </a:ext>
            </a:extLst>
          </p:cNvPr>
          <p:cNvSpPr txBox="1">
            <a:spLocks/>
          </p:cNvSpPr>
          <p:nvPr/>
        </p:nvSpPr>
        <p:spPr>
          <a:xfrm>
            <a:off x="3982720" y="5565028"/>
            <a:ext cx="2339383" cy="1080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Thiếu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bản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698B138-FA0B-41C5-9293-AB69F4240031}"/>
              </a:ext>
            </a:extLst>
          </p:cNvPr>
          <p:cNvGrpSpPr/>
          <p:nvPr/>
        </p:nvGrpSpPr>
        <p:grpSpPr>
          <a:xfrm>
            <a:off x="5525965" y="4186280"/>
            <a:ext cx="1791654" cy="1079204"/>
            <a:chOff x="8184243" y="3881048"/>
            <a:chExt cx="2547257" cy="9386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F3DF6FB-8CAA-4BE6-AF06-7A7FF4328AAC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26">
              <a:extLst>
                <a:ext uri="{FF2B5EF4-FFF2-40B4-BE49-F238E27FC236}">
                  <a16:creationId xmlns:a16="http://schemas.microsoft.com/office/drawing/2014/main" id="{AD57ED7D-D466-4543-A514-9865CEBAB019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9B0248E6-A5E3-4236-864D-EF985D051338}"/>
              </a:ext>
            </a:extLst>
          </p:cNvPr>
          <p:cNvSpPr txBox="1">
            <a:spLocks/>
          </p:cNvSpPr>
          <p:nvPr/>
        </p:nvSpPr>
        <p:spPr>
          <a:xfrm>
            <a:off x="5696549" y="4195119"/>
            <a:ext cx="1456422" cy="1081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lợi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thế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SEO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90ED4AC-6851-4A6F-AB29-A30B5E894015}"/>
              </a:ext>
            </a:extLst>
          </p:cNvPr>
          <p:cNvGrpSpPr/>
          <p:nvPr/>
        </p:nvGrpSpPr>
        <p:grpSpPr>
          <a:xfrm>
            <a:off x="7325363" y="4201676"/>
            <a:ext cx="2412610" cy="1063808"/>
            <a:chOff x="8184243" y="3881048"/>
            <a:chExt cx="2547257" cy="9386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65B7CEA-0C2C-4EFF-A989-981F72B4F51F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26">
              <a:extLst>
                <a:ext uri="{FF2B5EF4-FFF2-40B4-BE49-F238E27FC236}">
                  <a16:creationId xmlns:a16="http://schemas.microsoft.com/office/drawing/2014/main" id="{E8405FBA-C6F2-4509-B184-6AED83D99D63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F2D3ECE9-1BD3-414D-8470-9B3ED7EF4F82}"/>
              </a:ext>
            </a:extLst>
          </p:cNvPr>
          <p:cNvSpPr txBox="1">
            <a:spLocks/>
          </p:cNvSpPr>
          <p:nvPr/>
        </p:nvSpPr>
        <p:spPr>
          <a:xfrm>
            <a:off x="7636615" y="4172466"/>
            <a:ext cx="2092167" cy="10838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Plugin, theme,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wiget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…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đồ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sộ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FF9B222-798E-455E-8D3E-784840D12C15}"/>
              </a:ext>
            </a:extLst>
          </p:cNvPr>
          <p:cNvGrpSpPr/>
          <p:nvPr/>
        </p:nvGrpSpPr>
        <p:grpSpPr>
          <a:xfrm>
            <a:off x="9736526" y="4184239"/>
            <a:ext cx="2262839" cy="1074923"/>
            <a:chOff x="8308245" y="3881048"/>
            <a:chExt cx="2423255" cy="93866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44C1DC-96EE-4189-9A64-5DC6E1A86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ounded Rectangle 26">
              <a:extLst>
                <a:ext uri="{FF2B5EF4-FFF2-40B4-BE49-F238E27FC236}">
                  <a16:creationId xmlns:a16="http://schemas.microsoft.com/office/drawing/2014/main" id="{BD0102E6-AABF-446A-BBBB-DFC5B96212EC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BD8119EC-173C-44E8-BC96-7F053338D737}"/>
              </a:ext>
            </a:extLst>
          </p:cNvPr>
          <p:cNvSpPr txBox="1">
            <a:spLocks/>
          </p:cNvSpPr>
          <p:nvPr/>
        </p:nvSpPr>
        <p:spPr>
          <a:xfrm>
            <a:off x="10019388" y="4201676"/>
            <a:ext cx="2067693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giản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phong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phú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hữu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ích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E55FE393-BA5F-4DEC-8918-CA32EBD0B214}"/>
              </a:ext>
            </a:extLst>
          </p:cNvPr>
          <p:cNvSpPr txBox="1">
            <a:spLocks/>
          </p:cNvSpPr>
          <p:nvPr/>
        </p:nvSpPr>
        <p:spPr>
          <a:xfrm>
            <a:off x="6518969" y="5553625"/>
            <a:ext cx="2071776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suất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thấp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lớn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4C55CC9-3607-4311-ACC2-7C54DAD1A684}"/>
              </a:ext>
            </a:extLst>
          </p:cNvPr>
          <p:cNvGrpSpPr/>
          <p:nvPr/>
        </p:nvGrpSpPr>
        <p:grpSpPr>
          <a:xfrm>
            <a:off x="8590745" y="5574245"/>
            <a:ext cx="3496336" cy="1139705"/>
            <a:chOff x="8308245" y="3881048"/>
            <a:chExt cx="2423255" cy="938667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B32D61B-20F5-4768-8079-ABA82BAAF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26">
              <a:extLst>
                <a:ext uri="{FF2B5EF4-FFF2-40B4-BE49-F238E27FC236}">
                  <a16:creationId xmlns:a16="http://schemas.microsoft.com/office/drawing/2014/main" id="{F8CB0DA6-A478-4945-9389-FABEF8F41A04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77ADB05-7CBA-4368-BF6D-7F33318E7293}"/>
              </a:ext>
            </a:extLst>
          </p:cNvPr>
          <p:cNvSpPr txBox="1">
            <a:spLocks/>
          </p:cNvSpPr>
          <p:nvPr/>
        </p:nvSpPr>
        <p:spPr>
          <a:xfrm>
            <a:off x="8916363" y="5605434"/>
            <a:ext cx="3255219" cy="1090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WordPress themes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plugins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miễn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phí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trợ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10046D-292C-403E-BE8E-123524C2B070}"/>
              </a:ext>
            </a:extLst>
          </p:cNvPr>
          <p:cNvGrpSpPr/>
          <p:nvPr/>
        </p:nvGrpSpPr>
        <p:grpSpPr>
          <a:xfrm>
            <a:off x="6256571" y="5574244"/>
            <a:ext cx="2334174" cy="1139706"/>
            <a:chOff x="8308245" y="3881048"/>
            <a:chExt cx="2423255" cy="9386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0A2156-0158-4D5A-8740-99BF565AE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26">
              <a:extLst>
                <a:ext uri="{FF2B5EF4-FFF2-40B4-BE49-F238E27FC236}">
                  <a16:creationId xmlns:a16="http://schemas.microsoft.com/office/drawing/2014/main" id="{B6DE2985-009C-404D-B303-BDC6D536E7D6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013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6" grpId="0"/>
      <p:bldP spid="30" grpId="0" animBg="1"/>
      <p:bldP spid="31" grpId="0"/>
      <p:bldP spid="32" grpId="0" animBg="1"/>
      <p:bldP spid="37" grpId="0"/>
      <p:bldP spid="7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/>
      <p:bldP spid="55" grpId="0" animBg="1"/>
      <p:bldP spid="56" grpId="0" animBg="1"/>
      <p:bldP spid="69" grpId="0"/>
      <p:bldP spid="70" grpId="0"/>
      <p:bldP spid="95" grpId="0"/>
      <p:bldP spid="96" grpId="0"/>
      <p:bldP spid="100" grpId="0"/>
      <p:bldP spid="104" grpId="0"/>
      <p:bldP spid="108" grpId="0"/>
      <p:bldP spid="112" grpId="0"/>
      <p:bldP spid="116" grpId="0"/>
      <p:bldP spid="121" grpId="0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9311" y="842172"/>
            <a:ext cx="7002294" cy="44646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114977" y="923516"/>
            <a:ext cx="7651256" cy="33574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</a:p>
        </p:txBody>
      </p:sp>
      <p:sp>
        <p:nvSpPr>
          <p:cNvPr id="6" name="Chevron 3"/>
          <p:cNvSpPr/>
          <p:nvPr/>
        </p:nvSpPr>
        <p:spPr>
          <a:xfrm>
            <a:off x="9046183" y="2429709"/>
            <a:ext cx="2832573" cy="304800"/>
          </a:xfrm>
          <a:prstGeom prst="chevron">
            <a:avLst>
              <a:gd name="adj" fmla="val 32323"/>
            </a:avLst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280351" y="2431285"/>
            <a:ext cx="2844732" cy="304800"/>
          </a:xfrm>
          <a:prstGeom prst="chevron">
            <a:avLst>
              <a:gd name="adj" fmla="val 32323"/>
            </a:avLst>
          </a:prstGeom>
          <a:solidFill>
            <a:schemeClr val="accent4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evron 9"/>
          <p:cNvSpPr/>
          <p:nvPr/>
        </p:nvSpPr>
        <p:spPr>
          <a:xfrm>
            <a:off x="3213098" y="2432861"/>
            <a:ext cx="3126906" cy="304800"/>
          </a:xfrm>
          <a:prstGeom prst="chevron">
            <a:avLst>
              <a:gd name="adj" fmla="val 32323"/>
            </a:avLst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evron 12"/>
          <p:cNvSpPr/>
          <p:nvPr/>
        </p:nvSpPr>
        <p:spPr>
          <a:xfrm>
            <a:off x="60637" y="2440932"/>
            <a:ext cx="3227208" cy="304800"/>
          </a:xfrm>
          <a:prstGeom prst="chevron">
            <a:avLst>
              <a:gd name="adj" fmla="val 32323"/>
            </a:avLst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04815" y="2873649"/>
            <a:ext cx="1317557" cy="5048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</a:p>
        </p:txBody>
      </p:sp>
      <p:sp>
        <p:nvSpPr>
          <p:cNvPr id="14" name="Oval 13"/>
          <p:cNvSpPr/>
          <p:nvPr/>
        </p:nvSpPr>
        <p:spPr>
          <a:xfrm>
            <a:off x="4051339" y="1688476"/>
            <a:ext cx="1235726" cy="5310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</a:p>
        </p:txBody>
      </p:sp>
      <p:sp>
        <p:nvSpPr>
          <p:cNvPr id="15" name="Oval 14"/>
          <p:cNvSpPr/>
          <p:nvPr/>
        </p:nvSpPr>
        <p:spPr>
          <a:xfrm>
            <a:off x="7020607" y="2893448"/>
            <a:ext cx="1282401" cy="5310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16" name="Oval 15"/>
          <p:cNvSpPr/>
          <p:nvPr/>
        </p:nvSpPr>
        <p:spPr>
          <a:xfrm>
            <a:off x="9783524" y="1579077"/>
            <a:ext cx="1164598" cy="6009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1663594" y="2737661"/>
            <a:ext cx="0" cy="160880"/>
          </a:xfrm>
          <a:prstGeom prst="line">
            <a:avLst/>
          </a:prstGeom>
          <a:ln w="19050" cmpd="sng">
            <a:solidFill>
              <a:schemeClr val="accent2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V="1">
            <a:off x="4629080" y="2229120"/>
            <a:ext cx="0" cy="187673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7661808" y="2736085"/>
            <a:ext cx="0" cy="162456"/>
          </a:xfrm>
          <a:prstGeom prst="line">
            <a:avLst/>
          </a:prstGeom>
          <a:ln w="19050" cmpd="sng">
            <a:solidFill>
              <a:schemeClr val="accent4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10365823" y="2196579"/>
            <a:ext cx="0" cy="190799"/>
          </a:xfrm>
          <a:prstGeom prst="line">
            <a:avLst/>
          </a:prstGeom>
          <a:ln w="19050" cmpd="sng">
            <a:solidFill>
              <a:schemeClr val="accent5">
                <a:lumMod val="75000"/>
              </a:schemeClr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69067" y="2701389"/>
            <a:ext cx="41740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giành được giải thưởng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Packt best Open Source CMS Awards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98972" y="2702421"/>
            <a:ext cx="4237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Source Web App of the Year Award at The Critters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288B28-4FF6-4277-A75E-3FFA6B371996}"/>
              </a:ext>
            </a:extLst>
          </p:cNvPr>
          <p:cNvSpPr/>
          <p:nvPr/>
        </p:nvSpPr>
        <p:spPr>
          <a:xfrm>
            <a:off x="-279923" y="1762304"/>
            <a:ext cx="4180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giành được giải thưởng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Packt Open Source CMS Awards.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FC62CA-B6ED-41FD-86AA-E6895AB94A15}"/>
              </a:ext>
            </a:extLst>
          </p:cNvPr>
          <p:cNvSpPr/>
          <p:nvPr/>
        </p:nvSpPr>
        <p:spPr>
          <a:xfrm>
            <a:off x="5631407" y="1761170"/>
            <a:ext cx="3807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 of Fame CMS</a:t>
            </a:r>
          </a:p>
        </p:txBody>
      </p:sp>
      <p:sp>
        <p:nvSpPr>
          <p:cNvPr id="51" name="Shape 1431">
            <a:extLst>
              <a:ext uri="{FF2B5EF4-FFF2-40B4-BE49-F238E27FC236}">
                <a16:creationId xmlns:a16="http://schemas.microsoft.com/office/drawing/2014/main" id="{6A836DDE-5F32-452B-8C96-D09C3EDA06CF}"/>
              </a:ext>
            </a:extLst>
          </p:cNvPr>
          <p:cNvSpPr/>
          <p:nvPr/>
        </p:nvSpPr>
        <p:spPr>
          <a:xfrm>
            <a:off x="60636" y="4560428"/>
            <a:ext cx="2046846" cy="910051"/>
          </a:xfrm>
          <a:prstGeom prst="rect">
            <a:avLst/>
          </a:prstGeom>
          <a:solidFill>
            <a:schemeClr val="accent2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CFABA2-5DBC-40F9-AB7B-8482B38C04AB}"/>
              </a:ext>
            </a:extLst>
          </p:cNvPr>
          <p:cNvSpPr/>
          <p:nvPr/>
        </p:nvSpPr>
        <p:spPr>
          <a:xfrm>
            <a:off x="-2466" y="1300975"/>
            <a:ext cx="2192784" cy="44375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33574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E55F9E-6F4A-4A62-978F-F1F2B923E2B1}"/>
              </a:ext>
            </a:extLst>
          </p:cNvPr>
          <p:cNvSpPr txBox="1"/>
          <p:nvPr/>
        </p:nvSpPr>
        <p:spPr>
          <a:xfrm>
            <a:off x="245624" y="4811300"/>
            <a:ext cx="1664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2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id-ID" sz="2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3F1FDD-5B4E-4F1C-845C-2334489CB617}"/>
              </a:ext>
            </a:extLst>
          </p:cNvPr>
          <p:cNvSpPr/>
          <p:nvPr/>
        </p:nvSpPr>
        <p:spPr>
          <a:xfrm>
            <a:off x="2846255" y="3568572"/>
            <a:ext cx="8848634" cy="463775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WordPress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D72AE6-B0C2-4F90-A2FC-1243F0A61624}"/>
              </a:ext>
            </a:extLst>
          </p:cNvPr>
          <p:cNvSpPr/>
          <p:nvPr/>
        </p:nvSpPr>
        <p:spPr>
          <a:xfrm>
            <a:off x="2846256" y="4083104"/>
            <a:ext cx="8848633" cy="462397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không giới hạn việc lập các thư 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cũng như các thư mục con.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E6E2FF-6B3C-41E3-85C8-343D52DAA914}"/>
              </a:ext>
            </a:extLst>
          </p:cNvPr>
          <p:cNvSpPr/>
          <p:nvPr/>
        </p:nvSpPr>
        <p:spPr>
          <a:xfrm>
            <a:off x="2846255" y="6058347"/>
            <a:ext cx="8848634" cy="779969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dụng để xây dựng nên các Website thương mại điện tử với mục đích chính là bán hàng Online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173627-8C14-462C-9091-C2BEDB83906F}"/>
              </a:ext>
            </a:extLst>
          </p:cNvPr>
          <p:cNvSpPr/>
          <p:nvPr/>
        </p:nvSpPr>
        <p:spPr>
          <a:xfrm>
            <a:off x="2846255" y="4635595"/>
            <a:ext cx="8848634" cy="635387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Plugin phong phú và không ngừng cập nhật, ngoài ra người dùng có thể viết Plugin hoặc tích hợp code vào 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A94630D-53E4-4B7A-B3DB-98D6C9AF4A70}"/>
              </a:ext>
            </a:extLst>
          </p:cNvPr>
          <p:cNvSpPr/>
          <p:nvPr/>
        </p:nvSpPr>
        <p:spPr>
          <a:xfrm>
            <a:off x="2846254" y="5349145"/>
            <a:ext cx="9032502" cy="635387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phát triển bằng nhiều ngôn 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ập nhật phiên bản liên tục,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6D12D-B33A-42A7-A766-7C3F2A607316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>
            <a:off x="2107482" y="5015454"/>
            <a:ext cx="738773" cy="143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66BA3A-5338-4AD4-803C-94E3C7C8C29A}"/>
              </a:ext>
            </a:extLst>
          </p:cNvPr>
          <p:cNvCxnSpPr>
            <a:cxnSpLocks/>
            <a:stCxn id="51" idx="3"/>
            <a:endCxn id="95" idx="1"/>
          </p:cNvCxnSpPr>
          <p:nvPr/>
        </p:nvCxnSpPr>
        <p:spPr>
          <a:xfrm>
            <a:off x="2107482" y="5015454"/>
            <a:ext cx="738772" cy="65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51BD12-826C-4265-9BC5-865DF47A6088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 flipV="1">
            <a:off x="2107482" y="4953289"/>
            <a:ext cx="738773" cy="6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98710A-B703-4EB5-833A-77757BB071DB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 flipV="1">
            <a:off x="2107482" y="4314303"/>
            <a:ext cx="738774" cy="70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50684-CD1D-4AB0-9B95-55CBF5E89EAA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 flipV="1">
            <a:off x="2107482" y="3800460"/>
            <a:ext cx="738773" cy="121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13">
            <a:extLst>
              <a:ext uri="{FF2B5EF4-FFF2-40B4-BE49-F238E27FC236}">
                <a16:creationId xmlns:a16="http://schemas.microsoft.com/office/drawing/2014/main" id="{5B6092D4-704F-4C10-9F95-88BAC9D17603}"/>
              </a:ext>
            </a:extLst>
          </p:cNvPr>
          <p:cNvSpPr>
            <a:spLocks/>
          </p:cNvSpPr>
          <p:nvPr/>
        </p:nvSpPr>
        <p:spPr bwMode="auto">
          <a:xfrm>
            <a:off x="-9311" y="160441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3A2898-867B-4E48-A4E1-1697392AC1BC}"/>
              </a:ext>
            </a:extLst>
          </p:cNvPr>
          <p:cNvSpPr/>
          <p:nvPr/>
        </p:nvSpPr>
        <p:spPr>
          <a:xfrm>
            <a:off x="114977" y="279665"/>
            <a:ext cx="6470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F8CCB8-25D6-4576-9D38-041800554996}"/>
              </a:ext>
            </a:extLst>
          </p:cNvPr>
          <p:cNvSpPr txBox="1"/>
          <p:nvPr/>
        </p:nvSpPr>
        <p:spPr>
          <a:xfrm>
            <a:off x="9662257" y="115054"/>
            <a:ext cx="252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</p:spTree>
    <p:extLst>
      <p:ext uri="{BB962C8B-B14F-4D97-AF65-F5344CB8AC3E}">
        <p14:creationId xmlns:p14="http://schemas.microsoft.com/office/powerpoint/2010/main" val="19983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9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9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9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00"/>
                            </p:stCondLst>
                            <p:childTnLst>
                              <p:par>
                                <p:cTn id="1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100"/>
                            </p:stCondLst>
                            <p:childTnLst>
                              <p:par>
                                <p:cTn id="1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28" grpId="0"/>
      <p:bldP spid="32" grpId="0"/>
      <p:bldP spid="3" grpId="0"/>
      <p:bldP spid="42" grpId="0"/>
      <p:bldP spid="51" grpId="0" animBg="1"/>
      <p:bldP spid="53" grpId="0" animBg="1"/>
      <p:bldP spid="54" grpId="0"/>
      <p:bldP spid="55" grpId="0"/>
      <p:bldP spid="64" grpId="0" animBg="1"/>
      <p:bldP spid="65" grpId="0" animBg="1"/>
      <p:bldP spid="66" grpId="0" animBg="1"/>
      <p:bldP spid="67" grpId="0" animBg="1"/>
      <p:bldP spid="95" grpId="0" animBg="1"/>
      <p:bldP spid="69" grpId="0" animBg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4788" y="454289"/>
            <a:ext cx="6354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571ED-A765-43EE-BF23-B59B1D7A4F65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096109"/>
            <a:ext cx="3666478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5224" y="1135802"/>
            <a:ext cx="268105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7BCFA3-D89A-4EBD-A081-94096AE8A277}"/>
              </a:ext>
            </a:extLst>
          </p:cNvPr>
          <p:cNvSpPr/>
          <p:nvPr/>
        </p:nvSpPr>
        <p:spPr>
          <a:xfrm>
            <a:off x="313677" y="2589250"/>
            <a:ext cx="6664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source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WordPress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http://wordpress.org/download/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B23C9-A617-49BA-8797-D8DB8A39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378" y="2388673"/>
            <a:ext cx="3874943" cy="1537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520597-0EBE-43C0-9857-17611A38CEFE}"/>
              </a:ext>
            </a:extLst>
          </p:cNvPr>
          <p:cNvSpPr/>
          <p:nvPr/>
        </p:nvSpPr>
        <p:spPr>
          <a:xfrm>
            <a:off x="282604" y="3522839"/>
            <a:ext cx="6495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download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https://www.apachefriends.org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localhost.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localhost.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8B887-082C-4882-9EA7-3D4278E7A55F}"/>
              </a:ext>
            </a:extLst>
          </p:cNvPr>
          <p:cNvSpPr/>
          <p:nvPr/>
        </p:nvSpPr>
        <p:spPr>
          <a:xfrm>
            <a:off x="313677" y="467492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CSDL (database)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http://localhost/phpmyadmin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EC13F2-F73C-4CC3-B7C1-96ED34AE97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005" b="34418"/>
          <a:stretch/>
        </p:blipFill>
        <p:spPr>
          <a:xfrm>
            <a:off x="6649377" y="4415280"/>
            <a:ext cx="5228946" cy="232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1FE2A2-338F-469A-9EDF-1DF87FB38F2A}"/>
              </a:ext>
            </a:extLst>
          </p:cNvPr>
          <p:cNvSpPr/>
          <p:nvPr/>
        </p:nvSpPr>
        <p:spPr>
          <a:xfrm>
            <a:off x="0" y="1805171"/>
            <a:ext cx="3471169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4">
            <a:extLst>
              <a:ext uri="{FF2B5EF4-FFF2-40B4-BE49-F238E27FC236}">
                <a16:creationId xmlns:a16="http://schemas.microsoft.com/office/drawing/2014/main" id="{5D6C958F-D461-4D25-B88F-18D5B6204B9B}"/>
              </a:ext>
            </a:extLst>
          </p:cNvPr>
          <p:cNvSpPr txBox="1">
            <a:spLocks/>
          </p:cNvSpPr>
          <p:nvPr/>
        </p:nvSpPr>
        <p:spPr>
          <a:xfrm>
            <a:off x="24801" y="1838587"/>
            <a:ext cx="4296793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2" grpId="0"/>
      <p:bldP spid="3" grpId="0"/>
      <p:bldP spid="4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62144" y="450528"/>
            <a:ext cx="6539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TỔNG QUAN VỀ WORDPRESS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571ED-A765-43EE-BF23-B59B1D7A4F65}"/>
              </a:ext>
            </a:extLst>
          </p:cNvPr>
          <p:cNvSpPr txBox="1"/>
          <p:nvPr/>
        </p:nvSpPr>
        <p:spPr>
          <a:xfrm>
            <a:off x="9662257" y="115054"/>
            <a:ext cx="331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WORDPRESS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096109"/>
            <a:ext cx="3666478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27143" y="1152915"/>
            <a:ext cx="4401313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1FE2A2-338F-469A-9EDF-1DF87FB38F2A}"/>
              </a:ext>
            </a:extLst>
          </p:cNvPr>
          <p:cNvSpPr/>
          <p:nvPr/>
        </p:nvSpPr>
        <p:spPr>
          <a:xfrm>
            <a:off x="0" y="1790905"/>
            <a:ext cx="6664172" cy="53435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4">
            <a:extLst>
              <a:ext uri="{FF2B5EF4-FFF2-40B4-BE49-F238E27FC236}">
                <a16:creationId xmlns:a16="http://schemas.microsoft.com/office/drawing/2014/main" id="{5D6C958F-D461-4D25-B88F-18D5B6204B9B}"/>
              </a:ext>
            </a:extLst>
          </p:cNvPr>
          <p:cNvSpPr txBox="1">
            <a:spLocks/>
          </p:cNvSpPr>
          <p:nvPr/>
        </p:nvSpPr>
        <p:spPr>
          <a:xfrm>
            <a:off x="127143" y="1830598"/>
            <a:ext cx="707316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  <a:endParaRPr lang="id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30DBE5-51DA-4D7D-BD90-1A365CCA47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1" y="2785310"/>
            <a:ext cx="7971149" cy="3769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D54E69D-5F07-4595-81D9-9087D9373B93}"/>
              </a:ext>
            </a:extLst>
          </p:cNvPr>
          <p:cNvSpPr/>
          <p:nvPr/>
        </p:nvSpPr>
        <p:spPr>
          <a:xfrm>
            <a:off x="8756842" y="3202948"/>
            <a:ext cx="3160367" cy="239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Thanh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 chi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57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3" grpId="0" animBg="1"/>
      <p:bldP spid="14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2223</TotalTime>
  <Words>1629</Words>
  <Application>Microsoft Office PowerPoint</Application>
  <PresentationFormat>Widescreen</PresentationFormat>
  <Paragraphs>188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Bebas Neue Bold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Phạm</dc:creator>
  <cp:lastModifiedBy>Tuấn Phạm</cp:lastModifiedBy>
  <cp:revision>567</cp:revision>
  <dcterms:created xsi:type="dcterms:W3CDTF">2019-10-04T02:00:47Z</dcterms:created>
  <dcterms:modified xsi:type="dcterms:W3CDTF">2019-11-10T13:40:18Z</dcterms:modified>
</cp:coreProperties>
</file>