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66A1-7E2E-0B17-BE28-2EC6FC9FD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301BD-A2D1-7294-F3D6-F408F3F9E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1974B-F960-BA70-8EB5-D1E08D54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6898-0E2A-8147-9D22-B68406C568C3}" type="datetimeFigureOut">
              <a:rPr lang="en-JP" smtClean="0"/>
              <a:t>2023/11/02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3F0FD-72AE-1983-2F31-F0BA3759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FFCA9-8A15-A4F1-79FF-1D36330E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79C3-C585-2A4E-B693-DD72F31F2AF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5948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DC37-5E30-B388-9ABC-6481292B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3B6D7-2970-08DC-09F5-CBB498487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6792A-6CEC-A7CD-0E4A-51CFCC8D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6898-0E2A-8147-9D22-B68406C568C3}" type="datetimeFigureOut">
              <a:rPr lang="en-JP" smtClean="0"/>
              <a:t>2023/11/02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051A3-E24D-53A7-ED2B-1F2BB827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AB624-4F69-A1BD-E9E9-8B2D6B7E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79C3-C585-2A4E-B693-DD72F31F2AF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0677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5BFCB-20F0-2AC7-2F1E-349BDDD5C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6DAE9-E634-3468-BC3B-97A2D9780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50CCB-D668-1E97-3187-FF67A739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6898-0E2A-8147-9D22-B68406C568C3}" type="datetimeFigureOut">
              <a:rPr lang="en-JP" smtClean="0"/>
              <a:t>2023/11/02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0A6EB-6972-BD98-C76D-B859DC14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DB1BE-7861-11EF-02A1-E94AB7A0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79C3-C585-2A4E-B693-DD72F31F2AF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0150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CA42-5AED-1EE7-ABB8-E582558F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9DDA-DDA3-2CBE-64F2-91E7F2B00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88E9A-8E3D-9476-EE21-5BC0A5ED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6898-0E2A-8147-9D22-B68406C568C3}" type="datetimeFigureOut">
              <a:rPr lang="en-JP" smtClean="0"/>
              <a:t>2023/11/02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E87C5-C6D3-13CC-CC0D-6182BA19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BB25-4C6B-CCC7-D900-E6B0C97C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79C3-C585-2A4E-B693-DD72F31F2AF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8630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EE23-163D-0B24-4739-37E8A0A9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8CEA3-AE27-FE3F-9932-CB0AAFCFD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86340-DDF5-9129-778D-27CEA0B3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6898-0E2A-8147-9D22-B68406C568C3}" type="datetimeFigureOut">
              <a:rPr lang="en-JP" smtClean="0"/>
              <a:t>2023/11/02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0FB4E-69B3-9FF3-9F03-5BA3B0DC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EC24D-6A39-2BBE-9D7C-39F69FAC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79C3-C585-2A4E-B693-DD72F31F2AF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1819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E3DB-8B58-5D9D-7467-25739CA7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57514-723F-A28B-7546-1B7EC7C22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BE0F5-F9C9-7FC1-9CA9-F49C6BE2E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1F5EE-2965-B95B-7A78-D4998F73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6898-0E2A-8147-9D22-B68406C568C3}" type="datetimeFigureOut">
              <a:rPr lang="en-JP" smtClean="0"/>
              <a:t>2023/11/02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89453-2BEA-684A-CEFC-0E829A2B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417B8-0207-FC37-7CB4-D0A37F24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79C3-C585-2A4E-B693-DD72F31F2AF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2037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B776-2CE9-E9D7-CE2B-A08DCD8D9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88E43-1995-4D7F-5100-DB63FE7A6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0E71B-C44A-15E7-3EF8-38352615A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CD623-0B84-456B-B6A6-132C99DB3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06757-ACB4-C888-50CF-26968FD7F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5898B-5471-2AA3-FBF5-CB3A232D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6898-0E2A-8147-9D22-B68406C568C3}" type="datetimeFigureOut">
              <a:rPr lang="en-JP" smtClean="0"/>
              <a:t>2023/11/02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4C4F1-7F49-3B87-74A6-EBCE4557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3F820-4910-D5C2-FABB-2A7D5966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79C3-C585-2A4E-B693-DD72F31F2AF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644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EA0A-7A28-9455-325A-1017EE0C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D3A63-93FB-68E1-E5CF-644A5964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6898-0E2A-8147-9D22-B68406C568C3}" type="datetimeFigureOut">
              <a:rPr lang="en-JP" smtClean="0"/>
              <a:t>2023/11/02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EDCCA-1B8B-916A-C085-473604CD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4803E-5F7F-6818-ECB9-07892B9D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79C3-C585-2A4E-B693-DD72F31F2AF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6424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35E63-7913-A513-7074-74E6BD02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6898-0E2A-8147-9D22-B68406C568C3}" type="datetimeFigureOut">
              <a:rPr lang="en-JP" smtClean="0"/>
              <a:t>2023/11/02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A002F7-2920-FAC2-E421-5776591F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DBA70-463C-7D69-073F-B6EE1A9C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79C3-C585-2A4E-B693-DD72F31F2AF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6738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BAF0-1DAA-193A-129B-06050F29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365B6-6DBC-BAAF-E0B9-42EDBBDD1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8AB5-FE2C-F4C9-B3B3-BF8C57528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00758-5BB9-C816-E1FC-43DCC416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6898-0E2A-8147-9D22-B68406C568C3}" type="datetimeFigureOut">
              <a:rPr lang="en-JP" smtClean="0"/>
              <a:t>2023/11/02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E66EE-5DCC-17EA-2389-2BC10944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727C0-AADF-CF8A-7800-E75900DD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79C3-C585-2A4E-B693-DD72F31F2AF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3818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0E7F-2039-FA44-F3BB-08FA1C93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3D847-99E4-DBD6-EDD3-534284108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C71F5-64C6-3FF6-F6BB-2D779AF15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59121-1A28-BD98-2662-2D4878EB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6898-0E2A-8147-9D22-B68406C568C3}" type="datetimeFigureOut">
              <a:rPr lang="en-JP" smtClean="0"/>
              <a:t>2023/11/02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92C77-E14B-A94D-68C1-FE0E440D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76569-F5C7-B20A-E349-9ED23819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79C3-C585-2A4E-B693-DD72F31F2AF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524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D6F17-6CAD-43FA-9E32-2E0F4FC0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0341B-F0F1-3CB8-CA84-76AC4A0A9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7317F-943B-7825-7E34-F6791C034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66898-0E2A-8147-9D22-B68406C568C3}" type="datetimeFigureOut">
              <a:rPr lang="en-JP" smtClean="0"/>
              <a:t>2023/11/02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4EFD2-C614-60F0-E639-7E675255E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259C-4861-6A66-0857-6A9F64A4A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79C3-C585-2A4E-B693-DD72F31F2AF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6663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3CE524-951D-DA9A-8EF9-A4C2249F5670}"/>
              </a:ext>
            </a:extLst>
          </p:cNvPr>
          <p:cNvSpPr txBox="1">
            <a:spLocks/>
          </p:cNvSpPr>
          <p:nvPr/>
        </p:nvSpPr>
        <p:spPr>
          <a:xfrm>
            <a:off x="2356561" y="2319244"/>
            <a:ext cx="3000850" cy="2408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JP" sz="1200" dirty="0"/>
              <a:t>Bit Error Rate in each supply voltage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39057-B362-3EDD-995C-79D19ED59F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1" y="200109"/>
            <a:ext cx="3237230" cy="2071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7B9535-A6EB-D2D9-7414-C16D95D02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808" y="126290"/>
            <a:ext cx="2805317" cy="19092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8D01ED-19AA-D093-F057-A0CFF02510C7}"/>
              </a:ext>
            </a:extLst>
          </p:cNvPr>
          <p:cNvSpPr txBox="1">
            <a:spLocks/>
          </p:cNvSpPr>
          <p:nvPr/>
        </p:nvSpPr>
        <p:spPr>
          <a:xfrm>
            <a:off x="5466808" y="2150371"/>
            <a:ext cx="3000850" cy="565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JP" sz="1200" dirty="0"/>
              <a:t>Enery per Prediction for different bitwidth and time-step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728A65-6A98-568C-542F-F0526DDA0460}"/>
              </a:ext>
            </a:extLst>
          </p:cNvPr>
          <p:cNvSpPr txBox="1">
            <a:spLocks/>
          </p:cNvSpPr>
          <p:nvPr/>
        </p:nvSpPr>
        <p:spPr>
          <a:xfrm>
            <a:off x="2876949" y="6431917"/>
            <a:ext cx="4953258" cy="27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JP" sz="1200" dirty="0"/>
              <a:t>SNN Hardware architecture overview with partial memories organization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B285B8-49E4-2D66-CFFE-E8390A015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453" y="2718033"/>
            <a:ext cx="5842407" cy="364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4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 N. Dang</dc:creator>
  <cp:lastModifiedBy>Khanh N. Dang</cp:lastModifiedBy>
  <cp:revision>1</cp:revision>
  <dcterms:created xsi:type="dcterms:W3CDTF">2023-11-02T05:33:47Z</dcterms:created>
  <dcterms:modified xsi:type="dcterms:W3CDTF">2023-11-02T05:38:33Z</dcterms:modified>
</cp:coreProperties>
</file>