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6615-92FE-4F96-BCEF-73F9C695E5B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3BDC-00A6-4482-86AD-2D338258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MCQs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933575"/>
            <a:ext cx="8039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1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00225"/>
            <a:ext cx="8039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0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071687"/>
            <a:ext cx="79819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938337"/>
            <a:ext cx="79914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928812"/>
            <a:ext cx="8029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0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847850"/>
            <a:ext cx="805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1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038350"/>
            <a:ext cx="8010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8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033587"/>
            <a:ext cx="8048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047875"/>
            <a:ext cx="80391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943100"/>
            <a:ext cx="8067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066925"/>
            <a:ext cx="8020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014537"/>
            <a:ext cx="8067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8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804987"/>
            <a:ext cx="80295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047875"/>
            <a:ext cx="80295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062162"/>
            <a:ext cx="8039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1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933575"/>
            <a:ext cx="8029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043112"/>
            <a:ext cx="8039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043112"/>
            <a:ext cx="80295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933575"/>
            <a:ext cx="8001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6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019300"/>
            <a:ext cx="80200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4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Sample MCQs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MCQs</dc:title>
  <dc:creator>Le Trong Nhan</dc:creator>
  <cp:lastModifiedBy>Le Trong Nhan</cp:lastModifiedBy>
  <cp:revision>1</cp:revision>
  <dcterms:created xsi:type="dcterms:W3CDTF">2022-03-16T03:25:54Z</dcterms:created>
  <dcterms:modified xsi:type="dcterms:W3CDTF">2022-03-16T03:33:56Z</dcterms:modified>
</cp:coreProperties>
</file>