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0"/>
  </p:notesMasterIdLst>
  <p:sldIdLst>
    <p:sldId id="256" r:id="rId4"/>
    <p:sldId id="262" r:id="rId5"/>
    <p:sldId id="260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4" y="1550840"/>
            <a:ext cx="5153025" cy="340216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863725"/>
            <a:ext cx="3403006" cy="160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4114800"/>
            <a:ext cx="4486276" cy="7620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37338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0" y="910931"/>
            <a:ext cx="3694147" cy="2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2286000"/>
            <a:ext cx="9144000" cy="2438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8784" y="22150"/>
            <a:ext cx="449580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4" y="1550840"/>
            <a:ext cx="5153025" cy="340216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863725"/>
            <a:ext cx="3403006" cy="160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4114800"/>
            <a:ext cx="4486276" cy="7620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37338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0" y="910931"/>
            <a:ext cx="3694147" cy="25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8784" y="22150"/>
            <a:ext cx="449580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7315200" cy="9144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2297289"/>
            <a:ext cx="4191000" cy="53340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5867400"/>
            <a:ext cx="9171920" cy="105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50400"/>
            <a:ext cx="64008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50400"/>
            <a:ext cx="64008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43200"/>
            <a:ext cx="5867400" cy="53340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5124000"/>
            <a:ext cx="3886201" cy="357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324600" cy="103909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2438400"/>
            <a:ext cx="8694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45085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1430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5800"/>
            <a:ext cx="4191000" cy="38100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4937760" cy="493776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414867"/>
            <a:ext cx="5124000" cy="4572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859809"/>
            <a:ext cx="1160060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5" y="3173895"/>
            <a:ext cx="7202487" cy="10668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95072"/>
            <a:ext cx="7371944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33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570663"/>
            <a:ext cx="8350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95072"/>
            <a:ext cx="7371944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393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6492875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72243"/>
            <a:ext cx="822960" cy="13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4237038"/>
            <a:ext cx="4724400" cy="1554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Bài</a:t>
            </a:r>
            <a:r>
              <a:rPr lang="en-US" u="sng" dirty="0" smtClean="0"/>
              <a:t> </a:t>
            </a:r>
            <a:r>
              <a:rPr lang="en-US" u="sng" dirty="0" err="1" smtClean="0"/>
              <a:t>toán</a:t>
            </a:r>
            <a:r>
              <a:rPr lang="en-US" u="sng" dirty="0" smtClean="0"/>
              <a:t> 1: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&lt;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&gt;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 (</a:t>
            </a:r>
            <a:r>
              <a:rPr lang="en-US" dirty="0" err="1" smtClean="0"/>
              <a:t>hoặc</a:t>
            </a:r>
            <a:r>
              <a:rPr lang="en-US" dirty="0" smtClean="0"/>
              <a:t> text </a:t>
            </a:r>
            <a:r>
              <a:rPr lang="en-US" dirty="0" err="1" smtClean="0"/>
              <a:t>thô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Search engine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text </a:t>
            </a:r>
            <a:r>
              <a:rPr lang="en-US" dirty="0" err="1" smtClean="0"/>
              <a:t>thô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6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2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1568</TotalTime>
  <Words>91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CloudPower</vt:lpstr>
      <vt:lpstr>Custom Design</vt:lpstr>
      <vt:lpstr>Office2010</vt:lpstr>
      <vt:lpstr>DỰ ÁN JOB ZOOM</vt:lpstr>
      <vt:lpstr>Mô tả bài toán</vt:lpstr>
      <vt:lpstr>Mô tả bài toán – bài toán 2:</vt:lpstr>
      <vt:lpstr>PowerPoint Presentation</vt:lpstr>
      <vt:lpstr>Mục tiêu đề tài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13</cp:revision>
  <dcterms:created xsi:type="dcterms:W3CDTF">2011-08-21T17:09:05Z</dcterms:created>
  <dcterms:modified xsi:type="dcterms:W3CDTF">2011-08-22T19:27:43Z</dcterms:modified>
</cp:coreProperties>
</file>