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13"/>
  </p:notesMasterIdLst>
  <p:sldIdLst>
    <p:sldId id="256" r:id="rId4"/>
    <p:sldId id="263" r:id="rId5"/>
    <p:sldId id="264" r:id="rId6"/>
    <p:sldId id="265" r:id="rId7"/>
    <p:sldId id="262" r:id="rId8"/>
    <p:sldId id="260" r:id="rId9"/>
    <p:sldId id="261" r:id="rId10"/>
    <p:sldId id="258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68580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4" y="1550840"/>
            <a:ext cx="5153025" cy="340216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863725"/>
            <a:ext cx="3403006" cy="160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4114800"/>
            <a:ext cx="4486276" cy="7620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37338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70165"/>
            <a:ext cx="835127" cy="1354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0" y="910931"/>
            <a:ext cx="3694147" cy="2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690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2286000"/>
            <a:ext cx="9144000" cy="2438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2351088"/>
            <a:ext cx="91551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3976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2351088"/>
            <a:ext cx="9155113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3468" y="27465"/>
            <a:ext cx="4506434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3468" y="27465"/>
            <a:ext cx="4506434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3468" y="27465"/>
            <a:ext cx="4506434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3468" y="27465"/>
            <a:ext cx="4506434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8784" y="22150"/>
            <a:ext cx="449580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3976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4" y="1550840"/>
            <a:ext cx="5153025" cy="340216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863725"/>
            <a:ext cx="3403006" cy="160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4114800"/>
            <a:ext cx="4486276" cy="7620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37338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70165"/>
            <a:ext cx="835127" cy="1354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0" y="910931"/>
            <a:ext cx="3694147" cy="25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2351088"/>
            <a:ext cx="9155113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8784" y="22150"/>
            <a:ext cx="449580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3976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7315200" cy="9144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2297289"/>
            <a:ext cx="4191000" cy="53340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5867400"/>
            <a:ext cx="9171920" cy="1056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50400"/>
            <a:ext cx="6400800" cy="114300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50400"/>
            <a:ext cx="6400800" cy="114300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743200"/>
            <a:ext cx="5867400" cy="53340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0" y="5124000"/>
            <a:ext cx="3886201" cy="357187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324600" cy="103909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2438400"/>
            <a:ext cx="8694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45085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1430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5800"/>
            <a:ext cx="4191000" cy="38100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4937760" cy="493776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414867"/>
            <a:ext cx="5124000" cy="4572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8/23/2011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859809"/>
            <a:ext cx="1160060" cy="177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68580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5" y="3173895"/>
            <a:ext cx="7202487" cy="10668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90499"/>
            <a:ext cx="922332" cy="782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70165"/>
            <a:ext cx="835127" cy="1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68580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90499"/>
            <a:ext cx="922332" cy="782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70165"/>
            <a:ext cx="835127" cy="13543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95072"/>
            <a:ext cx="7371944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9339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68580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570663"/>
            <a:ext cx="8350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95072"/>
            <a:ext cx="7371944" cy="914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393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6492875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90499"/>
            <a:ext cx="922332" cy="78255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72243"/>
            <a:ext cx="822960" cy="13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4237038"/>
            <a:ext cx="4724400" cy="1554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Phùng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13159" y="152400"/>
            <a:ext cx="39308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 </a:t>
            </a:r>
            <a:r>
              <a:rPr lang="en-US" u="sng" dirty="0" err="1" smtClean="0"/>
              <a:t>Mô</a:t>
            </a:r>
            <a:r>
              <a:rPr lang="en-US" u="sng" dirty="0" smtClean="0"/>
              <a:t> </a:t>
            </a:r>
            <a:r>
              <a:rPr lang="en-US" u="sng" dirty="0" err="1" smtClean="0"/>
              <a:t>tả</a:t>
            </a:r>
            <a:r>
              <a:rPr lang="en-US" u="sng" dirty="0" smtClean="0"/>
              <a:t> Job Description </a:t>
            </a:r>
            <a:r>
              <a:rPr lang="en-US" u="sng" dirty="0" err="1" smtClean="0"/>
              <a:t>dành</a:t>
            </a:r>
            <a:r>
              <a:rPr lang="en-US" u="sng" dirty="0" smtClean="0"/>
              <a:t> </a:t>
            </a:r>
            <a:r>
              <a:rPr lang="en-US" u="sng" dirty="0" err="1" smtClean="0"/>
              <a:t>cho</a:t>
            </a:r>
            <a:r>
              <a:rPr lang="en-US" u="sng" dirty="0" smtClean="0"/>
              <a:t> &lt;</a:t>
            </a:r>
            <a:r>
              <a:rPr lang="en-US" u="sng" dirty="0" err="1" smtClean="0"/>
              <a:t>doanh</a:t>
            </a:r>
            <a:r>
              <a:rPr lang="en-US" u="sng" dirty="0" smtClean="0"/>
              <a:t> </a:t>
            </a:r>
            <a:r>
              <a:rPr lang="en-US" u="sng" dirty="0" err="1" smtClean="0"/>
              <a:t>nghiệp</a:t>
            </a:r>
            <a:r>
              <a:rPr lang="en-US" u="sng" dirty="0" smtClean="0"/>
              <a:t>&gt;</a:t>
            </a:r>
          </a:p>
          <a:p>
            <a:endParaRPr lang="en-US" u="sng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1. </a:t>
            </a:r>
            <a:r>
              <a:rPr lang="en-US" b="1" u="sng" dirty="0" err="1" smtClean="0">
                <a:solidFill>
                  <a:srgbClr val="0070C0"/>
                </a:solidFill>
              </a:rPr>
              <a:t>Tập</a:t>
            </a:r>
            <a:r>
              <a:rPr lang="en-US" b="1" u="sng" dirty="0" smtClean="0">
                <a:solidFill>
                  <a:srgbClr val="0070C0"/>
                </a:solidFill>
              </a:rPr>
              <a:t> attribute: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attributes (Title, Code, Level, Type, Range, Place, Category, Description, Requirement)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-&gt;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>
                <a:solidFill>
                  <a:srgbClr val="0070C0"/>
                </a:solidFill>
              </a:rPr>
              <a:t>2. Job </a:t>
            </a:r>
            <a:r>
              <a:rPr lang="en-US" b="1" u="sng" dirty="0" err="1" smtClean="0">
                <a:solidFill>
                  <a:srgbClr val="0070C0"/>
                </a:solidFill>
              </a:rPr>
              <a:t>desciption</a:t>
            </a:r>
            <a:r>
              <a:rPr lang="en-US" b="1" u="sng" dirty="0" smtClean="0">
                <a:solidFill>
                  <a:srgbClr val="0070C0"/>
                </a:solidFill>
              </a:rPr>
              <a:t>, requirement </a:t>
            </a:r>
            <a:r>
              <a:rPr lang="en-US" b="1" u="sng" dirty="0" err="1" smtClean="0">
                <a:solidFill>
                  <a:srgbClr val="0070C0"/>
                </a:solidFill>
              </a:rPr>
              <a:t>sử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dụng</a:t>
            </a:r>
            <a:r>
              <a:rPr lang="en-US" b="1" u="sng" dirty="0" smtClean="0">
                <a:solidFill>
                  <a:srgbClr val="0070C0"/>
                </a:solidFill>
              </a:rPr>
              <a:t> text </a:t>
            </a:r>
            <a:r>
              <a:rPr lang="en-US" b="1" u="sng" dirty="0" err="1" smtClean="0">
                <a:solidFill>
                  <a:srgbClr val="0070C0"/>
                </a:solidFill>
              </a:rPr>
              <a:t>thô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description, requirement</a:t>
            </a:r>
            <a:r>
              <a:rPr lang="en-US" dirty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0"/>
            <a:ext cx="5213159" cy="6858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1" y="6096000"/>
            <a:ext cx="2286319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5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20217" cy="4153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420217" y="381000"/>
            <a:ext cx="472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 Search tool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err="1" smtClean="0"/>
              <a:t>Tập</a:t>
            </a:r>
            <a:r>
              <a:rPr lang="en-US" u="sng" dirty="0" smtClean="0"/>
              <a:t> attribute: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Search tool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job description &lt;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&gt;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attribute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1" y="6096000"/>
            <a:ext cx="2286319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6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1: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smtClean="0"/>
              <a:t>nay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smtClean="0"/>
              <a:t>Job Description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smtClean="0"/>
              <a:t>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Search </a:t>
            </a:r>
            <a:r>
              <a:rPr lang="en-US" sz="2000" dirty="0" smtClean="0"/>
              <a:t>engine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Tập</a:t>
            </a:r>
            <a:r>
              <a:rPr lang="en-US" sz="2000" dirty="0" smtClean="0"/>
              <a:t> attribute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job description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–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68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222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1772</TotalTime>
  <Words>231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CloudPower</vt:lpstr>
      <vt:lpstr>Custom Design</vt:lpstr>
      <vt:lpstr>Office2010</vt:lpstr>
      <vt:lpstr>DỰ ÁN JOB ZOOM</vt:lpstr>
      <vt:lpstr>PowerPoint Presentation</vt:lpstr>
      <vt:lpstr>PowerPoint Presentation</vt:lpstr>
      <vt:lpstr>PowerPoint Presentation</vt:lpstr>
      <vt:lpstr>Mô tả bài toán</vt:lpstr>
      <vt:lpstr>Mô tả bài toán – bài toán 2:</vt:lpstr>
      <vt:lpstr>PowerPoint Presentation</vt:lpstr>
      <vt:lpstr>Mục tiêu đề tài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Le Duong Cong Phuc</cp:lastModifiedBy>
  <cp:revision>32</cp:revision>
  <dcterms:created xsi:type="dcterms:W3CDTF">2011-08-21T17:09:05Z</dcterms:created>
  <dcterms:modified xsi:type="dcterms:W3CDTF">2011-08-23T11:26:15Z</dcterms:modified>
</cp:coreProperties>
</file>