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20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10/5/2011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4949.aspx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err="1" smtClean="0"/>
              <a:t>Phùng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Trung</a:t>
            </a:r>
            <a:r>
              <a:rPr lang="en-US" sz="2000" dirty="0" smtClean="0"/>
              <a:t> </a:t>
            </a:r>
            <a:r>
              <a:rPr lang="en-US" sz="2000" dirty="0" err="1" smtClean="0"/>
              <a:t>Hiếu</a:t>
            </a:r>
            <a:endParaRPr lang="en-US" sz="2000" dirty="0" smtClean="0"/>
          </a:p>
          <a:p>
            <a:pPr algn="r"/>
            <a:r>
              <a:rPr lang="en-US" sz="2000" dirty="0" err="1" smtClean="0"/>
              <a:t>Lê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Phúc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http://msdn.microsoft.com/en-us/library/ms174949.aspx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711202"/>
            <a:ext cx="990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918" y="1815584"/>
            <a:ext cx="1719168" cy="5334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WebProgramming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122502" y="1244602"/>
            <a:ext cx="1877998" cy="57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62200" y="130618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86107" y="1415534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11" idx="2"/>
          </p:cNvCxnSpPr>
          <p:nvPr/>
        </p:nvCxnSpPr>
        <p:spPr>
          <a:xfrm>
            <a:off x="4000500" y="1244602"/>
            <a:ext cx="2685607" cy="5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62796" y="11518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981" y="3355457"/>
            <a:ext cx="1447800" cy="533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ASP.NET</a:t>
            </a:r>
            <a:endParaRPr lang="en-US" sz="1600" dirty="0"/>
          </a:p>
        </p:txBody>
      </p:sp>
      <p:cxnSp>
        <p:nvCxnSpPr>
          <p:cNvPr id="24" name="Straight Connector 23"/>
          <p:cNvCxnSpPr>
            <a:stCxn id="5" idx="2"/>
            <a:endCxn id="22" idx="0"/>
          </p:cNvCxnSpPr>
          <p:nvPr/>
        </p:nvCxnSpPr>
        <p:spPr>
          <a:xfrm flipH="1">
            <a:off x="1477881" y="2348985"/>
            <a:ext cx="644621" cy="1006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262918" y="2562116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799270" y="2181116"/>
            <a:ext cx="10668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44481" y="4348865"/>
            <a:ext cx="10668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7" name="Straight Connector 6"/>
          <p:cNvCxnSpPr>
            <a:stCxn id="22" idx="2"/>
            <a:endCxn id="15" idx="0"/>
          </p:cNvCxnSpPr>
          <p:nvPr/>
        </p:nvCxnSpPr>
        <p:spPr>
          <a:xfrm>
            <a:off x="1477881" y="3888858"/>
            <a:ext cx="0" cy="4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14" idx="2"/>
          </p:cNvCxnSpPr>
          <p:nvPr/>
        </p:nvCxnSpPr>
        <p:spPr>
          <a:xfrm>
            <a:off x="2982086" y="2082285"/>
            <a:ext cx="1817184" cy="479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10809" y="1979653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622157"/>
            <a:ext cx="4429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2792126" y="3149286"/>
            <a:ext cx="2012583" cy="945742"/>
          </a:xfrm>
          <a:prstGeom prst="wedgeEllipseCallout">
            <a:avLst>
              <a:gd name="adj1" fmla="val 58799"/>
              <a:gd name="adj2" fmla="val 5150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build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7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86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7636</TotalTime>
  <Words>759</Words>
  <Application>Microsoft Office PowerPoint</Application>
  <PresentationFormat>On-screen Show (16:9)</PresentationFormat>
  <Paragraphs>128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  <vt:lpstr>Decision Tree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78</cp:revision>
  <dcterms:created xsi:type="dcterms:W3CDTF">2011-08-21T17:09:05Z</dcterms:created>
  <dcterms:modified xsi:type="dcterms:W3CDTF">2011-10-05T02:01:51Z</dcterms:modified>
</cp:coreProperties>
</file>