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</a:t>
            </a:r>
            <a:r>
              <a:rPr lang="en-US" sz="1200" b="1">
                <a:solidFill>
                  <a:schemeClr val="tx1"/>
                </a:solidFill>
              </a:rPr>
              <a:t>tin </a:t>
            </a:r>
            <a:r>
              <a:rPr lang="en-US" sz="1200" b="1" smtClean="0">
                <a:solidFill>
                  <a:schemeClr val="tx1"/>
                </a:solidFill>
              </a:rPr>
              <a:t>2</a:t>
            </a:r>
            <a:r>
              <a:rPr lang="en-US" sz="1200" b="1" smtClean="0">
                <a:solidFill>
                  <a:schemeClr val="tx1"/>
                </a:solidFill>
              </a:rPr>
              <a:t>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321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51</cp:revision>
  <dcterms:created xsi:type="dcterms:W3CDTF">2011-10-11T03:49:02Z</dcterms:created>
  <dcterms:modified xsi:type="dcterms:W3CDTF">2011-12-19T07:52:35Z</dcterms:modified>
</cp:coreProperties>
</file>