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9411" y="1610591"/>
            <a:ext cx="4191000" cy="2743200"/>
            <a:chOff x="2439411" y="1610591"/>
            <a:chExt cx="4191000" cy="2743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89" y="-1727910"/>
            <a:ext cx="1627970" cy="162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4" y="430405"/>
            <a:ext cx="1760116" cy="17601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70" y="-1752600"/>
            <a:ext cx="1627970" cy="16279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84" y="1424932"/>
            <a:ext cx="1089668" cy="108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02" y="2525548"/>
            <a:ext cx="1760116" cy="17601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02" y="3520075"/>
            <a:ext cx="1089668" cy="1089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9469" y="4910435"/>
            <a:ext cx="17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Phân tán:</a:t>
            </a:r>
          </a:p>
          <a:p>
            <a:pPr algn="ctr"/>
            <a:r>
              <a:rPr lang="en-US" b="1" smtClean="0"/>
              <a:t>Data Tier </a:t>
            </a:r>
          </a:p>
          <a:p>
            <a:pPr algn="ctr"/>
            <a:r>
              <a:rPr lang="en-US" b="1" smtClean="0"/>
              <a:t>trên nhiều</a:t>
            </a:r>
          </a:p>
          <a:p>
            <a:pPr algn="ctr"/>
            <a:r>
              <a:rPr lang="en-US" b="1" smtClean="0"/>
              <a:t>Database server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-1741071" y="-76200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Phân tán các dịch vụ xử lý</a:t>
            </a:r>
          </a:p>
          <a:p>
            <a:r>
              <a:rPr lang="en-US" b="1" smtClean="0"/>
              <a:t>Trên nhiều Server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95313"/>
            <a:ext cx="50958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12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47" y="2267902"/>
            <a:ext cx="5513705" cy="2322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8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96308" y="1968451"/>
            <a:ext cx="1701623" cy="1526448"/>
            <a:chOff x="2590800" y="1803702"/>
            <a:chExt cx="3644900" cy="28829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05200" y="18037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06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57800" y="35563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3480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0800" y="34039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8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889250" y="2248202"/>
              <a:ext cx="914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3803650" y="2248202"/>
              <a:ext cx="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3803650" y="2248202"/>
              <a:ext cx="1295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2889250" y="3162602"/>
              <a:ext cx="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4641850" y="3162602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5099050" y="3162602"/>
              <a:ext cx="457200" cy="3937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2" idx="0"/>
            </p:cNvCxnSpPr>
            <p:nvPr/>
          </p:nvCxnSpPr>
          <p:spPr>
            <a:xfrm flipH="1">
              <a:off x="5175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1" idx="0"/>
            </p:cNvCxnSpPr>
            <p:nvPr/>
          </p:nvCxnSpPr>
          <p:spPr>
            <a:xfrm>
              <a:off x="5556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10944" y="596664"/>
            <a:ext cx="2051447" cy="446730"/>
            <a:chOff x="609600" y="755650"/>
            <a:chExt cx="3962400" cy="83185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096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646987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87716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0513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30" idx="0"/>
            </p:cNvCxnSpPr>
            <p:nvPr/>
          </p:nvCxnSpPr>
          <p:spPr>
            <a:xfrm flipV="1">
              <a:off x="869950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69950" y="755650"/>
              <a:ext cx="34224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98514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42272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07337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49733" y="2134335"/>
            <a:ext cx="1365780" cy="1294665"/>
            <a:chOff x="5630620" y="2460264"/>
            <a:chExt cx="2971800" cy="3124200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926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78404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8069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7642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926020" y="5051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640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6306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60878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926020" y="2460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7154620" y="300160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7467358" y="3230202"/>
              <a:ext cx="3730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7467358" y="4060464"/>
              <a:ext cx="6016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 flipV="1">
              <a:off x="7461008" y="429065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7154620" y="429065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6470408" y="4138252"/>
              <a:ext cx="449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6171958" y="3984264"/>
              <a:ext cx="7540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6629158" y="338260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18551" y="2254783"/>
            <a:ext cx="1905000" cy="1227138"/>
            <a:chOff x="2439411" y="1610591"/>
            <a:chExt cx="4191000" cy="274320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58599" y="2743200"/>
            <a:ext cx="98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685006" y="2751848"/>
            <a:ext cx="760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4103593" y="1454334"/>
            <a:ext cx="457200" cy="139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1505635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Tập hợp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010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481</Words>
  <Application>Microsoft Office PowerPoint</Application>
  <PresentationFormat>On-screen Show (4:3)</PresentationFormat>
  <Paragraphs>219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84</cp:revision>
  <dcterms:created xsi:type="dcterms:W3CDTF">2011-10-11T03:49:02Z</dcterms:created>
  <dcterms:modified xsi:type="dcterms:W3CDTF">2011-12-25T23:39:21Z</dcterms:modified>
</cp:coreProperties>
</file>