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4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</a:t>
            </a:r>
            <a:r>
              <a:rPr lang="en-US" sz="1200" b="1">
                <a:solidFill>
                  <a:schemeClr val="tx1"/>
                </a:solidFill>
              </a:rPr>
              <a:t>tin </a:t>
            </a:r>
            <a:r>
              <a:rPr lang="en-US" sz="1200" b="1" smtClean="0">
                <a:solidFill>
                  <a:schemeClr val="tx1"/>
                </a:solidFill>
              </a:rPr>
              <a:t>2</a:t>
            </a:r>
            <a:r>
              <a:rPr lang="en-US" sz="1200" b="1" smtClean="0">
                <a:solidFill>
                  <a:schemeClr val="tx1"/>
                </a:solidFill>
              </a:rPr>
              <a:t>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22803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stCxn id="6" idx="3"/>
          </p:cNvCxnSpPr>
          <p:nvPr/>
        </p:nvCxnSpPr>
        <p:spPr>
          <a:xfrm flipV="1">
            <a:off x="4777924" y="3047857"/>
            <a:ext cx="2362200" cy="86890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3"/>
          </p:cNvCxnSpPr>
          <p:nvPr/>
        </p:nvCxnSpPr>
        <p:spPr>
          <a:xfrm flipV="1">
            <a:off x="4777924" y="3840564"/>
            <a:ext cx="2552700" cy="42649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1418" y="2863191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244164" y="3992964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751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298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43</cp:revision>
  <dcterms:created xsi:type="dcterms:W3CDTF">2011-10-11T03:49:02Z</dcterms:created>
  <dcterms:modified xsi:type="dcterms:W3CDTF">2011-12-19T04:47:54Z</dcterms:modified>
</cp:coreProperties>
</file>