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7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A248-6CFA-41A5-973A-57438E99BB4D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8A456B-D536-4B9C-8BE1-536E137D21B4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E775A6F2-27E3-403A-BB04-DB3C95F1EC19}" type="par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F694FD01-4100-419C-BFC5-DA4CF67B460E}" type="sib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28633D4-708C-44AF-9674-55E8F112E60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F84D1BE-6E46-4757-ADB6-E079461E48FA}" type="par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9BB42828-E00C-4FC3-BFF7-B6432BC9881B}" type="sib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6CC80194-E7D1-4367-99DF-6633093B9BA8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A49A830-1BA0-4D41-A243-C1C7E4FFF665}" type="par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3633C24-FBB9-498B-868D-FCFBB5700535}" type="sib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851DEF2-A205-4728-BAFE-DAA917AAEA71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A97AEB4-C457-4925-8668-8D1E2313CCB8}" type="par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5F2851CC-C5DE-4954-B7EC-68985A9EEBEA}" type="sib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2139A81A-65CE-443C-B053-0C7D90844589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0CBB6BD7-B020-4382-9275-8B5AD0150707}" type="par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10AB3DE6-563F-472F-89C5-7023F5B70BFC}" type="sib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45F252D-438F-4082-9AD4-B767CF145353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41E66B8-0407-43E5-A507-8E986B3CE932}" type="parTrans" cxnId="{75F50798-DB15-4D5D-A622-E2FDEE4BFCD0}">
      <dgm:prSet/>
      <dgm:spPr/>
      <dgm:t>
        <a:bodyPr/>
        <a:lstStyle/>
        <a:p>
          <a:endParaRPr lang="en-US"/>
        </a:p>
      </dgm:t>
    </dgm:pt>
    <dgm:pt modelId="{B83A4629-D988-491B-8084-FEA8AD6C13D7}" type="sibTrans" cxnId="{75F50798-DB15-4D5D-A622-E2FDEE4BFCD0}">
      <dgm:prSet/>
      <dgm:spPr/>
      <dgm:t>
        <a:bodyPr/>
        <a:lstStyle/>
        <a:p>
          <a:endParaRPr lang="en-US"/>
        </a:p>
      </dgm:t>
    </dgm:pt>
    <dgm:pt modelId="{FD4ABFBB-B11E-4E6D-ACAD-01A167DB79C4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BC651104-E873-477B-A60A-30ADBA17A6DC}" type="parTrans" cxnId="{5A1EFF9E-183B-4D9E-B649-5AC9A34D1B8C}">
      <dgm:prSet/>
      <dgm:spPr/>
      <dgm:t>
        <a:bodyPr/>
        <a:lstStyle/>
        <a:p>
          <a:endParaRPr lang="en-US"/>
        </a:p>
      </dgm:t>
    </dgm:pt>
    <dgm:pt modelId="{A2892F98-95C5-447D-B5A2-5D53BECABDE3}" type="sibTrans" cxnId="{5A1EFF9E-183B-4D9E-B649-5AC9A34D1B8C}">
      <dgm:prSet/>
      <dgm:spPr/>
      <dgm:t>
        <a:bodyPr/>
        <a:lstStyle/>
        <a:p>
          <a:endParaRPr lang="en-US"/>
        </a:p>
      </dgm:t>
    </dgm:pt>
    <dgm:pt modelId="{910E38C0-92F0-4AC3-856E-8BE9318DAD23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0C1D420-3529-4D47-83C8-411CBEBC9313}" type="parTrans" cxnId="{7ACE1D42-325B-4D12-A027-E24170278C3F}">
      <dgm:prSet/>
      <dgm:spPr/>
      <dgm:t>
        <a:bodyPr/>
        <a:lstStyle/>
        <a:p>
          <a:endParaRPr lang="en-US"/>
        </a:p>
      </dgm:t>
    </dgm:pt>
    <dgm:pt modelId="{CD9D0FF1-BA3D-42F9-8462-20BFEDD195BF}" type="sibTrans" cxnId="{7ACE1D42-325B-4D12-A027-E24170278C3F}">
      <dgm:prSet/>
      <dgm:spPr/>
      <dgm:t>
        <a:bodyPr/>
        <a:lstStyle/>
        <a:p>
          <a:endParaRPr lang="en-US"/>
        </a:p>
      </dgm:t>
    </dgm:pt>
    <dgm:pt modelId="{53C0C079-DD0C-445B-8E13-33018E11AA5E}" type="pres">
      <dgm:prSet presAssocID="{4FD1A248-6CFA-41A5-973A-57438E99BB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3F8D6-8333-4912-B050-60B4CE4F0486}" type="pres">
      <dgm:prSet presAssocID="{FD4ABFBB-B11E-4E6D-ACAD-01A167DB79C4}" presName="boxAndChildren" presStyleCnt="0"/>
      <dgm:spPr/>
    </dgm:pt>
    <dgm:pt modelId="{A61B2339-8366-4111-8F73-67EF3F113E4A}" type="pres">
      <dgm:prSet presAssocID="{FD4ABFBB-B11E-4E6D-ACAD-01A167DB79C4}" presName="parentTextBox" presStyleLbl="node1" presStyleIdx="0" presStyleCnt="8"/>
      <dgm:spPr/>
      <dgm:t>
        <a:bodyPr/>
        <a:lstStyle/>
        <a:p>
          <a:endParaRPr lang="en-US"/>
        </a:p>
      </dgm:t>
    </dgm:pt>
    <dgm:pt modelId="{553B009C-ACBA-4D5A-B2EB-FE417302314F}" type="pres">
      <dgm:prSet presAssocID="{10AB3DE6-563F-472F-89C5-7023F5B70BFC}" presName="sp" presStyleCnt="0"/>
      <dgm:spPr/>
    </dgm:pt>
    <dgm:pt modelId="{3546D0EE-D5D6-4045-9429-53033718D812}" type="pres">
      <dgm:prSet presAssocID="{2139A81A-65CE-443C-B053-0C7D90844589}" presName="arrowAndChildren" presStyleCnt="0"/>
      <dgm:spPr/>
    </dgm:pt>
    <dgm:pt modelId="{6B53B39A-8B54-49BE-9D9D-CAD2969480A0}" type="pres">
      <dgm:prSet presAssocID="{2139A81A-65CE-443C-B053-0C7D9084458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AD8CAF8-4405-406A-A082-B7070964A122}" type="pres">
      <dgm:prSet presAssocID="{CD9D0FF1-BA3D-42F9-8462-20BFEDD195BF}" presName="sp" presStyleCnt="0"/>
      <dgm:spPr/>
    </dgm:pt>
    <dgm:pt modelId="{0477FAB4-A7CF-41C1-9133-7FBE6D52DF3A}" type="pres">
      <dgm:prSet presAssocID="{910E38C0-92F0-4AC3-856E-8BE9318DAD23}" presName="arrowAndChildren" presStyleCnt="0"/>
      <dgm:spPr/>
    </dgm:pt>
    <dgm:pt modelId="{AE3A404D-D0C1-450D-BDB3-6FCA1E0EFD6F}" type="pres">
      <dgm:prSet presAssocID="{910E38C0-92F0-4AC3-856E-8BE9318DAD23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418FFFC-4A61-4336-BD1C-3E609F50CF83}" type="pres">
      <dgm:prSet presAssocID="{5F2851CC-C5DE-4954-B7EC-68985A9EEBEA}" presName="sp" presStyleCnt="0"/>
      <dgm:spPr/>
    </dgm:pt>
    <dgm:pt modelId="{B8564EDA-54EC-469F-B284-0F4EC845E3D7}" type="pres">
      <dgm:prSet presAssocID="{D851DEF2-A205-4728-BAFE-DAA917AAEA71}" presName="arrowAndChildren" presStyleCnt="0"/>
      <dgm:spPr/>
    </dgm:pt>
    <dgm:pt modelId="{1C9A3B25-0DFC-4C02-BE56-CE508DCA8953}" type="pres">
      <dgm:prSet presAssocID="{D851DEF2-A205-4728-BAFE-DAA917AAEA71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FFF00B8-11D0-4B7F-901B-F882183D8D2B}" type="pres">
      <dgm:prSet presAssocID="{83633C24-FBB9-498B-868D-FCFBB5700535}" presName="sp" presStyleCnt="0"/>
      <dgm:spPr/>
    </dgm:pt>
    <dgm:pt modelId="{E79FB78F-18A9-4EDA-874E-41CC124D337C}" type="pres">
      <dgm:prSet presAssocID="{6CC80194-E7D1-4367-99DF-6633093B9BA8}" presName="arrowAndChildren" presStyleCnt="0"/>
      <dgm:spPr/>
    </dgm:pt>
    <dgm:pt modelId="{A90049AA-CBD6-4AEF-9EBA-5C7B5F86C71F}" type="pres">
      <dgm:prSet presAssocID="{6CC80194-E7D1-4367-99DF-6633093B9BA8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CD0A88A9-D499-437C-9B29-8E866E803EBC}" type="pres">
      <dgm:prSet presAssocID="{9BB42828-E00C-4FC3-BFF7-B6432BC9881B}" presName="sp" presStyleCnt="0"/>
      <dgm:spPr/>
    </dgm:pt>
    <dgm:pt modelId="{E8BC6539-1E3E-4F81-9C30-50D3EE42E113}" type="pres">
      <dgm:prSet presAssocID="{D28633D4-708C-44AF-9674-55E8F112E606}" presName="arrowAndChildren" presStyleCnt="0"/>
      <dgm:spPr/>
    </dgm:pt>
    <dgm:pt modelId="{3AC56C42-DFCB-4D8D-BA1D-03C9949DD54E}" type="pres">
      <dgm:prSet presAssocID="{D28633D4-708C-44AF-9674-55E8F112E606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B2AAFC8-041E-494C-89F6-E7AE11C76BD4}" type="pres">
      <dgm:prSet presAssocID="{F694FD01-4100-419C-BFC5-DA4CF67B460E}" presName="sp" presStyleCnt="0"/>
      <dgm:spPr/>
    </dgm:pt>
    <dgm:pt modelId="{23623D10-235D-41C3-AB5C-3D77882200EE}" type="pres">
      <dgm:prSet presAssocID="{D18A456B-D536-4B9C-8BE1-536E137D21B4}" presName="arrowAndChildren" presStyleCnt="0"/>
      <dgm:spPr/>
    </dgm:pt>
    <dgm:pt modelId="{56E09A99-A56C-4723-832F-E8CEEE729B73}" type="pres">
      <dgm:prSet presAssocID="{D18A456B-D536-4B9C-8BE1-536E137D21B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2675F40-8F65-4C32-9712-AB78C54FB738}" type="pres">
      <dgm:prSet presAssocID="{B83A4629-D988-491B-8084-FEA8AD6C13D7}" presName="sp" presStyleCnt="0"/>
      <dgm:spPr/>
    </dgm:pt>
    <dgm:pt modelId="{7B1F42B7-2992-4296-AB40-989030AE669E}" type="pres">
      <dgm:prSet presAssocID="{845F252D-438F-4082-9AD4-B767CF145353}" presName="arrowAndChildren" presStyleCnt="0"/>
      <dgm:spPr/>
    </dgm:pt>
    <dgm:pt modelId="{FA5DED89-4573-4A62-99C6-B233D4E4BEF8}" type="pres">
      <dgm:prSet presAssocID="{845F252D-438F-4082-9AD4-B767CF14535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358B6FC8-FB77-4790-A94F-07D52D743CE2}" type="presOf" srcId="{FD4ABFBB-B11E-4E6D-ACAD-01A167DB79C4}" destId="{A61B2339-8366-4111-8F73-67EF3F113E4A}" srcOrd="0" destOrd="0" presId="urn:microsoft.com/office/officeart/2005/8/layout/process4"/>
    <dgm:cxn modelId="{055B7C6B-86D2-4625-9E09-1034A307A5E8}" type="presOf" srcId="{910E38C0-92F0-4AC3-856E-8BE9318DAD23}" destId="{AE3A404D-D0C1-450D-BDB3-6FCA1E0EFD6F}" srcOrd="0" destOrd="0" presId="urn:microsoft.com/office/officeart/2005/8/layout/process4"/>
    <dgm:cxn modelId="{2A340A30-AA19-404D-BACB-FF010753216B}" srcId="{4FD1A248-6CFA-41A5-973A-57438E99BB4D}" destId="{2139A81A-65CE-443C-B053-0C7D90844589}" srcOrd="6" destOrd="0" parTransId="{0CBB6BD7-B020-4382-9275-8B5AD0150707}" sibTransId="{10AB3DE6-563F-472F-89C5-7023F5B70BFC}"/>
    <dgm:cxn modelId="{C8890A62-B1D9-40D8-B0CA-33EA22033A3F}" type="presOf" srcId="{D18A456B-D536-4B9C-8BE1-536E137D21B4}" destId="{56E09A99-A56C-4723-832F-E8CEEE729B73}" srcOrd="0" destOrd="0" presId="urn:microsoft.com/office/officeart/2005/8/layout/process4"/>
    <dgm:cxn modelId="{1B701BDD-8F20-4CDD-BCAF-D7C45B426513}" type="presOf" srcId="{845F252D-438F-4082-9AD4-B767CF145353}" destId="{FA5DED89-4573-4A62-99C6-B233D4E4BEF8}" srcOrd="0" destOrd="0" presId="urn:microsoft.com/office/officeart/2005/8/layout/process4"/>
    <dgm:cxn modelId="{75F50798-DB15-4D5D-A622-E2FDEE4BFCD0}" srcId="{4FD1A248-6CFA-41A5-973A-57438E99BB4D}" destId="{845F252D-438F-4082-9AD4-B767CF145353}" srcOrd="0" destOrd="0" parTransId="{541E66B8-0407-43E5-A507-8E986B3CE932}" sibTransId="{B83A4629-D988-491B-8084-FEA8AD6C13D7}"/>
    <dgm:cxn modelId="{84EC8081-5100-40AC-8AC4-AA0894E8E213}" type="presOf" srcId="{4FD1A248-6CFA-41A5-973A-57438E99BB4D}" destId="{53C0C079-DD0C-445B-8E13-33018E11AA5E}" srcOrd="0" destOrd="0" presId="urn:microsoft.com/office/officeart/2005/8/layout/process4"/>
    <dgm:cxn modelId="{03208A7C-7C6F-4C4F-A142-B8BAC10D04D3}" type="presOf" srcId="{6CC80194-E7D1-4367-99DF-6633093B9BA8}" destId="{A90049AA-CBD6-4AEF-9EBA-5C7B5F86C71F}" srcOrd="0" destOrd="0" presId="urn:microsoft.com/office/officeart/2005/8/layout/process4"/>
    <dgm:cxn modelId="{5A1EFF9E-183B-4D9E-B649-5AC9A34D1B8C}" srcId="{4FD1A248-6CFA-41A5-973A-57438E99BB4D}" destId="{FD4ABFBB-B11E-4E6D-ACAD-01A167DB79C4}" srcOrd="7" destOrd="0" parTransId="{BC651104-E873-477B-A60A-30ADBA17A6DC}" sibTransId="{A2892F98-95C5-447D-B5A2-5D53BECABDE3}"/>
    <dgm:cxn modelId="{87F8A6B2-71D0-4B6B-84F8-5F723E5D1989}" srcId="{4FD1A248-6CFA-41A5-973A-57438E99BB4D}" destId="{D28633D4-708C-44AF-9674-55E8F112E606}" srcOrd="2" destOrd="0" parTransId="{5F84D1BE-6E46-4757-ADB6-E079461E48FA}" sibTransId="{9BB42828-E00C-4FC3-BFF7-B6432BC9881B}"/>
    <dgm:cxn modelId="{7ACE1D42-325B-4D12-A027-E24170278C3F}" srcId="{4FD1A248-6CFA-41A5-973A-57438E99BB4D}" destId="{910E38C0-92F0-4AC3-856E-8BE9318DAD23}" srcOrd="5" destOrd="0" parTransId="{90C1D420-3529-4D47-83C8-411CBEBC9313}" sibTransId="{CD9D0FF1-BA3D-42F9-8462-20BFEDD195BF}"/>
    <dgm:cxn modelId="{FF31F902-98FB-4711-99E0-79CB34B0D30A}" type="presOf" srcId="{D851DEF2-A205-4728-BAFE-DAA917AAEA71}" destId="{1C9A3B25-0DFC-4C02-BE56-CE508DCA8953}" srcOrd="0" destOrd="0" presId="urn:microsoft.com/office/officeart/2005/8/layout/process4"/>
    <dgm:cxn modelId="{10B6D9D3-E676-4E7B-AD7F-15560C758FA4}" type="presOf" srcId="{2139A81A-65CE-443C-B053-0C7D90844589}" destId="{6B53B39A-8B54-49BE-9D9D-CAD2969480A0}" srcOrd="0" destOrd="0" presId="urn:microsoft.com/office/officeart/2005/8/layout/process4"/>
    <dgm:cxn modelId="{53CA2A13-9ADF-4EA1-911B-84F55BB52925}" srcId="{4FD1A248-6CFA-41A5-973A-57438E99BB4D}" destId="{D18A456B-D536-4B9C-8BE1-536E137D21B4}" srcOrd="1" destOrd="0" parTransId="{E775A6F2-27E3-403A-BB04-DB3C95F1EC19}" sibTransId="{F694FD01-4100-419C-BFC5-DA4CF67B460E}"/>
    <dgm:cxn modelId="{8A7A9B29-44B4-421F-8AAA-94BCFECB045A}" type="presOf" srcId="{D28633D4-708C-44AF-9674-55E8F112E606}" destId="{3AC56C42-DFCB-4D8D-BA1D-03C9949DD54E}" srcOrd="0" destOrd="0" presId="urn:microsoft.com/office/officeart/2005/8/layout/process4"/>
    <dgm:cxn modelId="{93DA936D-0831-4E27-8D1B-E82820F735AF}" srcId="{4FD1A248-6CFA-41A5-973A-57438E99BB4D}" destId="{D851DEF2-A205-4728-BAFE-DAA917AAEA71}" srcOrd="4" destOrd="0" parTransId="{5A97AEB4-C457-4925-8668-8D1E2313CCB8}" sibTransId="{5F2851CC-C5DE-4954-B7EC-68985A9EEBEA}"/>
    <dgm:cxn modelId="{88CA2BCF-BF3F-4B5D-9FFC-490A32F7D764}" srcId="{4FD1A248-6CFA-41A5-973A-57438E99BB4D}" destId="{6CC80194-E7D1-4367-99DF-6633093B9BA8}" srcOrd="3" destOrd="0" parTransId="{9A49A830-1BA0-4D41-A243-C1C7E4FFF665}" sibTransId="{83633C24-FBB9-498B-868D-FCFBB5700535}"/>
    <dgm:cxn modelId="{246B371E-2B38-4BFF-9F4F-D558D611C746}" type="presParOf" srcId="{53C0C079-DD0C-445B-8E13-33018E11AA5E}" destId="{6163F8D6-8333-4912-B050-60B4CE4F0486}" srcOrd="0" destOrd="0" presId="urn:microsoft.com/office/officeart/2005/8/layout/process4"/>
    <dgm:cxn modelId="{0C351D05-1C6A-45AD-A48C-1BCB988EA012}" type="presParOf" srcId="{6163F8D6-8333-4912-B050-60B4CE4F0486}" destId="{A61B2339-8366-4111-8F73-67EF3F113E4A}" srcOrd="0" destOrd="0" presId="urn:microsoft.com/office/officeart/2005/8/layout/process4"/>
    <dgm:cxn modelId="{20ADB3CF-4844-4BF2-8EED-760BC21CA6B6}" type="presParOf" srcId="{53C0C079-DD0C-445B-8E13-33018E11AA5E}" destId="{553B009C-ACBA-4D5A-B2EB-FE417302314F}" srcOrd="1" destOrd="0" presId="urn:microsoft.com/office/officeart/2005/8/layout/process4"/>
    <dgm:cxn modelId="{AEFC5B45-6270-4C41-B35F-23D98935D5D7}" type="presParOf" srcId="{53C0C079-DD0C-445B-8E13-33018E11AA5E}" destId="{3546D0EE-D5D6-4045-9429-53033718D812}" srcOrd="2" destOrd="0" presId="urn:microsoft.com/office/officeart/2005/8/layout/process4"/>
    <dgm:cxn modelId="{49D7A8A3-7C94-49D6-A2E4-D7E65B4904CB}" type="presParOf" srcId="{3546D0EE-D5D6-4045-9429-53033718D812}" destId="{6B53B39A-8B54-49BE-9D9D-CAD2969480A0}" srcOrd="0" destOrd="0" presId="urn:microsoft.com/office/officeart/2005/8/layout/process4"/>
    <dgm:cxn modelId="{29422714-4DD7-4886-8E30-270D3DE2BA28}" type="presParOf" srcId="{53C0C079-DD0C-445B-8E13-33018E11AA5E}" destId="{0AD8CAF8-4405-406A-A082-B7070964A122}" srcOrd="3" destOrd="0" presId="urn:microsoft.com/office/officeart/2005/8/layout/process4"/>
    <dgm:cxn modelId="{44F19AAD-22AA-4470-8EAD-189796AF6B92}" type="presParOf" srcId="{53C0C079-DD0C-445B-8E13-33018E11AA5E}" destId="{0477FAB4-A7CF-41C1-9133-7FBE6D52DF3A}" srcOrd="4" destOrd="0" presId="urn:microsoft.com/office/officeart/2005/8/layout/process4"/>
    <dgm:cxn modelId="{1A5EE13C-C814-4DD5-A1FE-DFC2B3154DAE}" type="presParOf" srcId="{0477FAB4-A7CF-41C1-9133-7FBE6D52DF3A}" destId="{AE3A404D-D0C1-450D-BDB3-6FCA1E0EFD6F}" srcOrd="0" destOrd="0" presId="urn:microsoft.com/office/officeart/2005/8/layout/process4"/>
    <dgm:cxn modelId="{4B39139F-5F84-408C-9629-5F63375BBB18}" type="presParOf" srcId="{53C0C079-DD0C-445B-8E13-33018E11AA5E}" destId="{6418FFFC-4A61-4336-BD1C-3E609F50CF83}" srcOrd="5" destOrd="0" presId="urn:microsoft.com/office/officeart/2005/8/layout/process4"/>
    <dgm:cxn modelId="{639CB286-1985-493B-8554-7E200CF11F68}" type="presParOf" srcId="{53C0C079-DD0C-445B-8E13-33018E11AA5E}" destId="{B8564EDA-54EC-469F-B284-0F4EC845E3D7}" srcOrd="6" destOrd="0" presId="urn:microsoft.com/office/officeart/2005/8/layout/process4"/>
    <dgm:cxn modelId="{478F83AC-A894-4C5A-BB09-1CEEF7ACDA93}" type="presParOf" srcId="{B8564EDA-54EC-469F-B284-0F4EC845E3D7}" destId="{1C9A3B25-0DFC-4C02-BE56-CE508DCA8953}" srcOrd="0" destOrd="0" presId="urn:microsoft.com/office/officeart/2005/8/layout/process4"/>
    <dgm:cxn modelId="{5A665166-34FF-4386-9DAB-27410AD29F39}" type="presParOf" srcId="{53C0C079-DD0C-445B-8E13-33018E11AA5E}" destId="{CFFF00B8-11D0-4B7F-901B-F882183D8D2B}" srcOrd="7" destOrd="0" presId="urn:microsoft.com/office/officeart/2005/8/layout/process4"/>
    <dgm:cxn modelId="{0C158340-44AA-46F1-99A8-2802400ADD66}" type="presParOf" srcId="{53C0C079-DD0C-445B-8E13-33018E11AA5E}" destId="{E79FB78F-18A9-4EDA-874E-41CC124D337C}" srcOrd="8" destOrd="0" presId="urn:microsoft.com/office/officeart/2005/8/layout/process4"/>
    <dgm:cxn modelId="{3DC74CB7-7151-41FC-BF6A-ED867F399C77}" type="presParOf" srcId="{E79FB78F-18A9-4EDA-874E-41CC124D337C}" destId="{A90049AA-CBD6-4AEF-9EBA-5C7B5F86C71F}" srcOrd="0" destOrd="0" presId="urn:microsoft.com/office/officeart/2005/8/layout/process4"/>
    <dgm:cxn modelId="{F4FCCB35-C56F-40C6-90DE-303EC24687B1}" type="presParOf" srcId="{53C0C079-DD0C-445B-8E13-33018E11AA5E}" destId="{CD0A88A9-D499-437C-9B29-8E866E803EBC}" srcOrd="9" destOrd="0" presId="urn:microsoft.com/office/officeart/2005/8/layout/process4"/>
    <dgm:cxn modelId="{E4B228BF-4487-49BA-9EBC-7528824D77D1}" type="presParOf" srcId="{53C0C079-DD0C-445B-8E13-33018E11AA5E}" destId="{E8BC6539-1E3E-4F81-9C30-50D3EE42E113}" srcOrd="10" destOrd="0" presId="urn:microsoft.com/office/officeart/2005/8/layout/process4"/>
    <dgm:cxn modelId="{49630C20-E4BE-433A-A0B1-756004B9BCE1}" type="presParOf" srcId="{E8BC6539-1E3E-4F81-9C30-50D3EE42E113}" destId="{3AC56C42-DFCB-4D8D-BA1D-03C9949DD54E}" srcOrd="0" destOrd="0" presId="urn:microsoft.com/office/officeart/2005/8/layout/process4"/>
    <dgm:cxn modelId="{FF809F7E-837F-4432-982C-1FF504C98C73}" type="presParOf" srcId="{53C0C079-DD0C-445B-8E13-33018E11AA5E}" destId="{4B2AAFC8-041E-494C-89F6-E7AE11C76BD4}" srcOrd="11" destOrd="0" presId="urn:microsoft.com/office/officeart/2005/8/layout/process4"/>
    <dgm:cxn modelId="{9E0814E5-6F74-45FA-8259-0658259FD7BB}" type="presParOf" srcId="{53C0C079-DD0C-445B-8E13-33018E11AA5E}" destId="{23623D10-235D-41C3-AB5C-3D77882200EE}" srcOrd="12" destOrd="0" presId="urn:microsoft.com/office/officeart/2005/8/layout/process4"/>
    <dgm:cxn modelId="{CF48876E-13EA-4427-8DC3-1DE52AD332EA}" type="presParOf" srcId="{23623D10-235D-41C3-AB5C-3D77882200EE}" destId="{56E09A99-A56C-4723-832F-E8CEEE729B73}" srcOrd="0" destOrd="0" presId="urn:microsoft.com/office/officeart/2005/8/layout/process4"/>
    <dgm:cxn modelId="{825AFDA6-F226-45D6-9914-64479A39D09F}" type="presParOf" srcId="{53C0C079-DD0C-445B-8E13-33018E11AA5E}" destId="{22675F40-8F65-4C32-9712-AB78C54FB738}" srcOrd="13" destOrd="0" presId="urn:microsoft.com/office/officeart/2005/8/layout/process4"/>
    <dgm:cxn modelId="{E29353BF-336C-4E3E-9175-C3E73B97571C}" type="presParOf" srcId="{53C0C079-DD0C-445B-8E13-33018E11AA5E}" destId="{7B1F42B7-2992-4296-AB40-989030AE669E}" srcOrd="14" destOrd="0" presId="urn:microsoft.com/office/officeart/2005/8/layout/process4"/>
    <dgm:cxn modelId="{AC4E87C3-2ED1-4A4B-AB7D-FEBAD98A75EE}" type="presParOf" srcId="{7B1F42B7-2992-4296-AB40-989030AE669E}" destId="{FA5DED89-4573-4A62-99C6-B233D4E4BE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9411" y="1610591"/>
            <a:ext cx="4191000" cy="2743200"/>
            <a:chOff x="2439411" y="1610591"/>
            <a:chExt cx="4191000" cy="274320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5824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9540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4394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039611" y="25249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4112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394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8872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0208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4394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887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411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2980749" y="1923329"/>
              <a:ext cx="6016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3056949" y="1923329"/>
              <a:ext cx="18970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419149" y="1999529"/>
              <a:ext cx="296862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5876349" y="2685329"/>
              <a:ext cx="449262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344411" y="2837729"/>
              <a:ext cx="0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43444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199949" y="1999529"/>
              <a:ext cx="1744662" cy="1973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4504749" y="2685329"/>
              <a:ext cx="9064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3056949" y="3523529"/>
              <a:ext cx="8302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744211" y="26853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7442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056949" y="2685329"/>
              <a:ext cx="8302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504749" y="3371129"/>
              <a:ext cx="9064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2904549" y="1999529"/>
              <a:ext cx="2049462" cy="1135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145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Microsoft </a:t>
            </a:r>
          </a:p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Analysis Services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0895"/>
              </p:ext>
            </p:extLst>
          </p:nvPr>
        </p:nvGraphicFramePr>
        <p:xfrm>
          <a:off x="457200" y="2438400"/>
          <a:ext cx="1905000" cy="13277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 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Structure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0248"/>
              </p:ext>
            </p:extLst>
          </p:nvPr>
        </p:nvGraphicFramePr>
        <p:xfrm>
          <a:off x="6761015" y="2812475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Model content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48345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8345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345" y="298911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8345" y="322118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8345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6116781" y="3079175"/>
            <a:ext cx="644234" cy="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3629894"/>
              </p:ext>
            </p:extLst>
          </p:nvPr>
        </p:nvGraphicFramePr>
        <p:xfrm>
          <a:off x="1828800" y="381000"/>
          <a:ext cx="5943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982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5710"/>
              </p:ext>
            </p:extLst>
          </p:nvPr>
        </p:nvGraphicFramePr>
        <p:xfrm>
          <a:off x="6075215" y="2362200"/>
          <a:ext cx="270164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0164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12819" y="26289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430982" y="2628900"/>
            <a:ext cx="644233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8384"/>
              </p:ext>
            </p:extLst>
          </p:nvPr>
        </p:nvGraphicFramePr>
        <p:xfrm>
          <a:off x="512619" y="23622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Taxonomy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2819" y="34671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80816"/>
              </p:ext>
            </p:extLst>
          </p:nvPr>
        </p:nvGraphicFramePr>
        <p:xfrm>
          <a:off x="512619" y="32004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</a:t>
                      </a:r>
                      <a:r>
                        <a:rPr lang="en-US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4138"/>
              </p:ext>
            </p:extLst>
          </p:nvPr>
        </p:nvGraphicFramePr>
        <p:xfrm>
          <a:off x="6095994" y="3207325"/>
          <a:ext cx="2687785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8778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DecisionTreeNodeDistribution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410200" y="3474025"/>
            <a:ext cx="644232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600200" y="955389"/>
            <a:ext cx="5856289" cy="2261464"/>
            <a:chOff x="1310408" y="733139"/>
            <a:chExt cx="5856289" cy="226146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91659" y="733139"/>
              <a:ext cx="11366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Product 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34045" y="1785505"/>
              <a:ext cx="9144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</a:t>
              </a: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24179" y="1785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Color</a:t>
              </a:r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75420" y="1785505"/>
              <a:ext cx="13652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Specification</a:t>
              </a: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14643" y="2550103"/>
              <a:ext cx="852054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Weight</a:t>
              </a: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82216" y="2547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10408" y="2550103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A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691245" y="1177639"/>
              <a:ext cx="1568739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4259984" y="1177639"/>
              <a:ext cx="162645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4259984" y="1177639"/>
              <a:ext cx="1798061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 flipH="1">
              <a:off x="1853622" y="2230005"/>
              <a:ext cx="837623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5780666" y="2230005"/>
              <a:ext cx="277379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6058045" y="2230005"/>
              <a:ext cx="682625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05231" y="2547505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B</a:t>
              </a:r>
              <a:endParaRPr lang="en-US"/>
            </a:p>
          </p:txBody>
        </p:sp>
        <p:cxnSp>
          <p:nvCxnSpPr>
            <p:cNvPr id="32" name="Straight Connector 31"/>
            <p:cNvCxnSpPr>
              <a:stCxn id="5" idx="2"/>
              <a:endCxn id="31" idx="0"/>
            </p:cNvCxnSpPr>
            <p:nvPr/>
          </p:nvCxnSpPr>
          <p:spPr>
            <a:xfrm>
              <a:off x="2691245" y="2230005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48388" y="254115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Red</a:t>
              </a:r>
              <a:endParaRPr lang="en-US"/>
            </a:p>
          </p:txBody>
        </p:sp>
        <p:cxnSp>
          <p:nvCxnSpPr>
            <p:cNvPr id="68" name="Straight Connector 67"/>
            <p:cNvCxnSpPr>
              <a:stCxn id="6" idx="2"/>
              <a:endCxn id="67" idx="0"/>
            </p:cNvCxnSpPr>
            <p:nvPr/>
          </p:nvCxnSpPr>
          <p:spPr>
            <a:xfrm flipH="1">
              <a:off x="4146838" y="2230005"/>
              <a:ext cx="275791" cy="3111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97688" y="2550103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Blue</a:t>
              </a:r>
              <a:endParaRPr lang="en-US"/>
            </a:p>
          </p:txBody>
        </p:sp>
        <p:cxnSp>
          <p:nvCxnSpPr>
            <p:cNvPr id="72" name="Straight Connector 71"/>
            <p:cNvCxnSpPr>
              <a:stCxn id="6" idx="2"/>
              <a:endCxn id="71" idx="0"/>
            </p:cNvCxnSpPr>
            <p:nvPr/>
          </p:nvCxnSpPr>
          <p:spPr>
            <a:xfrm>
              <a:off x="4422629" y="2230005"/>
              <a:ext cx="473509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6291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4876800"/>
            <a:ext cx="14478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Leaves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0100" y="4876800"/>
            <a:ext cx="17145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Composite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15621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</a:t>
            </a:r>
          </a:p>
          <a:p>
            <a:pPr algn="ctr"/>
            <a:r>
              <a:rPr lang="en-US" smtClean="0"/>
              <a:t>(Node)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1025" y="3162300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0" idx="0"/>
            <a:endCxn id="13" idx="1"/>
          </p:cNvCxnSpPr>
          <p:nvPr/>
        </p:nvCxnSpPr>
        <p:spPr>
          <a:xfrm rot="5400000" flipH="1" flipV="1">
            <a:off x="2076450" y="3905250"/>
            <a:ext cx="1066800" cy="876300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3" idx="3"/>
          </p:cNvCxnSpPr>
          <p:nvPr/>
        </p:nvCxnSpPr>
        <p:spPr>
          <a:xfrm rot="16200000" flipV="1">
            <a:off x="4505325" y="3914775"/>
            <a:ext cx="1066800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34075" y="463867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2505075" y="465772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12" idx="1"/>
            <a:endCxn id="13" idx="2"/>
          </p:cNvCxnSpPr>
          <p:nvPr/>
        </p:nvCxnSpPr>
        <p:spPr>
          <a:xfrm rot="10800000">
            <a:off x="3829050" y="4191000"/>
            <a:ext cx="781050" cy="102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40063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544" y="45323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19650" y="4006334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2196056" y="3298866"/>
            <a:ext cx="977810" cy="381000"/>
          </a:xfrm>
          <a:prstGeom prst="wedgeRectCallout">
            <a:avLst>
              <a:gd name="adj1" fmla="val 30316"/>
              <a:gd name="adj2" fmla="val 669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328863" y="1100137"/>
            <a:ext cx="4105274" cy="2971800"/>
          </a:xfrm>
          <a:prstGeom prst="curvedConnector3">
            <a:avLst>
              <a:gd name="adj1" fmla="val 16445"/>
            </a:avLst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2711631" y="838200"/>
            <a:ext cx="1117419" cy="25908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08315" y="1676400"/>
            <a:ext cx="1333229" cy="16224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05000" y="2133600"/>
            <a:ext cx="1518624" cy="11652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32379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" y="656503"/>
            <a:ext cx="8409524" cy="55142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2057400"/>
            <a:ext cx="2514600" cy="2362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Thông tin hồ ứng viên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87922" y="2057400"/>
            <a:ext cx="2514600" cy="2552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Hồ sơ công việc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17761" y="441960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3&gt;&gt;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62199" y="2560093"/>
            <a:ext cx="1981201" cy="1707107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&lt;&lt;Mô hình thông tin </a:t>
            </a:r>
            <a:r>
              <a:rPr lang="en-US" sz="1200" b="1" smtClean="0">
                <a:solidFill>
                  <a:schemeClr val="tx1"/>
                </a:solidFill>
              </a:rPr>
              <a:t>2&gt;&gt;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01839" y="38953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1&gt;&gt;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10" idx="1"/>
          </p:cNvCxnSpPr>
          <p:nvPr/>
        </p:nvCxnSpPr>
        <p:spPr>
          <a:xfrm rot="10800000" flipV="1">
            <a:off x="1257301" y="1303930"/>
            <a:ext cx="944539" cy="91440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1524000" y="2819400"/>
            <a:ext cx="1295400" cy="51435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1321985" y="3988985"/>
            <a:ext cx="1752600" cy="93743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0" y="762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Doanh nghiệp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0777" y="51054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Ngành nghề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41125" y="53340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Vị trí công việc</a:t>
            </a: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0" y="19812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22098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Business Entity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2086401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286000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Classes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4191000"/>
            <a:ext cx="1447800" cy="1447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Instances</a:t>
            </a:r>
          </a:p>
          <a:p>
            <a:pPr algn="ctr"/>
            <a:r>
              <a:rPr lang="en-US" smtClean="0"/>
              <a:t>(objects)</a:t>
            </a:r>
            <a:endParaRPr lang="en-US"/>
          </a:p>
        </p:txBody>
      </p:sp>
      <p:cxnSp>
        <p:nvCxnSpPr>
          <p:cNvPr id="11" name="Curved Connector 10"/>
          <p:cNvCxnSpPr>
            <a:stCxn id="8" idx="1"/>
          </p:cNvCxnSpPr>
          <p:nvPr/>
        </p:nvCxnSpPr>
        <p:spPr>
          <a:xfrm rot="10800000">
            <a:off x="2743200" y="2590800"/>
            <a:ext cx="990600" cy="4191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7870" y="2810301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mô tả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419600"/>
            <a:ext cx="1104900" cy="11049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13" idx="3"/>
            <a:endCxn id="9" idx="1"/>
          </p:cNvCxnSpPr>
          <p:nvPr/>
        </p:nvCxnSpPr>
        <p:spPr>
          <a:xfrm flipV="1">
            <a:off x="2590800" y="4914900"/>
            <a:ext cx="1143000" cy="57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85899" y="55245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End-user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463171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khởi tạo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5177" y="3733800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 of</a:t>
            </a:r>
            <a:endParaRPr lang="en-US"/>
          </a:p>
        </p:txBody>
      </p:sp>
      <p:cxnSp>
        <p:nvCxnSpPr>
          <p:cNvPr id="24" name="Curved Connector 23"/>
          <p:cNvCxnSpPr>
            <a:stCxn id="9" idx="0"/>
            <a:endCxn id="8" idx="2"/>
          </p:cNvCxnSpPr>
          <p:nvPr/>
        </p:nvCxnSpPr>
        <p:spPr>
          <a:xfrm rot="5400000" flipH="1" flipV="1">
            <a:off x="4229100" y="3962400"/>
            <a:ext cx="457200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5334000" y="4730234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06" y="4718140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172200" y="4248150"/>
            <a:ext cx="1143000" cy="133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Based tag &lt;table&gt;</a:t>
            </a:r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5181600" y="1092958"/>
            <a:ext cx="2354380" cy="888242"/>
          </a:xfrm>
          <a:prstGeom prst="wedgeRectCallout">
            <a:avLst>
              <a:gd name="adj1" fmla="val -36379"/>
              <a:gd name="adj2" fmla="val 791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24" y="2475291"/>
            <a:ext cx="15144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406324" y="4190857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06324" y="3840564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08528"/>
            <a:ext cx="14859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/>
          <p:nvPr/>
        </p:nvCxnSpPr>
        <p:spPr>
          <a:xfrm flipV="1">
            <a:off x="4777924" y="3123915"/>
            <a:ext cx="1476375" cy="79284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4099" idx="1"/>
          </p:cNvCxnSpPr>
          <p:nvPr/>
        </p:nvCxnSpPr>
        <p:spPr>
          <a:xfrm flipV="1">
            <a:off x="4701724" y="3765928"/>
            <a:ext cx="1699076" cy="5011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0330" y="2819400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5060330" y="4267057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475291"/>
            <a:ext cx="36480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6799" y="2152126"/>
            <a:ext cx="198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&lt;business entity class&gt;</a:t>
            </a:r>
            <a:endParaRPr lang="en-US" sz="1500"/>
          </a:p>
        </p:txBody>
      </p:sp>
      <p:sp>
        <p:nvSpPr>
          <p:cNvPr id="16" name="Rectangle 15"/>
          <p:cNvSpPr/>
          <p:nvPr/>
        </p:nvSpPr>
        <p:spPr>
          <a:xfrm>
            <a:off x="76200" y="3680203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" y="4343257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1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50006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990600" y="1219200"/>
            <a:ext cx="5486400" cy="76200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-25021" y="301752"/>
            <a:ext cx="1447800" cy="612648"/>
          </a:xfrm>
          <a:prstGeom prst="wedgeRectCallout">
            <a:avLst>
              <a:gd name="adj1" fmla="val 59350"/>
              <a:gd name="adj2" fmla="val 1300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Classification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4446896"/>
            <a:ext cx="4049713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9" y="4495800"/>
            <a:ext cx="36004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437316" y="3055114"/>
            <a:ext cx="1406434" cy="1199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Custom Tree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58000" y="914400"/>
            <a:ext cx="15240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</a:p>
          <a:p>
            <a:pPr algn="ctr"/>
            <a:r>
              <a:rPr lang="en-US" smtClean="0"/>
              <a:t>JobZoom Tree</a:t>
            </a:r>
            <a:endParaRPr lang="en-US"/>
          </a:p>
        </p:txBody>
      </p:sp>
      <p:cxnSp>
        <p:nvCxnSpPr>
          <p:cNvPr id="29" name="Curved Connector 28"/>
          <p:cNvCxnSpPr>
            <a:stCxn id="20" idx="0"/>
          </p:cNvCxnSpPr>
          <p:nvPr/>
        </p:nvCxnSpPr>
        <p:spPr>
          <a:xfrm rot="5400000" flipH="1" flipV="1">
            <a:off x="4807728" y="1301325"/>
            <a:ext cx="1086594" cy="24209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0234" y="240811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828800" y="3896097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451566" y="3886200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cxnSp>
        <p:nvCxnSpPr>
          <p:cNvPr id="5128" name="Curved Connector 5127"/>
          <p:cNvCxnSpPr>
            <a:stCxn id="39" idx="3"/>
            <a:endCxn id="20" idx="1"/>
          </p:cNvCxnSpPr>
          <p:nvPr/>
        </p:nvCxnSpPr>
        <p:spPr>
          <a:xfrm flipV="1">
            <a:off x="2930434" y="3654817"/>
            <a:ext cx="506882" cy="6554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" name="Curved Connector 5129"/>
          <p:cNvCxnSpPr>
            <a:stCxn id="40" idx="1"/>
            <a:endCxn id="20" idx="3"/>
          </p:cNvCxnSpPr>
          <p:nvPr/>
        </p:nvCxnSpPr>
        <p:spPr>
          <a:xfrm rot="10800000">
            <a:off x="4843750" y="3654818"/>
            <a:ext cx="607816" cy="64553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49122" y="3931355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4797043" y="3649132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5131" name="Rectangular Callout 5130"/>
          <p:cNvSpPr/>
          <p:nvPr/>
        </p:nvSpPr>
        <p:spPr>
          <a:xfrm>
            <a:off x="5981700" y="2416643"/>
            <a:ext cx="1752600" cy="990600"/>
          </a:xfrm>
          <a:prstGeom prst="wedgeRectCallout">
            <a:avLst>
              <a:gd name="adj1" fmla="val -73786"/>
              <a:gd name="adj2" fmla="val 308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Overide việc định nghĩa sự ràng buộc các classification node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9528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3208" y="2026805"/>
            <a:ext cx="1523999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810" y="2938379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12220" y="2938379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17207" y="3932849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4" idx="2"/>
            <a:endCxn id="5" idx="0"/>
          </p:cNvCxnSpPr>
          <p:nvPr/>
        </p:nvCxnSpPr>
        <p:spPr>
          <a:xfrm flipH="1">
            <a:off x="1393207" y="2471305"/>
            <a:ext cx="762001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7" idx="0"/>
          </p:cNvCxnSpPr>
          <p:nvPr/>
        </p:nvCxnSpPr>
        <p:spPr>
          <a:xfrm>
            <a:off x="2155208" y="2471305"/>
            <a:ext cx="1323266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9" idx="0"/>
          </p:cNvCxnSpPr>
          <p:nvPr/>
        </p:nvCxnSpPr>
        <p:spPr>
          <a:xfrm>
            <a:off x="3478474" y="3382879"/>
            <a:ext cx="184809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22818" y="3970129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5" idx="2"/>
          </p:cNvCxnSpPr>
          <p:nvPr/>
        </p:nvCxnSpPr>
        <p:spPr>
          <a:xfrm flipH="1">
            <a:off x="780717" y="3382879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826856" y="3947866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5" idx="2"/>
            <a:endCxn id="45" idx="0"/>
          </p:cNvCxnSpPr>
          <p:nvPr/>
        </p:nvCxnSpPr>
        <p:spPr>
          <a:xfrm>
            <a:off x="1393207" y="3382879"/>
            <a:ext cx="73209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487226" y="1984183"/>
            <a:ext cx="1830245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Samsung Galaxy 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142074" y="2895757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626837" y="2895757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317471" y="3890227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stCxn id="63" idx="2"/>
            <a:endCxn id="64" idx="0"/>
          </p:cNvCxnSpPr>
          <p:nvPr/>
        </p:nvCxnSpPr>
        <p:spPr>
          <a:xfrm flipH="1">
            <a:off x="5793471" y="2428683"/>
            <a:ext cx="608878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2"/>
            <a:endCxn id="65" idx="0"/>
          </p:cNvCxnSpPr>
          <p:nvPr/>
        </p:nvCxnSpPr>
        <p:spPr>
          <a:xfrm>
            <a:off x="6402349" y="2428683"/>
            <a:ext cx="1090742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2"/>
            <a:endCxn id="66" idx="0"/>
          </p:cNvCxnSpPr>
          <p:nvPr/>
        </p:nvCxnSpPr>
        <p:spPr>
          <a:xfrm>
            <a:off x="7493091" y="3340257"/>
            <a:ext cx="57045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568490" y="3927507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stCxn id="64" idx="2"/>
            <a:endCxn id="70" idx="0"/>
          </p:cNvCxnSpPr>
          <p:nvPr/>
        </p:nvCxnSpPr>
        <p:spPr>
          <a:xfrm flipH="1">
            <a:off x="5180981" y="3340257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5932980" y="3905244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/>
          <p:cNvCxnSpPr>
            <a:stCxn id="64" idx="2"/>
            <a:endCxn id="72" idx="0"/>
          </p:cNvCxnSpPr>
          <p:nvPr/>
        </p:nvCxnSpPr>
        <p:spPr>
          <a:xfrm>
            <a:off x="5793471" y="3340257"/>
            <a:ext cx="43795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626837" y="389022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8511173" y="290635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stCxn id="64" idx="2"/>
            <a:endCxn id="76" idx="0"/>
          </p:cNvCxnSpPr>
          <p:nvPr/>
        </p:nvCxnSpPr>
        <p:spPr>
          <a:xfrm>
            <a:off x="5793471" y="3340257"/>
            <a:ext cx="113181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3" idx="2"/>
            <a:endCxn id="81" idx="0"/>
          </p:cNvCxnSpPr>
          <p:nvPr/>
        </p:nvCxnSpPr>
        <p:spPr>
          <a:xfrm>
            <a:off x="6402349" y="2428683"/>
            <a:ext cx="2407274" cy="4776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0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75561" y="2514600"/>
            <a:ext cx="1363639" cy="1828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JobZoom framework</a:t>
            </a:r>
          </a:p>
          <a:p>
            <a:pPr algn="ctr"/>
            <a:r>
              <a:rPr lang="en-US" smtClean="0"/>
              <a:t>API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3063240"/>
            <a:ext cx="731520" cy="73152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6172200" y="3429000"/>
            <a:ext cx="1303361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7400" y="2514600"/>
            <a:ext cx="1450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Use library to Implement website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21356"/>
            <a:ext cx="1752600" cy="12115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62551" y="2267922"/>
            <a:ext cx="1399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Recruitment </a:t>
            </a:r>
          </a:p>
          <a:p>
            <a:pPr algn="ctr"/>
            <a:r>
              <a:rPr lang="en-US" smtClean="0"/>
              <a:t>website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90" y="4325322"/>
            <a:ext cx="975360" cy="975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521162"/>
            <a:ext cx="975360" cy="975360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13" idx="3"/>
          </p:cNvCxnSpPr>
          <p:nvPr/>
        </p:nvCxnSpPr>
        <p:spPr>
          <a:xfrm>
            <a:off x="2861310" y="2008842"/>
            <a:ext cx="796290" cy="87537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2" idx="3"/>
          </p:cNvCxnSpPr>
          <p:nvPr/>
        </p:nvCxnSpPr>
        <p:spPr>
          <a:xfrm flipV="1">
            <a:off x="2876550" y="4005282"/>
            <a:ext cx="1143000" cy="80772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915400" y="268224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Decision tree &lt;component&gt;</a:t>
            </a:r>
            <a:endParaRPr lang="en-US" sz="1500"/>
          </a:p>
        </p:txBody>
      </p:sp>
      <p:sp>
        <p:nvSpPr>
          <p:cNvPr id="24" name="Rounded Rectangle 23"/>
          <p:cNvSpPr/>
          <p:nvPr/>
        </p:nvSpPr>
        <p:spPr>
          <a:xfrm>
            <a:off x="8925636" y="365760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taxonomy &lt;component&gt;</a:t>
            </a:r>
            <a:endParaRPr lang="en-US" sz="1500"/>
          </a:p>
        </p:txBody>
      </p:sp>
      <p:sp>
        <p:nvSpPr>
          <p:cNvPr id="25" name="Rounded Rectangle 24"/>
          <p:cNvSpPr/>
          <p:nvPr/>
        </p:nvSpPr>
        <p:spPr>
          <a:xfrm>
            <a:off x="8915400" y="1778069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Flexiblity attribute &lt;component&gt;</a:t>
            </a:r>
            <a:endParaRPr lang="en-US" sz="1500"/>
          </a:p>
        </p:txBody>
      </p:sp>
      <p:sp>
        <p:nvSpPr>
          <p:cNvPr id="27" name="Rounded Rectangle 26"/>
          <p:cNvSpPr/>
          <p:nvPr/>
        </p:nvSpPr>
        <p:spPr>
          <a:xfrm>
            <a:off x="8925636" y="4603845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others &lt;component&gt;</a:t>
            </a:r>
            <a:endParaRPr lang="en-US" sz="1500"/>
          </a:p>
        </p:txBody>
      </p:sp>
      <p:sp>
        <p:nvSpPr>
          <p:cNvPr id="28" name="Rounded Rectangle 27"/>
          <p:cNvSpPr/>
          <p:nvPr/>
        </p:nvSpPr>
        <p:spPr>
          <a:xfrm>
            <a:off x="7315200" y="1523999"/>
            <a:ext cx="3276600" cy="3962401"/>
          </a:xfrm>
          <a:prstGeom prst="round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3250" y="2173357"/>
            <a:ext cx="522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Use </a:t>
            </a:r>
            <a:endParaRPr lang="en-US" sz="1500"/>
          </a:p>
        </p:txBody>
      </p:sp>
      <p:sp>
        <p:nvSpPr>
          <p:cNvPr id="31" name="TextBox 30"/>
          <p:cNvSpPr txBox="1"/>
          <p:nvPr/>
        </p:nvSpPr>
        <p:spPr>
          <a:xfrm>
            <a:off x="3039450" y="4172922"/>
            <a:ext cx="5229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Use </a:t>
            </a:r>
            <a:endParaRPr lang="en-US" sz="1500"/>
          </a:p>
        </p:txBody>
      </p:sp>
      <p:sp>
        <p:nvSpPr>
          <p:cNvPr id="32" name="TextBox 31"/>
          <p:cNvSpPr txBox="1"/>
          <p:nvPr/>
        </p:nvSpPr>
        <p:spPr>
          <a:xfrm>
            <a:off x="5314950" y="3896268"/>
            <a:ext cx="989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D</a:t>
            </a:r>
            <a:r>
              <a:rPr lang="en-US" sz="1500" smtClean="0"/>
              <a:t>eveloper</a:t>
            </a:r>
            <a:endParaRPr lang="en-US" sz="1500"/>
          </a:p>
        </p:txBody>
      </p:sp>
      <p:sp>
        <p:nvSpPr>
          <p:cNvPr id="33" name="TextBox 32"/>
          <p:cNvSpPr txBox="1"/>
          <p:nvPr/>
        </p:nvSpPr>
        <p:spPr>
          <a:xfrm>
            <a:off x="1925538" y="5315635"/>
            <a:ext cx="926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Employer</a:t>
            </a:r>
            <a:endParaRPr lang="en-US" sz="1500"/>
          </a:p>
        </p:txBody>
      </p:sp>
      <p:sp>
        <p:nvSpPr>
          <p:cNvPr id="34" name="TextBox 33"/>
          <p:cNvSpPr txBox="1"/>
          <p:nvPr/>
        </p:nvSpPr>
        <p:spPr>
          <a:xfrm>
            <a:off x="1872557" y="2494297"/>
            <a:ext cx="10039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Job seeker</a:t>
            </a:r>
            <a:endParaRPr lang="en-US" sz="1500"/>
          </a:p>
        </p:txBody>
      </p:sp>
      <p:sp>
        <p:nvSpPr>
          <p:cNvPr id="39" name="TextBox 38"/>
          <p:cNvSpPr txBox="1"/>
          <p:nvPr/>
        </p:nvSpPr>
        <p:spPr>
          <a:xfrm>
            <a:off x="7086600" y="5449669"/>
            <a:ext cx="369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JobZoom framework architecture</a:t>
            </a:r>
          </a:p>
          <a:p>
            <a:pPr algn="ctr"/>
            <a:r>
              <a:rPr lang="en-US" smtClean="0"/>
              <a:t>{components, connectors, constraint}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76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13413" y="1066800"/>
            <a:ext cx="5163787" cy="5638800"/>
          </a:xfrm>
          <a:prstGeom prst="roundRect">
            <a:avLst>
              <a:gd name="adj" fmla="val 38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JOBZOOM FRAMEWORK API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3485710" y="3946963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IAnalysisServices</a:t>
            </a:r>
            <a:endParaRPr lang="en-US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85710" y="4610509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IDecisionTreeStructure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6558" y="4514444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73614" y="1681917"/>
            <a:ext cx="1752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Attribute Mapping Class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4114" y="5382868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SimilarityTerm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5710" y="6019375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vi-VN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MatchingTool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97038" y="3953481"/>
            <a:ext cx="17526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AnalysisServices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97038" y="460143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DecisionTreeStructure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Triangle 13"/>
          <p:cNvSpPr/>
          <p:nvPr/>
        </p:nvSpPr>
        <p:spPr>
          <a:xfrm rot="8006167" flipH="1">
            <a:off x="5305474" y="4081403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5" name="Straight Connector 14"/>
          <p:cNvCxnSpPr>
            <a:stCxn id="14" idx="5"/>
            <a:endCxn id="12" idx="1"/>
          </p:cNvCxnSpPr>
          <p:nvPr/>
        </p:nvCxnSpPr>
        <p:spPr>
          <a:xfrm>
            <a:off x="5402969" y="4182081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77246" y="5382868"/>
            <a:ext cx="1752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SimilarityTerm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Triangle 18"/>
          <p:cNvSpPr/>
          <p:nvPr/>
        </p:nvSpPr>
        <p:spPr>
          <a:xfrm rot="8006167" flipH="1">
            <a:off x="5285682" y="5510790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0" name="Straight Connector 19"/>
          <p:cNvCxnSpPr>
            <a:stCxn id="19" idx="5"/>
            <a:endCxn id="18" idx="1"/>
          </p:cNvCxnSpPr>
          <p:nvPr/>
        </p:nvCxnSpPr>
        <p:spPr>
          <a:xfrm>
            <a:off x="5383177" y="5611468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60422" y="6019375"/>
            <a:ext cx="17526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MatchingTool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ight Triangle 21"/>
          <p:cNvSpPr/>
          <p:nvPr/>
        </p:nvSpPr>
        <p:spPr>
          <a:xfrm rot="8006167" flipH="1">
            <a:off x="5268858" y="6147297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3" name="Straight Connector 22"/>
          <p:cNvCxnSpPr>
            <a:stCxn id="22" idx="5"/>
            <a:endCxn id="21" idx="1"/>
          </p:cNvCxnSpPr>
          <p:nvPr/>
        </p:nvCxnSpPr>
        <p:spPr>
          <a:xfrm>
            <a:off x="5366353" y="6247975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1"/>
          </p:cNvCxnSpPr>
          <p:nvPr/>
        </p:nvCxnSpPr>
        <p:spPr>
          <a:xfrm>
            <a:off x="2209800" y="4043772"/>
            <a:ext cx="1275910" cy="131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1"/>
          </p:cNvCxnSpPr>
          <p:nvPr/>
        </p:nvCxnSpPr>
        <p:spPr>
          <a:xfrm>
            <a:off x="2209800" y="4043772"/>
            <a:ext cx="1275910" cy="79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0" idx="1"/>
          </p:cNvCxnSpPr>
          <p:nvPr/>
        </p:nvCxnSpPr>
        <p:spPr>
          <a:xfrm>
            <a:off x="2209800" y="4043772"/>
            <a:ext cx="1274314" cy="156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1" idx="1"/>
          </p:cNvCxnSpPr>
          <p:nvPr/>
        </p:nvCxnSpPr>
        <p:spPr>
          <a:xfrm>
            <a:off x="2209800" y="4043772"/>
            <a:ext cx="1275910" cy="220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9" idx="1"/>
          </p:cNvCxnSpPr>
          <p:nvPr/>
        </p:nvCxnSpPr>
        <p:spPr>
          <a:xfrm flipV="1">
            <a:off x="2209800" y="1910517"/>
            <a:ext cx="1263814" cy="212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73614" y="3149918"/>
            <a:ext cx="1752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IJobZoomDataAccess</a:t>
            </a:r>
            <a:endParaRPr lang="en-US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97038" y="3149918"/>
            <a:ext cx="1752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JobZoomDataAccess</a:t>
            </a:r>
            <a:endParaRPr lang="en-US" sz="1200" b="1" noProof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 flipV="1">
            <a:off x="2209800" y="3378518"/>
            <a:ext cx="1263814" cy="66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Triangle 31"/>
          <p:cNvSpPr/>
          <p:nvPr/>
        </p:nvSpPr>
        <p:spPr>
          <a:xfrm rot="8006167" flipH="1">
            <a:off x="5279358" y="3277840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3" name="Straight Connector 32"/>
          <p:cNvCxnSpPr>
            <a:stCxn id="32" idx="5"/>
          </p:cNvCxnSpPr>
          <p:nvPr/>
        </p:nvCxnSpPr>
        <p:spPr>
          <a:xfrm>
            <a:off x="5376853" y="3378518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209800" y="2712783"/>
            <a:ext cx="1266783" cy="133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" y="3672643"/>
            <a:ext cx="731520" cy="73152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19800" y="2438400"/>
            <a:ext cx="1752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Abstract Hierarchy Tree Class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ight Triangle 38"/>
          <p:cNvSpPr/>
          <p:nvPr/>
        </p:nvSpPr>
        <p:spPr>
          <a:xfrm rot="8006167" flipH="1">
            <a:off x="5328236" y="2612105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0" name="Straight Connector 39"/>
          <p:cNvCxnSpPr>
            <a:stCxn id="39" idx="5"/>
          </p:cNvCxnSpPr>
          <p:nvPr/>
        </p:nvCxnSpPr>
        <p:spPr>
          <a:xfrm>
            <a:off x="5425731" y="2712783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Triangle 40"/>
          <p:cNvSpPr/>
          <p:nvPr/>
        </p:nvSpPr>
        <p:spPr>
          <a:xfrm rot="8006167" flipH="1">
            <a:off x="5267668" y="4753533"/>
            <a:ext cx="194991" cy="201357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2" name="Straight Connector 41"/>
          <p:cNvCxnSpPr>
            <a:stCxn id="41" idx="5"/>
          </p:cNvCxnSpPr>
          <p:nvPr/>
        </p:nvCxnSpPr>
        <p:spPr>
          <a:xfrm>
            <a:off x="5365163" y="4854211"/>
            <a:ext cx="59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505200" y="2400594"/>
            <a:ext cx="1752600" cy="5407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algn="ctr"/>
            <a:r>
              <a:rPr lang="en-US" sz="1200" b="1" noProof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IHierarchyTree</a:t>
            </a:r>
            <a:endParaRPr lang="vi-VN" sz="1200" b="1" noProof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8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5889" y="-1727910"/>
            <a:ext cx="1627970" cy="1627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84" y="430405"/>
            <a:ext cx="1760116" cy="176011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570" y="-1752600"/>
            <a:ext cx="1627970" cy="16279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684" y="1424932"/>
            <a:ext cx="1089668" cy="10896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02" y="2525548"/>
            <a:ext cx="1760116" cy="176011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02" y="3520075"/>
            <a:ext cx="1089668" cy="1089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69469" y="4910435"/>
            <a:ext cx="1725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Phân tán:</a:t>
            </a:r>
          </a:p>
          <a:p>
            <a:pPr algn="ctr"/>
            <a:r>
              <a:rPr lang="en-US" b="1" smtClean="0"/>
              <a:t>Data Tier </a:t>
            </a:r>
          </a:p>
          <a:p>
            <a:pPr algn="ctr"/>
            <a:r>
              <a:rPr lang="en-US" b="1" smtClean="0"/>
              <a:t>trên nhiều</a:t>
            </a:r>
          </a:p>
          <a:p>
            <a:pPr algn="ctr"/>
            <a:r>
              <a:rPr lang="en-US" b="1" smtClean="0"/>
              <a:t>Database server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-1741071" y="-76200"/>
            <a:ext cx="265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Phân tán các dịch vụ xử lý</a:t>
            </a:r>
          </a:p>
          <a:p>
            <a:r>
              <a:rPr lang="en-US" b="1" smtClean="0"/>
              <a:t>Trên nhiều Server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465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595313"/>
            <a:ext cx="5095875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122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47" y="2267902"/>
            <a:ext cx="5513705" cy="2322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3883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719263"/>
            <a:ext cx="39909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505200" y="1371600"/>
            <a:ext cx="2057400" cy="19982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6172200" y="1168030"/>
            <a:ext cx="2590800" cy="1575170"/>
          </a:xfrm>
          <a:prstGeom prst="wedgeRectCallout">
            <a:avLst>
              <a:gd name="adj1" fmla="val -78691"/>
              <a:gd name="adj2" fmla="val 2537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 cây thông tin</a:t>
            </a:r>
          </a:p>
          <a:p>
            <a:pPr algn="ctr"/>
            <a:r>
              <a:rPr lang="en-US" smtClean="0"/>
              <a:t>&lt;ObjectId&gt; key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548867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548867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548867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4800" y="548867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05100" y="5138738"/>
            <a:ext cx="800100" cy="27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05200" y="5138738"/>
            <a:ext cx="800100" cy="27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29000" y="5138738"/>
            <a:ext cx="76200" cy="27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76788" y="548867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10188" y="548867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43588" y="548867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76988" y="548867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967288" y="5138738"/>
            <a:ext cx="800100" cy="27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67388" y="5138738"/>
            <a:ext cx="800100" cy="27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691188" y="5138738"/>
            <a:ext cx="76200" cy="27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133600" y="5138738"/>
            <a:ext cx="2438400" cy="957262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304800" y="4495800"/>
            <a:ext cx="1524000" cy="907576"/>
          </a:xfrm>
          <a:prstGeom prst="wedgeRoundRectCallout">
            <a:avLst>
              <a:gd name="adj1" fmla="val 82152"/>
              <a:gd name="adj2" fmla="val 313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Classification node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9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696308" y="1968451"/>
            <a:ext cx="1701623" cy="1526448"/>
            <a:chOff x="2590800" y="1803702"/>
            <a:chExt cx="3644900" cy="2882900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505200" y="18037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590800" y="2718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05200" y="2718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800600" y="2718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257800" y="35563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43400" y="3480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590800" y="34039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638800" y="4242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876800" y="4242102"/>
              <a:ext cx="5969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889250" y="2248202"/>
              <a:ext cx="914400" cy="4699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3803650" y="2248202"/>
              <a:ext cx="0" cy="4699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3803650" y="2248202"/>
              <a:ext cx="1295400" cy="4699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>
              <a:off x="2889250" y="3162602"/>
              <a:ext cx="0" cy="2413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4641850" y="3162602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5099050" y="3162602"/>
              <a:ext cx="457200" cy="3937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2"/>
              <a:endCxn id="12" idx="0"/>
            </p:cNvCxnSpPr>
            <p:nvPr/>
          </p:nvCxnSpPr>
          <p:spPr>
            <a:xfrm flipH="1">
              <a:off x="5175250" y="4000802"/>
              <a:ext cx="381000" cy="2413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2"/>
              <a:endCxn id="11" idx="0"/>
            </p:cNvCxnSpPr>
            <p:nvPr/>
          </p:nvCxnSpPr>
          <p:spPr>
            <a:xfrm>
              <a:off x="5556250" y="4000802"/>
              <a:ext cx="381000" cy="2413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310944" y="596664"/>
            <a:ext cx="2051447" cy="446730"/>
            <a:chOff x="609600" y="755650"/>
            <a:chExt cx="3962400" cy="831850"/>
          </a:xfrm>
        </p:grpSpPr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609600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1646987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2877160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051300" y="1143000"/>
              <a:ext cx="520700" cy="4445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" name="Straight Connector 37"/>
            <p:cNvCxnSpPr>
              <a:stCxn id="30" idx="0"/>
            </p:cNvCxnSpPr>
            <p:nvPr/>
          </p:nvCxnSpPr>
          <p:spPr>
            <a:xfrm flipV="1">
              <a:off x="869950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69950" y="755650"/>
              <a:ext cx="34224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298514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142272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907337" y="755650"/>
              <a:ext cx="0" cy="3873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449733" y="2134335"/>
            <a:ext cx="1365780" cy="1294665"/>
            <a:chOff x="5630620" y="2460264"/>
            <a:chExt cx="2971800" cy="3124200"/>
          </a:xfrm>
        </p:grpSpPr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6926020" y="37556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7840420" y="28412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8069020" y="37556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764220" y="46700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6926020" y="50510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6164020" y="46700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5630620" y="37556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6087820" y="28412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926020" y="2460264"/>
              <a:ext cx="533400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7154620" y="3001602"/>
              <a:ext cx="0" cy="754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H="1">
              <a:off x="7467358" y="3230202"/>
              <a:ext cx="3730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 flipH="1">
              <a:off x="7467358" y="4060464"/>
              <a:ext cx="60166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 flipH="1" flipV="1">
              <a:off x="7461008" y="4290652"/>
              <a:ext cx="2968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V="1">
              <a:off x="7154620" y="4290652"/>
              <a:ext cx="0" cy="754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 flipV="1">
              <a:off x="6470408" y="4138252"/>
              <a:ext cx="4492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6171958" y="3984264"/>
              <a:ext cx="754062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6629158" y="3382602"/>
              <a:ext cx="2968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18551" y="2254783"/>
            <a:ext cx="1905000" cy="1227138"/>
            <a:chOff x="2439411" y="1610591"/>
            <a:chExt cx="4191000" cy="2743200"/>
          </a:xfrm>
        </p:grpSpPr>
        <p:sp>
          <p:nvSpPr>
            <p:cNvPr id="68" name="Rectangle 3"/>
            <p:cNvSpPr>
              <a:spLocks noChangeArrowheads="1"/>
            </p:cNvSpPr>
            <p:nvPr/>
          </p:nvSpPr>
          <p:spPr bwMode="auto">
            <a:xfrm>
              <a:off x="35824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4954011" y="1610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5"/>
            <p:cNvSpPr>
              <a:spLocks noChangeArrowheads="1"/>
            </p:cNvSpPr>
            <p:nvPr/>
          </p:nvSpPr>
          <p:spPr bwMode="auto">
            <a:xfrm>
              <a:off x="24394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4039611" y="25249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5411211" y="22963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8"/>
            <p:cNvSpPr>
              <a:spLocks noChangeArrowheads="1"/>
            </p:cNvSpPr>
            <p:nvPr/>
          </p:nvSpPr>
          <p:spPr bwMode="auto">
            <a:xfrm>
              <a:off x="24394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38872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10"/>
            <p:cNvSpPr>
              <a:spLocks noChangeArrowheads="1"/>
            </p:cNvSpPr>
            <p:nvPr/>
          </p:nvSpPr>
          <p:spPr bwMode="auto">
            <a:xfrm>
              <a:off x="6020811" y="31345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24394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887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13"/>
            <p:cNvSpPr>
              <a:spLocks noChangeArrowheads="1"/>
            </p:cNvSpPr>
            <p:nvPr/>
          </p:nvSpPr>
          <p:spPr bwMode="auto">
            <a:xfrm>
              <a:off x="5411211" y="3972791"/>
              <a:ext cx="6096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H="1">
              <a:off x="2980749" y="1923329"/>
              <a:ext cx="6016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 flipH="1">
              <a:off x="3056949" y="1923329"/>
              <a:ext cx="1897062" cy="373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5419149" y="1999529"/>
              <a:ext cx="296862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>
              <a:off x="5876349" y="2685329"/>
              <a:ext cx="449262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8"/>
            <p:cNvSpPr>
              <a:spLocks noChangeShapeType="1"/>
            </p:cNvSpPr>
            <p:nvPr/>
          </p:nvSpPr>
          <p:spPr bwMode="auto">
            <a:xfrm>
              <a:off x="4344411" y="2837729"/>
              <a:ext cx="0" cy="2968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9"/>
            <p:cNvSpPr>
              <a:spLocks noChangeShapeType="1"/>
            </p:cNvSpPr>
            <p:nvPr/>
          </p:nvSpPr>
          <p:spPr bwMode="auto">
            <a:xfrm>
              <a:off x="43444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0"/>
            <p:cNvSpPr>
              <a:spLocks noChangeShapeType="1"/>
            </p:cNvSpPr>
            <p:nvPr/>
          </p:nvSpPr>
          <p:spPr bwMode="auto">
            <a:xfrm>
              <a:off x="4199949" y="1999529"/>
              <a:ext cx="1744662" cy="1973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H="1">
              <a:off x="4504749" y="2685329"/>
              <a:ext cx="9064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22"/>
            <p:cNvSpPr>
              <a:spLocks noChangeShapeType="1"/>
            </p:cNvSpPr>
            <p:nvPr/>
          </p:nvSpPr>
          <p:spPr bwMode="auto">
            <a:xfrm flipH="1">
              <a:off x="3056949" y="3523529"/>
              <a:ext cx="830262" cy="5254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23"/>
            <p:cNvSpPr>
              <a:spLocks noChangeShapeType="1"/>
            </p:cNvSpPr>
            <p:nvPr/>
          </p:nvSpPr>
          <p:spPr bwMode="auto">
            <a:xfrm>
              <a:off x="2744211" y="26853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4"/>
            <p:cNvSpPr>
              <a:spLocks noChangeShapeType="1"/>
            </p:cNvSpPr>
            <p:nvPr/>
          </p:nvSpPr>
          <p:spPr bwMode="auto">
            <a:xfrm>
              <a:off x="2744211" y="3523529"/>
              <a:ext cx="0" cy="4492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25"/>
            <p:cNvSpPr>
              <a:spLocks noChangeShapeType="1"/>
            </p:cNvSpPr>
            <p:nvPr/>
          </p:nvSpPr>
          <p:spPr bwMode="auto">
            <a:xfrm>
              <a:off x="3056949" y="2685329"/>
              <a:ext cx="8302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26"/>
            <p:cNvSpPr>
              <a:spLocks noChangeShapeType="1"/>
            </p:cNvSpPr>
            <p:nvPr/>
          </p:nvSpPr>
          <p:spPr bwMode="auto">
            <a:xfrm>
              <a:off x="4504749" y="3371129"/>
              <a:ext cx="906462" cy="6016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27"/>
            <p:cNvSpPr>
              <a:spLocks noChangeShapeType="1"/>
            </p:cNvSpPr>
            <p:nvPr/>
          </p:nvSpPr>
          <p:spPr bwMode="auto">
            <a:xfrm flipH="1">
              <a:off x="2904549" y="1999529"/>
              <a:ext cx="2049462" cy="1135062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258599" y="2743200"/>
            <a:ext cx="989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2685006" y="2751848"/>
            <a:ext cx="7607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5400000" flipH="1" flipV="1">
            <a:off x="4103593" y="1454334"/>
            <a:ext cx="457200" cy="1393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267200" y="1505635"/>
            <a:ext cx="8108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Tập hợp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0102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491</Words>
  <Application>Microsoft Office PowerPoint</Application>
  <PresentationFormat>On-screen Show (4:3)</PresentationFormat>
  <Paragraphs>222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Le Duong Cong Phuc</cp:lastModifiedBy>
  <cp:revision>87</cp:revision>
  <dcterms:created xsi:type="dcterms:W3CDTF">2011-10-11T03:49:02Z</dcterms:created>
  <dcterms:modified xsi:type="dcterms:W3CDTF">2012-01-03T05:14:24Z</dcterms:modified>
</cp:coreProperties>
</file>