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11"/>
  </p:notesMasterIdLst>
  <p:sldIdLst>
    <p:sldId id="256" r:id="rId4"/>
    <p:sldId id="263" r:id="rId5"/>
    <p:sldId id="264" r:id="rId6"/>
    <p:sldId id="262" r:id="rId7"/>
    <p:sldId id="265" r:id="rId8"/>
    <p:sldId id="258" r:id="rId9"/>
    <p:sldId id="25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</a:t>
            </a:r>
            <a:r>
              <a:rPr lang="en-US" sz="2400" u="sng" dirty="0" smtClean="0"/>
              <a:t>2:</a:t>
            </a:r>
            <a:endParaRPr lang="en-US" sz="2400" u="sng" dirty="0" smtClean="0"/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summary</a:t>
            </a:r>
            <a:endParaRPr lang="en-US" dirty="0"/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527634"/>
              </p:ext>
            </p:extLst>
          </p:nvPr>
        </p:nvGraphicFramePr>
        <p:xfrm>
          <a:off x="2326342" y="1028700"/>
          <a:ext cx="2216468" cy="1946910"/>
        </p:xfrm>
        <a:graphic>
          <a:graphicData uri="http://schemas.openxmlformats.org/drawingml/2006/table">
            <a:tbl>
              <a:tblPr firstRow="1" bandRow="1"/>
              <a:tblGrid>
                <a:gridCol w="2216468"/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Contact info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Phone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Contact me</a:t>
                      </a:r>
                      <a:r>
                        <a:rPr lang="en-US" sz="1200" baseline="0" dirty="0" smtClean="0"/>
                        <a:t> for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Contact</a:t>
                      </a:r>
                      <a:r>
                        <a:rPr lang="en-US" sz="1200" baseline="0" dirty="0" smtClean="0"/>
                        <a:t> me by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765852"/>
              </p:ext>
            </p:extLst>
          </p:nvPr>
        </p:nvGraphicFramePr>
        <p:xfrm>
          <a:off x="0" y="3181350"/>
          <a:ext cx="2216468" cy="1390650"/>
        </p:xfrm>
        <a:graphic>
          <a:graphicData uri="http://schemas.openxmlformats.org/drawingml/2006/table">
            <a:tbl>
              <a:tblPr firstRow="1" bandRow="1"/>
              <a:tblGrid>
                <a:gridCol w="2216468"/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Career</a:t>
                      </a:r>
                      <a:r>
                        <a:rPr lang="en-US" sz="1200" baseline="0" dirty="0" smtClean="0"/>
                        <a:t> summary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Professional status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Expert</a:t>
                      </a:r>
                      <a:r>
                        <a:rPr lang="en-US" sz="1200" baseline="0" dirty="0" smtClean="0"/>
                        <a:t> in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Summary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Specialties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701925"/>
              </p:ext>
            </p:extLst>
          </p:nvPr>
        </p:nvGraphicFramePr>
        <p:xfrm>
          <a:off x="4641532" y="1028700"/>
          <a:ext cx="2216468" cy="2225040"/>
        </p:xfrm>
        <a:graphic>
          <a:graphicData uri="http://schemas.openxmlformats.org/drawingml/2006/table">
            <a:tbl>
              <a:tblPr firstRow="1" bandRow="1"/>
              <a:tblGrid>
                <a:gridCol w="2216468"/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Work history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Company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Job title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Current work there?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Period (From… To…)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Job level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Job description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Experiences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206118"/>
              </p:ext>
            </p:extLst>
          </p:nvPr>
        </p:nvGraphicFramePr>
        <p:xfrm>
          <a:off x="6934200" y="1028700"/>
          <a:ext cx="2216468" cy="2225040"/>
        </p:xfrm>
        <a:graphic>
          <a:graphicData uri="http://schemas.openxmlformats.org/drawingml/2006/table">
            <a:tbl>
              <a:tblPr firstRow="1" bandRow="1"/>
              <a:tblGrid>
                <a:gridCol w="2216468"/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Education &amp; Knowledge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Country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School</a:t>
                      </a:r>
                      <a:r>
                        <a:rPr lang="en-US" sz="1200" baseline="0" dirty="0" smtClean="0"/>
                        <a:t> / Institute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Degree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Year (From… To…)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Experiences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884578"/>
              </p:ext>
            </p:extLst>
          </p:nvPr>
        </p:nvGraphicFramePr>
        <p:xfrm>
          <a:off x="2286000" y="3176501"/>
          <a:ext cx="2216468" cy="834390"/>
        </p:xfrm>
        <a:graphic>
          <a:graphicData uri="http://schemas.openxmlformats.org/drawingml/2006/table">
            <a:tbl>
              <a:tblPr firstRow="1" bandRow="1"/>
              <a:tblGrid>
                <a:gridCol w="2216468"/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Job expectation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Oppotunities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24560"/>
              </p:ext>
            </p:extLst>
          </p:nvPr>
        </p:nvGraphicFramePr>
        <p:xfrm>
          <a:off x="5562600" y="3943350"/>
          <a:ext cx="2216468" cy="1085850"/>
        </p:xfrm>
        <a:graphic>
          <a:graphicData uri="http://schemas.openxmlformats.org/drawingml/2006/table">
            <a:tbl>
              <a:tblPr firstRow="1" bandRow="1"/>
              <a:tblGrid>
                <a:gridCol w="2216468"/>
              </a:tblGrid>
              <a:tr h="2514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Experiences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Trainings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041152"/>
              </p:ext>
            </p:extLst>
          </p:nvPr>
        </p:nvGraphicFramePr>
        <p:xfrm>
          <a:off x="2286000" y="4286250"/>
          <a:ext cx="2216468" cy="556260"/>
        </p:xfrm>
        <a:graphic>
          <a:graphicData uri="http://schemas.openxmlformats.org/drawingml/2006/table">
            <a:tbl>
              <a:tblPr firstRow="1" bandRow="1"/>
              <a:tblGrid>
                <a:gridCol w="2216468"/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Skills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Skills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441812"/>
              </p:ext>
            </p:extLst>
          </p:nvPr>
        </p:nvGraphicFramePr>
        <p:xfrm>
          <a:off x="0" y="1028700"/>
          <a:ext cx="2216468" cy="1946910"/>
        </p:xfrm>
        <a:graphic>
          <a:graphicData uri="http://schemas.openxmlformats.org/drawingml/2006/table">
            <a:tbl>
              <a:tblPr firstRow="1" bandRow="1"/>
              <a:tblGrid>
                <a:gridCol w="2216468"/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Basic info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Full name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Date of birth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Citizenship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City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Address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299">
                        <a:tint val="20000"/>
                      </a:srgbClr>
                    </a:solidFill>
                  </a:tcPr>
                </a:tc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Marital</a:t>
                      </a:r>
                      <a:r>
                        <a:rPr lang="en-US" sz="1200" baseline="0" dirty="0" smtClean="0"/>
                        <a:t> status</a:t>
                      </a:r>
                      <a:endParaRPr lang="en-US" sz="1200" dirty="0"/>
                    </a:p>
                  </a:txBody>
                  <a:tcPr marT="34290" marB="34290">
                    <a:lnL w="12700" cmpd="sng">
                      <a:solidFill>
                        <a:srgbClr val="93A299"/>
                      </a:solidFill>
                    </a:lnL>
                    <a:lnR w="12700" cmpd="sng">
                      <a:solidFill>
                        <a:srgbClr val="93A299"/>
                      </a:solidFill>
                    </a:lnR>
                    <a:lnT w="12700" cmpd="sng">
                      <a:solidFill>
                        <a:srgbClr val="93A299"/>
                      </a:solidFill>
                    </a:lnT>
                    <a:lnB w="12700" cmpd="sng">
                      <a:solidFill>
                        <a:srgbClr val="93A299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" name="Down Arrow 25"/>
          <p:cNvSpPr/>
          <p:nvPr/>
        </p:nvSpPr>
        <p:spPr>
          <a:xfrm>
            <a:off x="5562600" y="3200400"/>
            <a:ext cx="381000" cy="742950"/>
          </a:xfrm>
          <a:prstGeom prst="downArrow">
            <a:avLst/>
          </a:prstGeom>
          <a:solidFill>
            <a:srgbClr val="93A299"/>
          </a:solidFill>
          <a:ln w="26425" cap="flat" cmpd="sng" algn="ctr">
            <a:solidFill>
              <a:srgbClr val="93A2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7086600" y="3371850"/>
            <a:ext cx="381000" cy="571500"/>
          </a:xfrm>
          <a:prstGeom prst="downArrow">
            <a:avLst/>
          </a:prstGeom>
          <a:solidFill>
            <a:srgbClr val="93A299"/>
          </a:solidFill>
          <a:ln w="26425" cap="flat" cmpd="sng" algn="ctr">
            <a:solidFill>
              <a:srgbClr val="93A2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4193</TotalTime>
  <Words>560</Words>
  <Application>Microsoft Office PowerPoint</Application>
  <PresentationFormat>On-screen Show (16:9)</PresentationFormat>
  <Paragraphs>84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Profile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Le Duong Cong Phuc</cp:lastModifiedBy>
  <cp:revision>53</cp:revision>
  <dcterms:created xsi:type="dcterms:W3CDTF">2011-08-21T17:09:05Z</dcterms:created>
  <dcterms:modified xsi:type="dcterms:W3CDTF">2011-08-25T12:57:49Z</dcterms:modified>
</cp:coreProperties>
</file>