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21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76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5953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36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Job </a:t>
            </a:r>
            <a:r>
              <a:rPr lang="en-US" dirty="0" err="1" smtClean="0"/>
              <a:t>và</a:t>
            </a:r>
            <a:r>
              <a:rPr lang="en-US" dirty="0" smtClean="0"/>
              <a:t> Profile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" y="895350"/>
            <a:ext cx="4696481" cy="1686160"/>
          </a:xfrm>
        </p:spPr>
      </p:pic>
      <p:sp>
        <p:nvSpPr>
          <p:cNvPr id="5" name="Down Arrow 4"/>
          <p:cNvSpPr/>
          <p:nvPr/>
        </p:nvSpPr>
        <p:spPr>
          <a:xfrm>
            <a:off x="2966484" y="2614940"/>
            <a:ext cx="304800" cy="871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1921" y="2724150"/>
            <a:ext cx="138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Pivot </a:t>
            </a:r>
            <a:r>
              <a:rPr lang="en-US" sz="1400" dirty="0" err="1" smtClean="0"/>
              <a:t>Transformtion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" y="3714750"/>
            <a:ext cx="8326013" cy="609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29" y="4509091"/>
            <a:ext cx="49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For more information – See </a:t>
            </a:r>
            <a:r>
              <a:rPr lang="en-US" sz="2000" dirty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011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</a:t>
            </a:r>
            <a:r>
              <a:rPr lang="en-US" sz="2400" dirty="0" smtClean="0"/>
              <a:t>Server [</a:t>
            </a:r>
            <a:r>
              <a:rPr lang="en-US" sz="2400" b="1" dirty="0" smtClean="0">
                <a:solidFill>
                  <a:srgbClr val="FF0000"/>
                </a:solidFill>
              </a:rPr>
              <a:t>Done</a:t>
            </a:r>
            <a:r>
              <a:rPr lang="en-US" sz="2400" dirty="0" smtClean="0"/>
              <a:t>]</a:t>
            </a:r>
            <a:endParaRPr lang="en-US" sz="2400" dirty="0" smtClean="0"/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Pivot Transformation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For mor</a:t>
            </a:r>
            <a:r>
              <a:rPr lang="en-US" sz="2000" dirty="0" smtClean="0"/>
              <a:t>e information, s</a:t>
            </a:r>
            <a:r>
              <a:rPr lang="en-US" sz="2000" dirty="0" smtClean="0"/>
              <a:t>ee </a:t>
            </a:r>
            <a:r>
              <a:rPr lang="en-US" sz="2000" dirty="0" smtClean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7673</TotalTime>
  <Words>817</Words>
  <Application>Microsoft Office PowerPoint</Application>
  <PresentationFormat>On-screen Show (16:9)</PresentationFormat>
  <Paragraphs>137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dự đoán ứng viên cho vị chọn cho vị trí đòi hỏi: .NET, Web, AspNET</vt:lpstr>
      <vt:lpstr>Thiết kế database theo dạng Tag</vt:lpstr>
      <vt:lpstr>Lưu thông tin Job và Profile theo dạng Tag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91</cp:revision>
  <dcterms:created xsi:type="dcterms:W3CDTF">2011-08-21T17:09:05Z</dcterms:created>
  <dcterms:modified xsi:type="dcterms:W3CDTF">2011-10-14T08:48:23Z</dcterms:modified>
</cp:coreProperties>
</file>