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10/11/2011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41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10/11/2011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52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10/11/2011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13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10/11/2011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81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10/11/2011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65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10/11/2011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49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10/11/2011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18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10/11/2011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9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10/11/2011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19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10/11/2011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57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10/11/2011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99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C359E-74D2-4BE3-B89B-803EEEC24772}" type="datetimeFigureOut">
              <a:rPr lang="en-US" smtClean="0"/>
              <a:t>10/11/2011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8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23654" y="1018309"/>
            <a:ext cx="22860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Travel cost/Km</a:t>
            </a:r>
          </a:p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5" name="Oval 4"/>
          <p:cNvSpPr/>
          <p:nvPr/>
        </p:nvSpPr>
        <p:spPr>
          <a:xfrm>
            <a:off x="512618" y="3082636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409948" y="4374574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</a:t>
            </a:r>
          </a:p>
        </p:txBody>
      </p:sp>
      <p:sp>
        <p:nvSpPr>
          <p:cNvPr id="8" name="Oval 7"/>
          <p:cNvSpPr/>
          <p:nvPr/>
        </p:nvSpPr>
        <p:spPr>
          <a:xfrm>
            <a:off x="7543800" y="6012873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718954" y="3082636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765962" y="6012873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</a:t>
            </a:r>
          </a:p>
        </p:txBody>
      </p:sp>
      <p:cxnSp>
        <p:nvCxnSpPr>
          <p:cNvPr id="14" name="Straight Connector 13"/>
          <p:cNvCxnSpPr>
            <a:stCxn id="4" idx="2"/>
            <a:endCxn id="5" idx="0"/>
          </p:cNvCxnSpPr>
          <p:nvPr/>
        </p:nvCxnSpPr>
        <p:spPr>
          <a:xfrm flipH="1">
            <a:off x="1160318" y="1856509"/>
            <a:ext cx="2206336" cy="122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2"/>
            <a:endCxn id="9" idx="0"/>
          </p:cNvCxnSpPr>
          <p:nvPr/>
        </p:nvCxnSpPr>
        <p:spPr>
          <a:xfrm>
            <a:off x="3366654" y="1856509"/>
            <a:ext cx="0" cy="122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4636076" y="2743200"/>
            <a:ext cx="16764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Gender</a:t>
            </a:r>
          </a:p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995554" y="4336474"/>
            <a:ext cx="16764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Car ownership</a:t>
            </a:r>
          </a:p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cxnSp>
        <p:nvCxnSpPr>
          <p:cNvPr id="32" name="Straight Connector 31"/>
          <p:cNvCxnSpPr>
            <a:stCxn id="23" idx="2"/>
            <a:endCxn id="6" idx="0"/>
          </p:cNvCxnSpPr>
          <p:nvPr/>
        </p:nvCxnSpPr>
        <p:spPr>
          <a:xfrm flipH="1">
            <a:off x="4057648" y="3581400"/>
            <a:ext cx="1416628" cy="793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3" idx="2"/>
            <a:endCxn id="24" idx="0"/>
          </p:cNvCxnSpPr>
          <p:nvPr/>
        </p:nvCxnSpPr>
        <p:spPr>
          <a:xfrm>
            <a:off x="5474276" y="3581400"/>
            <a:ext cx="1359478" cy="755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4" idx="2"/>
            <a:endCxn id="10" idx="0"/>
          </p:cNvCxnSpPr>
          <p:nvPr/>
        </p:nvCxnSpPr>
        <p:spPr>
          <a:xfrm flipH="1">
            <a:off x="5413662" y="5174674"/>
            <a:ext cx="1420092" cy="838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4" idx="2"/>
            <a:endCxn id="8" idx="0"/>
          </p:cNvCxnSpPr>
          <p:nvPr/>
        </p:nvCxnSpPr>
        <p:spPr>
          <a:xfrm>
            <a:off x="6833754" y="5174674"/>
            <a:ext cx="1357746" cy="838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" idx="2"/>
            <a:endCxn id="23" idx="0"/>
          </p:cNvCxnSpPr>
          <p:nvPr/>
        </p:nvCxnSpPr>
        <p:spPr>
          <a:xfrm>
            <a:off x="3366654" y="1856509"/>
            <a:ext cx="2107622" cy="886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575954" y="2284906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Expensive</a:t>
            </a:r>
            <a:endParaRPr lang="en-US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911186" y="254814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Standard</a:t>
            </a:r>
            <a:endParaRPr lang="en-US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420465" y="198958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Cheap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206586" y="3694606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Male</a:t>
            </a:r>
            <a:endParaRPr lang="en-US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061362" y="3694606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Female</a:t>
            </a:r>
            <a:endParaRPr lang="en-US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794663" y="540910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512627" y="540910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825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20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Trung Hieu</dc:creator>
  <cp:lastModifiedBy>Trung Hieu</cp:lastModifiedBy>
  <cp:revision>3</cp:revision>
  <dcterms:created xsi:type="dcterms:W3CDTF">2011-10-11T03:49:02Z</dcterms:created>
  <dcterms:modified xsi:type="dcterms:W3CDTF">2011-10-11T04:18:25Z</dcterms:modified>
</cp:coreProperties>
</file>