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/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/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/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/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/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/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3F8D6-8333-4912-B050-60B4CE4F0486}" type="pres">
      <dgm:prSet presAssocID="{FD4ABFBB-B11E-4E6D-ACAD-01A167DB79C4}" presName="boxAndChildren" presStyleCnt="0"/>
      <dgm:spPr/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</dgm:pt>
    <dgm:pt modelId="{3546D0EE-D5D6-4045-9429-53033718D812}" type="pres">
      <dgm:prSet presAssocID="{2139A81A-65CE-443C-B053-0C7D90844589}" presName="arrowAndChildren" presStyleCnt="0"/>
      <dgm:spPr/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</dgm:pt>
    <dgm:pt modelId="{0477FAB4-A7CF-41C1-9133-7FBE6D52DF3A}" type="pres">
      <dgm:prSet presAssocID="{910E38C0-92F0-4AC3-856E-8BE9318DAD23}" presName="arrowAndChildren" presStyleCnt="0"/>
      <dgm:spPr/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</dgm:pt>
    <dgm:pt modelId="{B8564EDA-54EC-469F-B284-0F4EC845E3D7}" type="pres">
      <dgm:prSet presAssocID="{D851DEF2-A205-4728-BAFE-DAA917AAEA71}" presName="arrowAndChildren" presStyleCnt="0"/>
      <dgm:spPr/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</dgm:pt>
    <dgm:pt modelId="{E79FB78F-18A9-4EDA-874E-41CC124D337C}" type="pres">
      <dgm:prSet presAssocID="{6CC80194-E7D1-4367-99DF-6633093B9BA8}" presName="arrowAndChildren" presStyleCnt="0"/>
      <dgm:spPr/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</dgm:pt>
    <dgm:pt modelId="{E8BC6539-1E3E-4F81-9C30-50D3EE42E113}" type="pres">
      <dgm:prSet presAssocID="{D28633D4-708C-44AF-9674-55E8F112E606}" presName="arrowAndChildren" presStyleCnt="0"/>
      <dgm:spPr/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</dgm:pt>
    <dgm:pt modelId="{23623D10-235D-41C3-AB5C-3D77882200EE}" type="pres">
      <dgm:prSet presAssocID="{D18A456B-D536-4B9C-8BE1-536E137D21B4}" presName="arrowAndChildren" presStyleCnt="0"/>
      <dgm:spPr/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</dgm:pt>
    <dgm:pt modelId="{7B1F42B7-2992-4296-AB40-989030AE669E}" type="pres">
      <dgm:prSet presAssocID="{845F252D-438F-4082-9AD4-B767CF145353}" presName="arrowAndChildren" presStyleCnt="0"/>
      <dgm:spPr/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2339-8366-4111-8F73-67EF3F113E4A}">
      <dsp:nvSpPr>
        <dsp:cNvPr id="0" name=""/>
        <dsp:cNvSpPr/>
      </dsp:nvSpPr>
      <dsp:spPr>
        <a:xfrm>
          <a:off x="0" y="5223177"/>
          <a:ext cx="5943600" cy="489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>
        <a:off x="0" y="5223177"/>
        <a:ext cx="5943600" cy="489737"/>
      </dsp:txXfrm>
    </dsp:sp>
    <dsp:sp modelId="{6B53B39A-8B54-49BE-9D9D-CAD2969480A0}">
      <dsp:nvSpPr>
        <dsp:cNvPr id="0" name=""/>
        <dsp:cNvSpPr/>
      </dsp:nvSpPr>
      <dsp:spPr>
        <a:xfrm rot="10800000">
          <a:off x="0" y="447730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shade val="51000"/>
                <a:satMod val="130000"/>
              </a:schemeClr>
            </a:gs>
            <a:gs pos="80000">
              <a:schemeClr val="accent2">
                <a:hueOff val="668788"/>
                <a:satOff val="-83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4477306"/>
        <a:ext cx="5943600" cy="489417"/>
      </dsp:txXfrm>
    </dsp:sp>
    <dsp:sp modelId="{AE3A404D-D0C1-450D-BDB3-6FCA1E0EFD6F}">
      <dsp:nvSpPr>
        <dsp:cNvPr id="0" name=""/>
        <dsp:cNvSpPr/>
      </dsp:nvSpPr>
      <dsp:spPr>
        <a:xfrm rot="10800000">
          <a:off x="0" y="373143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shade val="51000"/>
                <a:satMod val="130000"/>
              </a:schemeClr>
            </a:gs>
            <a:gs pos="80000">
              <a:schemeClr val="accent2">
                <a:hueOff val="1337577"/>
                <a:satOff val="-1668"/>
                <a:lumOff val="392"/>
                <a:alphaOff val="0"/>
                <a:shade val="93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3731436"/>
        <a:ext cx="5943600" cy="489417"/>
      </dsp:txXfrm>
    </dsp:sp>
    <dsp:sp modelId="{1C9A3B25-0DFC-4C02-BE56-CE508DCA8953}">
      <dsp:nvSpPr>
        <dsp:cNvPr id="0" name=""/>
        <dsp:cNvSpPr/>
      </dsp:nvSpPr>
      <dsp:spPr>
        <a:xfrm rot="10800000">
          <a:off x="0" y="298556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2006365"/>
                <a:satOff val="-2502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985566"/>
        <a:ext cx="5943600" cy="489417"/>
      </dsp:txXfrm>
    </dsp:sp>
    <dsp:sp modelId="{A90049AA-CBD6-4AEF-9EBA-5C7B5F86C71F}">
      <dsp:nvSpPr>
        <dsp:cNvPr id="0" name=""/>
        <dsp:cNvSpPr/>
      </dsp:nvSpPr>
      <dsp:spPr>
        <a:xfrm rot="10800000">
          <a:off x="0" y="223969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2675154"/>
                <a:satOff val="-3337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239696"/>
        <a:ext cx="5943600" cy="489417"/>
      </dsp:txXfrm>
    </dsp:sp>
    <dsp:sp modelId="{3AC56C42-DFCB-4D8D-BA1D-03C9949DD54E}">
      <dsp:nvSpPr>
        <dsp:cNvPr id="0" name=""/>
        <dsp:cNvSpPr/>
      </dsp:nvSpPr>
      <dsp:spPr>
        <a:xfrm rot="10800000">
          <a:off x="0" y="149382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shade val="51000"/>
                <a:satMod val="130000"/>
              </a:schemeClr>
            </a:gs>
            <a:gs pos="80000">
              <a:schemeClr val="accent2">
                <a:hueOff val="3343942"/>
                <a:satOff val="-4171"/>
                <a:lumOff val="981"/>
                <a:alphaOff val="0"/>
                <a:shade val="93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1493825"/>
        <a:ext cx="5943600" cy="489417"/>
      </dsp:txXfrm>
    </dsp:sp>
    <dsp:sp modelId="{56E09A99-A56C-4723-832F-E8CEEE729B73}">
      <dsp:nvSpPr>
        <dsp:cNvPr id="0" name=""/>
        <dsp:cNvSpPr/>
      </dsp:nvSpPr>
      <dsp:spPr>
        <a:xfrm rot="10800000">
          <a:off x="0" y="74795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shade val="51000"/>
                <a:satMod val="130000"/>
              </a:schemeClr>
            </a:gs>
            <a:gs pos="80000">
              <a:schemeClr val="accent2">
                <a:hueOff val="4012731"/>
                <a:satOff val="-5005"/>
                <a:lumOff val="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747955"/>
        <a:ext cx="5943600" cy="489417"/>
      </dsp:txXfrm>
    </dsp:sp>
    <dsp:sp modelId="{FA5DED89-4573-4A62-99C6-B233D4E4BEF8}">
      <dsp:nvSpPr>
        <dsp:cNvPr id="0" name=""/>
        <dsp:cNvSpPr/>
      </dsp:nvSpPr>
      <dsp:spPr>
        <a:xfrm rot="10800000">
          <a:off x="0" y="208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085"/>
        <a:ext cx="5943600" cy="48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24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540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394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39611" y="25249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112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394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872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208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394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87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11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80749" y="1923329"/>
            <a:ext cx="6016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056949" y="1923329"/>
            <a:ext cx="18970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419149" y="1999529"/>
            <a:ext cx="296862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876349" y="2685329"/>
            <a:ext cx="449262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344411" y="2837729"/>
            <a:ext cx="0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3444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99949" y="1999529"/>
            <a:ext cx="1744662" cy="1973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4504749" y="2685329"/>
            <a:ext cx="9064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056949" y="3523529"/>
            <a:ext cx="830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744211" y="26853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7442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056949" y="2685329"/>
            <a:ext cx="8302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504749" y="3371129"/>
            <a:ext cx="9064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2904549" y="1999529"/>
            <a:ext cx="2049462" cy="1135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3629894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00200" y="955389"/>
            <a:ext cx="5856289" cy="2261464"/>
            <a:chOff x="1310408" y="733139"/>
            <a:chExt cx="5856289" cy="226146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91659" y="733139"/>
              <a:ext cx="11366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Product 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34045" y="1785505"/>
              <a:ext cx="9144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Feature</a:t>
              </a:r>
              <a:endParaRPr lang="en-US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24179" y="1785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Color</a:t>
              </a:r>
              <a:endParaRPr lang="en-US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5420" y="1785505"/>
              <a:ext cx="13652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Specification</a:t>
              </a:r>
              <a:endParaRPr lang="en-US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14643" y="2550103"/>
              <a:ext cx="852054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Weight</a:t>
              </a:r>
              <a:endParaRPr lang="en-US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2216" y="2547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Size</a:t>
              </a:r>
              <a:endParaRPr lang="en-US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10408" y="2550103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Feature A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691245" y="1177639"/>
              <a:ext cx="1568739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4259984" y="1177639"/>
              <a:ext cx="162645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4259984" y="1177639"/>
              <a:ext cx="1798061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 flipH="1">
              <a:off x="1853622" y="2230005"/>
              <a:ext cx="837623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5780666" y="2230005"/>
              <a:ext cx="277379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6058045" y="2230005"/>
              <a:ext cx="682625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05231" y="2547505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Feature B</a:t>
              </a:r>
              <a:endParaRPr lang="en-US" dirty="0"/>
            </a:p>
          </p:txBody>
        </p:sp>
        <p:cxnSp>
          <p:nvCxnSpPr>
            <p:cNvPr id="32" name="Straight Connector 31"/>
            <p:cNvCxnSpPr>
              <a:stCxn id="5" idx="2"/>
              <a:endCxn id="31" idx="0"/>
            </p:cNvCxnSpPr>
            <p:nvPr/>
          </p:nvCxnSpPr>
          <p:spPr>
            <a:xfrm>
              <a:off x="2691245" y="2230005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48388" y="254115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Red</a:t>
              </a:r>
              <a:endParaRPr lang="en-US" dirty="0"/>
            </a:p>
          </p:txBody>
        </p:sp>
        <p:cxnSp>
          <p:nvCxnSpPr>
            <p:cNvPr id="68" name="Straight Connector 67"/>
            <p:cNvCxnSpPr>
              <a:stCxn id="6" idx="2"/>
              <a:endCxn id="67" idx="0"/>
            </p:cNvCxnSpPr>
            <p:nvPr/>
          </p:nvCxnSpPr>
          <p:spPr>
            <a:xfrm flipH="1">
              <a:off x="4146838" y="2230005"/>
              <a:ext cx="275791" cy="3111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7688" y="2550103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Blue</a:t>
              </a:r>
              <a:endParaRPr lang="en-US" dirty="0"/>
            </a:p>
          </p:txBody>
        </p:sp>
        <p:cxnSp>
          <p:nvCxnSpPr>
            <p:cNvPr id="72" name="Straight Connector 71"/>
            <p:cNvCxnSpPr>
              <a:stCxn id="6" idx="2"/>
              <a:endCxn id="71" idx="0"/>
            </p:cNvCxnSpPr>
            <p:nvPr/>
          </p:nvCxnSpPr>
          <p:spPr>
            <a:xfrm>
              <a:off x="4422629" y="2230005"/>
              <a:ext cx="473509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6291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4876800"/>
            <a:ext cx="14478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Leaves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10100" y="4876800"/>
            <a:ext cx="17145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Composite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15621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Component </a:t>
            </a:r>
          </a:p>
          <a:p>
            <a:pPr algn="ctr"/>
            <a:r>
              <a:rPr lang="en-US" dirty="0" smtClean="0"/>
              <a:t>(Node)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91025" y="3162300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10" idx="0"/>
            <a:endCxn id="13" idx="1"/>
          </p:cNvCxnSpPr>
          <p:nvPr/>
        </p:nvCxnSpPr>
        <p:spPr>
          <a:xfrm rot="5400000" flipH="1" flipV="1">
            <a:off x="2076450" y="3905250"/>
            <a:ext cx="1066800" cy="8763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3"/>
          </p:cNvCxnSpPr>
          <p:nvPr/>
        </p:nvCxnSpPr>
        <p:spPr>
          <a:xfrm rot="16200000" flipV="1">
            <a:off x="4505325" y="3914775"/>
            <a:ext cx="1066800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34075" y="463867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2505075" y="465772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12" idx="1"/>
            <a:endCxn id="13" idx="2"/>
          </p:cNvCxnSpPr>
          <p:nvPr/>
        </p:nvCxnSpPr>
        <p:spPr>
          <a:xfrm rot="10800000">
            <a:off x="3829050" y="4191000"/>
            <a:ext cx="781050" cy="102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40063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41544" y="45323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19650" y="4006334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2" name="Rectangular Callout 31"/>
          <p:cNvSpPr/>
          <p:nvPr/>
        </p:nvSpPr>
        <p:spPr>
          <a:xfrm>
            <a:off x="2196056" y="3298866"/>
            <a:ext cx="977810" cy="381000"/>
          </a:xfrm>
          <a:prstGeom prst="wedgeRectCallout">
            <a:avLst>
              <a:gd name="adj1" fmla="val 30316"/>
              <a:gd name="adj2" fmla="val 669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328863" y="1100137"/>
            <a:ext cx="4105274" cy="2971800"/>
          </a:xfrm>
          <a:prstGeom prst="curvedConnector3">
            <a:avLst>
              <a:gd name="adj1" fmla="val 16445"/>
            </a:avLst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2711631" y="838200"/>
            <a:ext cx="1117419" cy="25908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08315" y="1676400"/>
            <a:ext cx="1333229" cy="16224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05000" y="2133600"/>
            <a:ext cx="1518624" cy="11652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2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191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Le Duong Cong Phuc</cp:lastModifiedBy>
  <cp:revision>28</cp:revision>
  <dcterms:created xsi:type="dcterms:W3CDTF">2011-10-11T03:49:02Z</dcterms:created>
  <dcterms:modified xsi:type="dcterms:W3CDTF">2011-12-17T22:24:54Z</dcterms:modified>
</cp:coreProperties>
</file>