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  <p:sldMasterId id="2147483700" r:id="rId4"/>
  </p:sldMasterIdLst>
  <p:notesMasterIdLst>
    <p:notesMasterId r:id="rId26"/>
  </p:notesMasterIdLst>
  <p:sldIdLst>
    <p:sldId id="256" r:id="rId5"/>
    <p:sldId id="263" r:id="rId6"/>
    <p:sldId id="264" r:id="rId7"/>
    <p:sldId id="262" r:id="rId8"/>
    <p:sldId id="265" r:id="rId9"/>
    <p:sldId id="258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7" r:id="rId19"/>
    <p:sldId id="276" r:id="rId20"/>
    <p:sldId id="275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1/5/2012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432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0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8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437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352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09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265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081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616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315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4C13-37DF-4750-B9C7-3431B14E32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8141-EDC8-456C-8472-1D35DADC02A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4C13-37DF-4750-B9C7-3431B14E329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1/5/2012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8141-EDC8-456C-8472-1D35DADC02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Relationship Id="rId4" Type="http://schemas.openxmlformats.org/officeDocument/2006/relationships/hyperlink" Target="../Database/New%20edition/Select%20query.sq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galactics.wordpress.com/2009/10/23/using-sql-server-20052008-pivot-on-unknown-number-of-columns-dynamic-pivot/" TargetMode="External"/><Relationship Id="rId2" Type="http://schemas.openxmlformats.org/officeDocument/2006/relationships/hyperlink" Target="http://msdn.microsoft.com/en-us/library/ms140308.aspx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../Database/New%20edition/Select%20query.sq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7650"/>
            <a:ext cx="92964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Decision Tree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/>
              <a:t> </a:t>
            </a:r>
            <a:r>
              <a:rPr lang="en-US" sz="2000" dirty="0" err="1" smtClean="0"/>
              <a:t>đòi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: .NET, Web, </a:t>
            </a:r>
            <a:r>
              <a:rPr lang="en-US" sz="2000" dirty="0" err="1" smtClean="0"/>
              <a:t>AspNET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98819" y="361950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537" y="1466332"/>
            <a:ext cx="1719168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216121" y="895350"/>
            <a:ext cx="1877998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55819" y="95693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79726" y="1066282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3094119" y="895350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6415" y="80257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52400" y="3006205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ASP.NET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571500" y="1999733"/>
            <a:ext cx="644621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537" y="2212864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92889" y="183186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" y="3999613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571500" y="3539606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075705" y="1733033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4428" y="1630401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49" y="2852221"/>
            <a:ext cx="4429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67" y="4118861"/>
            <a:ext cx="69246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7582825" y="1779036"/>
            <a:ext cx="2012583" cy="945742"/>
          </a:xfrm>
          <a:prstGeom prst="wedgeEllipseCallout">
            <a:avLst>
              <a:gd name="adj1" fmla="val -27314"/>
              <a:gd name="adj2" fmla="val 6949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build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44" y="2775836"/>
            <a:ext cx="36766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Callout 17"/>
          <p:cNvSpPr/>
          <p:nvPr/>
        </p:nvSpPr>
        <p:spPr>
          <a:xfrm>
            <a:off x="-189495" y="453634"/>
            <a:ext cx="1447800" cy="612648"/>
          </a:xfrm>
          <a:prstGeom prst="wedgeEllipseCallout">
            <a:avLst>
              <a:gd name="adj1" fmla="val 15152"/>
              <a:gd name="adj2" fmla="val 78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71550"/>
            <a:ext cx="5953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736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Job </a:t>
            </a:r>
            <a:r>
              <a:rPr lang="en-US" dirty="0" err="1" smtClean="0"/>
              <a:t>và</a:t>
            </a:r>
            <a:r>
              <a:rPr lang="en-US" dirty="0" smtClean="0"/>
              <a:t> Profile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3" y="895350"/>
            <a:ext cx="4696481" cy="1686160"/>
          </a:xfrm>
        </p:spPr>
      </p:pic>
      <p:sp>
        <p:nvSpPr>
          <p:cNvPr id="5" name="Down Arrow 4"/>
          <p:cNvSpPr/>
          <p:nvPr/>
        </p:nvSpPr>
        <p:spPr>
          <a:xfrm>
            <a:off x="2966484" y="2614940"/>
            <a:ext cx="304800" cy="871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41921" y="2724150"/>
            <a:ext cx="138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Pivot </a:t>
            </a:r>
            <a:r>
              <a:rPr lang="en-US" sz="1400" dirty="0" err="1" smtClean="0"/>
              <a:t>Transformtion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1" y="3714750"/>
            <a:ext cx="8326013" cy="609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229" y="4509091"/>
            <a:ext cx="496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For more information – See </a:t>
            </a:r>
            <a:r>
              <a:rPr lang="en-US" sz="2000" dirty="0">
                <a:hlinkClick r:id="rId4" action="ppaction://hlinkfile"/>
              </a:rPr>
              <a:t>Select </a:t>
            </a:r>
            <a:r>
              <a:rPr lang="en-US" sz="2000" dirty="0" err="1" smtClean="0">
                <a:hlinkClick r:id="rId4" action="ppaction://hlinkfile"/>
              </a:rPr>
              <a:t>query.sql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0119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Chuyển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columns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SQL Server [</a:t>
            </a:r>
            <a:r>
              <a:rPr lang="en-US" sz="2400" b="1" dirty="0" smtClean="0">
                <a:solidFill>
                  <a:srgbClr val="FF0000"/>
                </a:solidFill>
              </a:rPr>
              <a:t>Done</a:t>
            </a:r>
            <a:r>
              <a:rPr lang="en-US" sz="2400" dirty="0" smtClean="0"/>
              <a:t>]</a:t>
            </a:r>
          </a:p>
          <a:p>
            <a:pPr lvl="1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Pivot Transformation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msdn.microsoft.com/en-us/library/ms140308.aspx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http://dotnetgalactics.wordpress.com/2009/10/23/using-sql-server-20052008-pivot-on-unknown-number-of-columns-dynamic-pivot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/>
              <a:t>For more information, see </a:t>
            </a:r>
            <a:r>
              <a:rPr lang="en-US" sz="2000" dirty="0" smtClean="0">
                <a:hlinkClick r:id="rId4" action="ppaction://hlinkfile"/>
              </a:rPr>
              <a:t>Select </a:t>
            </a:r>
            <a:r>
              <a:rPr lang="en-US" sz="2000" dirty="0" err="1" smtClean="0">
                <a:hlinkClick r:id="rId4" action="ppaction://hlinkfile"/>
              </a:rPr>
              <a:t>query.sql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17/10/2011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1 </a:t>
            </a:r>
            <a:r>
              <a:rPr lang="en-US" sz="2000" dirty="0" err="1" smtClean="0"/>
              <a:t>số</a:t>
            </a:r>
            <a:r>
              <a:rPr lang="en-US" sz="2000" dirty="0" smtClean="0"/>
              <a:t> tag “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”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vẫn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gợi</a:t>
            </a:r>
            <a:r>
              <a:rPr lang="en-US" sz="2000" dirty="0" smtClean="0"/>
              <a:t> ý CV</a:t>
            </a:r>
          </a:p>
          <a:p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% matching,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decision tree</a:t>
            </a:r>
          </a:p>
          <a:p>
            <a:r>
              <a:rPr lang="en-US" sz="2000" dirty="0" err="1" smtClean="0"/>
              <a:t>Vẽ</a:t>
            </a:r>
            <a:r>
              <a:rPr lang="en-US" sz="2000" dirty="0" smtClean="0"/>
              <a:t> use case,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minh use case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huống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r>
              <a:rPr lang="en-US" sz="2000" dirty="0" err="1"/>
              <a:t>Chứng</a:t>
            </a:r>
            <a:r>
              <a:rPr lang="en-US" sz="2000" dirty="0"/>
              <a:t> minh architecture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đảm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,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decision tree </a:t>
            </a:r>
            <a:r>
              <a:rPr lang="en-US" sz="2000" dirty="0" err="1" smtClean="0"/>
              <a:t>trên</a:t>
            </a:r>
            <a:r>
              <a:rPr lang="en-US" sz="2000" dirty="0" smtClean="0"/>
              <a:t> 1 server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đem</a:t>
            </a:r>
            <a:r>
              <a:rPr lang="en-US" sz="2000" dirty="0" smtClean="0"/>
              <a:t> qua server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; build decision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hay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,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build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2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bình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smtClean="0"/>
              <a:t>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80171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085850"/>
            <a:ext cx="2667000" cy="256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Framework Engine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485900"/>
            <a:ext cx="2194074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taxonomy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55" y="2197381"/>
            <a:ext cx="2194074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Matching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1055" y="2914650"/>
            <a:ext cx="2194074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Decision 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1085850"/>
            <a:ext cx="5715000" cy="2568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Framework API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10720" y="1526843"/>
            <a:ext cx="1447800" cy="1943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Conceptual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81600" y="1542882"/>
            <a:ext cx="1447800" cy="1943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Mapping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2800" y="1523522"/>
            <a:ext cx="1447800" cy="1943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Store Logical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4229100"/>
            <a:ext cx="5749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Mục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tiêu</a:t>
            </a:r>
            <a:r>
              <a:rPr lang="en-US" dirty="0" smtClean="0">
                <a:solidFill>
                  <a:prstClr val="black"/>
                </a:solidFill>
              </a:rPr>
              <a:t> API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Giúp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lập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trình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viên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dễ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chỉ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làm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việc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duy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nhất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với</a:t>
            </a:r>
            <a:r>
              <a:rPr lang="en-US" dirty="0" smtClean="0">
                <a:solidFill>
                  <a:prstClr val="black"/>
                </a:solidFill>
              </a:rPr>
              <a:t>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Tái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sử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dụng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lại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2503" y="1257300"/>
            <a:ext cx="1295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57450"/>
            <a:ext cx="11430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8342" y="2442950"/>
            <a:ext cx="13716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2442950"/>
            <a:ext cx="1371600" cy="52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524000" y="3543300"/>
            <a:ext cx="914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486150"/>
            <a:ext cx="838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-914400" y="2971800"/>
            <a:ext cx="14859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0"/>
          </p:cNvCxnSpPr>
          <p:nvPr/>
        </p:nvCxnSpPr>
        <p:spPr>
          <a:xfrm>
            <a:off x="571500" y="2971800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571503" y="1771650"/>
            <a:ext cx="1848703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 flipH="1">
            <a:off x="2374145" y="1771651"/>
            <a:ext cx="46061" cy="6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7" idx="0"/>
          </p:cNvCxnSpPr>
          <p:nvPr/>
        </p:nvCxnSpPr>
        <p:spPr>
          <a:xfrm>
            <a:off x="2420206" y="1771651"/>
            <a:ext cx="1770797" cy="6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09596" y="1543050"/>
            <a:ext cx="1295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37093" y="2743200"/>
            <a:ext cx="11430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25435" y="2728700"/>
            <a:ext cx="13716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42293" y="2728700"/>
            <a:ext cx="1371600" cy="52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95682" y="4008177"/>
            <a:ext cx="9144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23594" y="3953159"/>
            <a:ext cx="838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flipH="1">
            <a:off x="7908596" y="2057400"/>
            <a:ext cx="1848703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2"/>
            <a:endCxn id="22" idx="0"/>
          </p:cNvCxnSpPr>
          <p:nvPr/>
        </p:nvCxnSpPr>
        <p:spPr>
          <a:xfrm flipH="1">
            <a:off x="9711238" y="2057401"/>
            <a:ext cx="46061" cy="6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3" idx="0"/>
          </p:cNvCxnSpPr>
          <p:nvPr/>
        </p:nvCxnSpPr>
        <p:spPr>
          <a:xfrm>
            <a:off x="9757299" y="2057401"/>
            <a:ext cx="1770797" cy="67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077" y="864885"/>
            <a:ext cx="116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Profile</a:t>
            </a:r>
          </a:p>
        </p:txBody>
      </p:sp>
      <p:cxnSp>
        <p:nvCxnSpPr>
          <p:cNvPr id="33" name="Straight Arrow Connector 32"/>
          <p:cNvCxnSpPr>
            <a:stCxn id="22" idx="2"/>
          </p:cNvCxnSpPr>
          <p:nvPr/>
        </p:nvCxnSpPr>
        <p:spPr>
          <a:xfrm flipH="1">
            <a:off x="8620551" y="3243050"/>
            <a:ext cx="1090684" cy="606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  <a:endCxn id="25" idx="0"/>
          </p:cNvCxnSpPr>
          <p:nvPr/>
        </p:nvCxnSpPr>
        <p:spPr>
          <a:xfrm>
            <a:off x="9711238" y="3243051"/>
            <a:ext cx="931459" cy="71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-Right Arrow 38"/>
          <p:cNvSpPr/>
          <p:nvPr/>
        </p:nvSpPr>
        <p:spPr>
          <a:xfrm>
            <a:off x="3481754" y="3410234"/>
            <a:ext cx="3581400" cy="828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Matching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7146" y="864885"/>
            <a:ext cx="1551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Job Tittle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-2743200" y="1061092"/>
            <a:ext cx="2286000" cy="1053458"/>
          </a:xfrm>
          <a:prstGeom prst="wedgeRoundRectCallout">
            <a:avLst>
              <a:gd name="adj1" fmla="val 33321"/>
              <a:gd name="adj2" fmla="val 715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TAG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3886200" y="4379652"/>
            <a:ext cx="2438400" cy="763848"/>
          </a:xfrm>
          <a:prstGeom prst="wedgeRectCallout">
            <a:avLst>
              <a:gd name="adj1" fmla="val -7646"/>
              <a:gd name="adj2" fmla="val -82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So </a:t>
            </a:r>
            <a:r>
              <a:rPr lang="en-US" dirty="0" err="1" smtClean="0">
                <a:solidFill>
                  <a:prstClr val="white"/>
                </a:solidFill>
              </a:rPr>
              <a:t>khớp</a:t>
            </a:r>
            <a:r>
              <a:rPr lang="en-US" dirty="0" smtClean="0">
                <a:solidFill>
                  <a:prstClr val="white"/>
                </a:solidFill>
              </a:rPr>
              <a:t> Tag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Similar Term</a:t>
            </a:r>
          </a:p>
        </p:txBody>
      </p:sp>
    </p:spTree>
    <p:extLst>
      <p:ext uri="{BB962C8B-B14F-4D97-AF65-F5344CB8AC3E}">
        <p14:creationId xmlns:p14="http://schemas.microsoft.com/office/powerpoint/2010/main" val="34181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Meeting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Matching: Nguyên</a:t>
            </a:r>
          </a:p>
          <a:p>
            <a:pPr lvl="1"/>
            <a:r>
              <a:rPr lang="en-US" sz="2000" smtClean="0"/>
              <a:t>Thuật toán matching: điểm số, ?</a:t>
            </a:r>
          </a:p>
          <a:p>
            <a:r>
              <a:rPr lang="en-US" sz="2400" smtClean="0"/>
              <a:t>Decision Tree</a:t>
            </a:r>
          </a:p>
          <a:p>
            <a:pPr lvl="1"/>
            <a:r>
              <a:rPr lang="en-US" sz="2000" smtClean="0"/>
              <a:t>Tích hợp giải pháp Decision tree vào core framework</a:t>
            </a:r>
          </a:p>
          <a:p>
            <a:pPr lvl="1"/>
            <a:r>
              <a:rPr lang="en-US" sz="2000" smtClean="0"/>
              <a:t>Tạo Pivot Decision Tree cho 1 công ty của 1 job</a:t>
            </a:r>
          </a:p>
          <a:p>
            <a:endParaRPr lang="en-US" sz="2400" smtClean="0"/>
          </a:p>
          <a:p>
            <a:r>
              <a:rPr lang="en-US" sz="2400" smtClean="0"/>
              <a:t>Dynamic Resume: Hiếu</a:t>
            </a:r>
          </a:p>
          <a:p>
            <a:pPr lvl="1"/>
            <a:r>
              <a:rPr lang="en-US" sz="2000" smtClean="0"/>
              <a:t>Dựa vào JobTitle Tree -&gt; Genegrate các Field </a:t>
            </a:r>
          </a:p>
          <a:p>
            <a:pPr lvl="1"/>
            <a:r>
              <a:rPr lang="en-US" sz="2000" smtClean="0"/>
              <a:t>Dựa vào Decision tree -&gt; Tô đậm, suggest các Field nổi bật</a:t>
            </a:r>
          </a:p>
          <a:p>
            <a:endParaRPr lang="en-US" sz="2400" smtClean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7018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8759</TotalTime>
  <Words>1038</Words>
  <Application>Microsoft Office PowerPoint</Application>
  <PresentationFormat>On-screen Show (16:9)</PresentationFormat>
  <Paragraphs>172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CloudPower</vt:lpstr>
      <vt:lpstr>Custom Design</vt:lpstr>
      <vt:lpstr>Office2010</vt:lpstr>
      <vt:lpstr>Office Theme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dự đoán ứng viên cho vị chọn cho vị trí đòi hỏi: .NET, Web, AspNET</vt:lpstr>
      <vt:lpstr>Thiết kế database theo dạng Tag</vt:lpstr>
      <vt:lpstr>Lưu thông tin Job và Profile theo dạng Tag</vt:lpstr>
      <vt:lpstr>References </vt:lpstr>
      <vt:lpstr>Nội dung 17/10/2011</vt:lpstr>
      <vt:lpstr>Framework Core</vt:lpstr>
      <vt:lpstr> Taxonomy</vt:lpstr>
      <vt:lpstr>Demo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102</cp:revision>
  <dcterms:created xsi:type="dcterms:W3CDTF">2011-08-21T17:09:05Z</dcterms:created>
  <dcterms:modified xsi:type="dcterms:W3CDTF">2012-01-05T09:06:17Z</dcterms:modified>
</cp:coreProperties>
</file>