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1A248-6CFA-41A5-973A-57438E99BB4D}" type="doc">
      <dgm:prSet loTypeId="urn:microsoft.com/office/officeart/2005/8/layout/process4" loCatId="process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8A456B-D536-4B9C-8BE1-536E137D21B4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E775A6F2-27E3-403A-BB04-DB3C95F1EC19}" type="par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F694FD01-4100-419C-BFC5-DA4CF67B460E}" type="sibTrans" cxnId="{53CA2A13-9ADF-4EA1-911B-84F55BB52925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28633D4-708C-44AF-9674-55E8F112E606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F84D1BE-6E46-4757-ADB6-E079461E48FA}" type="par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9BB42828-E00C-4FC3-BFF7-B6432BC9881B}" type="sibTrans" cxnId="{87F8A6B2-71D0-4B6B-84F8-5F723E5D1989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6CC80194-E7D1-4367-99DF-6633093B9BA8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A49A830-1BA0-4D41-A243-C1C7E4FFF665}" type="par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3633C24-FBB9-498B-868D-FCFBB5700535}" type="sibTrans" cxnId="{88CA2BCF-BF3F-4B5D-9FFC-490A32F7D764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D851DEF2-A205-4728-BAFE-DAA917AAEA71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A97AEB4-C457-4925-8668-8D1E2313CCB8}" type="par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5F2851CC-C5DE-4954-B7EC-68985A9EEBEA}" type="sibTrans" cxnId="{93DA936D-0831-4E27-8D1B-E82820F735AF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2139A81A-65CE-443C-B053-0C7D90844589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0CBB6BD7-B020-4382-9275-8B5AD0150707}" type="par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10AB3DE6-563F-472F-89C5-7023F5B70BFC}" type="sibTrans" cxnId="{2A340A30-AA19-404D-BACB-FF010753216B}">
      <dgm:prSet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</a:endParaRPr>
        </a:p>
      </dgm:t>
    </dgm:pt>
    <dgm:pt modelId="{845F252D-438F-4082-9AD4-B767CF145353}">
      <dgm:prSet phldrT="[Text]" custT="1"/>
      <dgm:spPr/>
      <dgm:t>
        <a:bodyPr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541E66B8-0407-43E5-A507-8E986B3CE932}" type="parTrans" cxnId="{75F50798-DB15-4D5D-A622-E2FDEE4BFCD0}">
      <dgm:prSet/>
      <dgm:spPr/>
      <dgm:t>
        <a:bodyPr/>
        <a:lstStyle/>
        <a:p>
          <a:endParaRPr lang="en-US"/>
        </a:p>
      </dgm:t>
    </dgm:pt>
    <dgm:pt modelId="{B83A4629-D988-491B-8084-FEA8AD6C13D7}" type="sibTrans" cxnId="{75F50798-DB15-4D5D-A622-E2FDEE4BFCD0}">
      <dgm:prSet/>
      <dgm:spPr/>
      <dgm:t>
        <a:bodyPr/>
        <a:lstStyle/>
        <a:p>
          <a:endParaRPr lang="en-US"/>
        </a:p>
      </dgm:t>
    </dgm:pt>
    <dgm:pt modelId="{FD4ABFBB-B11E-4E6D-ACAD-01A167DB79C4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BC651104-E873-477B-A60A-30ADBA17A6DC}" type="parTrans" cxnId="{5A1EFF9E-183B-4D9E-B649-5AC9A34D1B8C}">
      <dgm:prSet/>
      <dgm:spPr/>
      <dgm:t>
        <a:bodyPr/>
        <a:lstStyle/>
        <a:p>
          <a:endParaRPr lang="en-US"/>
        </a:p>
      </dgm:t>
    </dgm:pt>
    <dgm:pt modelId="{A2892F98-95C5-447D-B5A2-5D53BECABDE3}" type="sibTrans" cxnId="{5A1EFF9E-183B-4D9E-B649-5AC9A34D1B8C}">
      <dgm:prSet/>
      <dgm:spPr/>
      <dgm:t>
        <a:bodyPr/>
        <a:lstStyle/>
        <a:p>
          <a:endParaRPr lang="en-US"/>
        </a:p>
      </dgm:t>
    </dgm:pt>
    <dgm:pt modelId="{910E38C0-92F0-4AC3-856E-8BE9318DAD23}">
      <dgm:prSet phldrT="[Text]" custT="1"/>
      <dgm:spPr/>
      <dgm:t>
        <a:bodyPr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r>
            <a:rPr lang="en-US" sz="1600" b="1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gm:t>
    </dgm:pt>
    <dgm:pt modelId="{90C1D420-3529-4D47-83C8-411CBEBC9313}" type="parTrans" cxnId="{7ACE1D42-325B-4D12-A027-E24170278C3F}">
      <dgm:prSet/>
      <dgm:spPr/>
      <dgm:t>
        <a:bodyPr/>
        <a:lstStyle/>
        <a:p>
          <a:endParaRPr lang="en-US"/>
        </a:p>
      </dgm:t>
    </dgm:pt>
    <dgm:pt modelId="{CD9D0FF1-BA3D-42F9-8462-20BFEDD195BF}" type="sibTrans" cxnId="{7ACE1D42-325B-4D12-A027-E24170278C3F}">
      <dgm:prSet/>
      <dgm:spPr/>
      <dgm:t>
        <a:bodyPr/>
        <a:lstStyle/>
        <a:p>
          <a:endParaRPr lang="en-US"/>
        </a:p>
      </dgm:t>
    </dgm:pt>
    <dgm:pt modelId="{53C0C079-DD0C-445B-8E13-33018E11AA5E}" type="pres">
      <dgm:prSet presAssocID="{4FD1A248-6CFA-41A5-973A-57438E99BB4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63F8D6-8333-4912-B050-60B4CE4F0486}" type="pres">
      <dgm:prSet presAssocID="{FD4ABFBB-B11E-4E6D-ACAD-01A167DB79C4}" presName="boxAndChildren" presStyleCnt="0"/>
      <dgm:spPr/>
    </dgm:pt>
    <dgm:pt modelId="{A61B2339-8366-4111-8F73-67EF3F113E4A}" type="pres">
      <dgm:prSet presAssocID="{FD4ABFBB-B11E-4E6D-ACAD-01A167DB79C4}" presName="parentTextBox" presStyleLbl="node1" presStyleIdx="0" presStyleCnt="8"/>
      <dgm:spPr/>
      <dgm:t>
        <a:bodyPr/>
        <a:lstStyle/>
        <a:p>
          <a:endParaRPr lang="en-US"/>
        </a:p>
      </dgm:t>
    </dgm:pt>
    <dgm:pt modelId="{553B009C-ACBA-4D5A-B2EB-FE417302314F}" type="pres">
      <dgm:prSet presAssocID="{10AB3DE6-563F-472F-89C5-7023F5B70BFC}" presName="sp" presStyleCnt="0"/>
      <dgm:spPr/>
    </dgm:pt>
    <dgm:pt modelId="{3546D0EE-D5D6-4045-9429-53033718D812}" type="pres">
      <dgm:prSet presAssocID="{2139A81A-65CE-443C-B053-0C7D90844589}" presName="arrowAndChildren" presStyleCnt="0"/>
      <dgm:spPr/>
    </dgm:pt>
    <dgm:pt modelId="{6B53B39A-8B54-49BE-9D9D-CAD2969480A0}" type="pres">
      <dgm:prSet presAssocID="{2139A81A-65CE-443C-B053-0C7D90844589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0AD8CAF8-4405-406A-A082-B7070964A122}" type="pres">
      <dgm:prSet presAssocID="{CD9D0FF1-BA3D-42F9-8462-20BFEDD195BF}" presName="sp" presStyleCnt="0"/>
      <dgm:spPr/>
    </dgm:pt>
    <dgm:pt modelId="{0477FAB4-A7CF-41C1-9133-7FBE6D52DF3A}" type="pres">
      <dgm:prSet presAssocID="{910E38C0-92F0-4AC3-856E-8BE9318DAD23}" presName="arrowAndChildren" presStyleCnt="0"/>
      <dgm:spPr/>
    </dgm:pt>
    <dgm:pt modelId="{AE3A404D-D0C1-450D-BDB3-6FCA1E0EFD6F}" type="pres">
      <dgm:prSet presAssocID="{910E38C0-92F0-4AC3-856E-8BE9318DAD23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6418FFFC-4A61-4336-BD1C-3E609F50CF83}" type="pres">
      <dgm:prSet presAssocID="{5F2851CC-C5DE-4954-B7EC-68985A9EEBEA}" presName="sp" presStyleCnt="0"/>
      <dgm:spPr/>
    </dgm:pt>
    <dgm:pt modelId="{B8564EDA-54EC-469F-B284-0F4EC845E3D7}" type="pres">
      <dgm:prSet presAssocID="{D851DEF2-A205-4728-BAFE-DAA917AAEA71}" presName="arrowAndChildren" presStyleCnt="0"/>
      <dgm:spPr/>
    </dgm:pt>
    <dgm:pt modelId="{1C9A3B25-0DFC-4C02-BE56-CE508DCA8953}" type="pres">
      <dgm:prSet presAssocID="{D851DEF2-A205-4728-BAFE-DAA917AAEA71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CFFF00B8-11D0-4B7F-901B-F882183D8D2B}" type="pres">
      <dgm:prSet presAssocID="{83633C24-FBB9-498B-868D-FCFBB5700535}" presName="sp" presStyleCnt="0"/>
      <dgm:spPr/>
    </dgm:pt>
    <dgm:pt modelId="{E79FB78F-18A9-4EDA-874E-41CC124D337C}" type="pres">
      <dgm:prSet presAssocID="{6CC80194-E7D1-4367-99DF-6633093B9BA8}" presName="arrowAndChildren" presStyleCnt="0"/>
      <dgm:spPr/>
    </dgm:pt>
    <dgm:pt modelId="{A90049AA-CBD6-4AEF-9EBA-5C7B5F86C71F}" type="pres">
      <dgm:prSet presAssocID="{6CC80194-E7D1-4367-99DF-6633093B9BA8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CD0A88A9-D499-437C-9B29-8E866E803EBC}" type="pres">
      <dgm:prSet presAssocID="{9BB42828-E00C-4FC3-BFF7-B6432BC9881B}" presName="sp" presStyleCnt="0"/>
      <dgm:spPr/>
    </dgm:pt>
    <dgm:pt modelId="{E8BC6539-1E3E-4F81-9C30-50D3EE42E113}" type="pres">
      <dgm:prSet presAssocID="{D28633D4-708C-44AF-9674-55E8F112E606}" presName="arrowAndChildren" presStyleCnt="0"/>
      <dgm:spPr/>
    </dgm:pt>
    <dgm:pt modelId="{3AC56C42-DFCB-4D8D-BA1D-03C9949DD54E}" type="pres">
      <dgm:prSet presAssocID="{D28633D4-708C-44AF-9674-55E8F112E606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4B2AAFC8-041E-494C-89F6-E7AE11C76BD4}" type="pres">
      <dgm:prSet presAssocID="{F694FD01-4100-419C-BFC5-DA4CF67B460E}" presName="sp" presStyleCnt="0"/>
      <dgm:spPr/>
    </dgm:pt>
    <dgm:pt modelId="{23623D10-235D-41C3-AB5C-3D77882200EE}" type="pres">
      <dgm:prSet presAssocID="{D18A456B-D536-4B9C-8BE1-536E137D21B4}" presName="arrowAndChildren" presStyleCnt="0"/>
      <dgm:spPr/>
    </dgm:pt>
    <dgm:pt modelId="{56E09A99-A56C-4723-832F-E8CEEE729B73}" type="pres">
      <dgm:prSet presAssocID="{D18A456B-D536-4B9C-8BE1-536E137D21B4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22675F40-8F65-4C32-9712-AB78C54FB738}" type="pres">
      <dgm:prSet presAssocID="{B83A4629-D988-491B-8084-FEA8AD6C13D7}" presName="sp" presStyleCnt="0"/>
      <dgm:spPr/>
    </dgm:pt>
    <dgm:pt modelId="{7B1F42B7-2992-4296-AB40-989030AE669E}" type="pres">
      <dgm:prSet presAssocID="{845F252D-438F-4082-9AD4-B767CF145353}" presName="arrowAndChildren" presStyleCnt="0"/>
      <dgm:spPr/>
    </dgm:pt>
    <dgm:pt modelId="{FA5DED89-4573-4A62-99C6-B233D4E4BEF8}" type="pres">
      <dgm:prSet presAssocID="{845F252D-438F-4082-9AD4-B767CF145353}" presName="parentTextArrow" presStyleLbl="node1" presStyleIdx="7" presStyleCnt="8"/>
      <dgm:spPr/>
      <dgm:t>
        <a:bodyPr/>
        <a:lstStyle/>
        <a:p>
          <a:endParaRPr lang="en-US"/>
        </a:p>
      </dgm:t>
    </dgm:pt>
  </dgm:ptLst>
  <dgm:cxnLst>
    <dgm:cxn modelId="{358B6FC8-FB77-4790-A94F-07D52D743CE2}" type="presOf" srcId="{FD4ABFBB-B11E-4E6D-ACAD-01A167DB79C4}" destId="{A61B2339-8366-4111-8F73-67EF3F113E4A}" srcOrd="0" destOrd="0" presId="urn:microsoft.com/office/officeart/2005/8/layout/process4"/>
    <dgm:cxn modelId="{055B7C6B-86D2-4625-9E09-1034A307A5E8}" type="presOf" srcId="{910E38C0-92F0-4AC3-856E-8BE9318DAD23}" destId="{AE3A404D-D0C1-450D-BDB3-6FCA1E0EFD6F}" srcOrd="0" destOrd="0" presId="urn:microsoft.com/office/officeart/2005/8/layout/process4"/>
    <dgm:cxn modelId="{2A340A30-AA19-404D-BACB-FF010753216B}" srcId="{4FD1A248-6CFA-41A5-973A-57438E99BB4D}" destId="{2139A81A-65CE-443C-B053-0C7D90844589}" srcOrd="6" destOrd="0" parTransId="{0CBB6BD7-B020-4382-9275-8B5AD0150707}" sibTransId="{10AB3DE6-563F-472F-89C5-7023F5B70BFC}"/>
    <dgm:cxn modelId="{C8890A62-B1D9-40D8-B0CA-33EA22033A3F}" type="presOf" srcId="{D18A456B-D536-4B9C-8BE1-536E137D21B4}" destId="{56E09A99-A56C-4723-832F-E8CEEE729B73}" srcOrd="0" destOrd="0" presId="urn:microsoft.com/office/officeart/2005/8/layout/process4"/>
    <dgm:cxn modelId="{1B701BDD-8F20-4CDD-BCAF-D7C45B426513}" type="presOf" srcId="{845F252D-438F-4082-9AD4-B767CF145353}" destId="{FA5DED89-4573-4A62-99C6-B233D4E4BEF8}" srcOrd="0" destOrd="0" presId="urn:microsoft.com/office/officeart/2005/8/layout/process4"/>
    <dgm:cxn modelId="{75F50798-DB15-4D5D-A622-E2FDEE4BFCD0}" srcId="{4FD1A248-6CFA-41A5-973A-57438E99BB4D}" destId="{845F252D-438F-4082-9AD4-B767CF145353}" srcOrd="0" destOrd="0" parTransId="{541E66B8-0407-43E5-A507-8E986B3CE932}" sibTransId="{B83A4629-D988-491B-8084-FEA8AD6C13D7}"/>
    <dgm:cxn modelId="{84EC8081-5100-40AC-8AC4-AA0894E8E213}" type="presOf" srcId="{4FD1A248-6CFA-41A5-973A-57438E99BB4D}" destId="{53C0C079-DD0C-445B-8E13-33018E11AA5E}" srcOrd="0" destOrd="0" presId="urn:microsoft.com/office/officeart/2005/8/layout/process4"/>
    <dgm:cxn modelId="{03208A7C-7C6F-4C4F-A142-B8BAC10D04D3}" type="presOf" srcId="{6CC80194-E7D1-4367-99DF-6633093B9BA8}" destId="{A90049AA-CBD6-4AEF-9EBA-5C7B5F86C71F}" srcOrd="0" destOrd="0" presId="urn:microsoft.com/office/officeart/2005/8/layout/process4"/>
    <dgm:cxn modelId="{5A1EFF9E-183B-4D9E-B649-5AC9A34D1B8C}" srcId="{4FD1A248-6CFA-41A5-973A-57438E99BB4D}" destId="{FD4ABFBB-B11E-4E6D-ACAD-01A167DB79C4}" srcOrd="7" destOrd="0" parTransId="{BC651104-E873-477B-A60A-30ADBA17A6DC}" sibTransId="{A2892F98-95C5-447D-B5A2-5D53BECABDE3}"/>
    <dgm:cxn modelId="{87F8A6B2-71D0-4B6B-84F8-5F723E5D1989}" srcId="{4FD1A248-6CFA-41A5-973A-57438E99BB4D}" destId="{D28633D4-708C-44AF-9674-55E8F112E606}" srcOrd="2" destOrd="0" parTransId="{5F84D1BE-6E46-4757-ADB6-E079461E48FA}" sibTransId="{9BB42828-E00C-4FC3-BFF7-B6432BC9881B}"/>
    <dgm:cxn modelId="{7ACE1D42-325B-4D12-A027-E24170278C3F}" srcId="{4FD1A248-6CFA-41A5-973A-57438E99BB4D}" destId="{910E38C0-92F0-4AC3-856E-8BE9318DAD23}" srcOrd="5" destOrd="0" parTransId="{90C1D420-3529-4D47-83C8-411CBEBC9313}" sibTransId="{CD9D0FF1-BA3D-42F9-8462-20BFEDD195BF}"/>
    <dgm:cxn modelId="{FF31F902-98FB-4711-99E0-79CB34B0D30A}" type="presOf" srcId="{D851DEF2-A205-4728-BAFE-DAA917AAEA71}" destId="{1C9A3B25-0DFC-4C02-BE56-CE508DCA8953}" srcOrd="0" destOrd="0" presId="urn:microsoft.com/office/officeart/2005/8/layout/process4"/>
    <dgm:cxn modelId="{10B6D9D3-E676-4E7B-AD7F-15560C758FA4}" type="presOf" srcId="{2139A81A-65CE-443C-B053-0C7D90844589}" destId="{6B53B39A-8B54-49BE-9D9D-CAD2969480A0}" srcOrd="0" destOrd="0" presId="urn:microsoft.com/office/officeart/2005/8/layout/process4"/>
    <dgm:cxn modelId="{53CA2A13-9ADF-4EA1-911B-84F55BB52925}" srcId="{4FD1A248-6CFA-41A5-973A-57438E99BB4D}" destId="{D18A456B-D536-4B9C-8BE1-536E137D21B4}" srcOrd="1" destOrd="0" parTransId="{E775A6F2-27E3-403A-BB04-DB3C95F1EC19}" sibTransId="{F694FD01-4100-419C-BFC5-DA4CF67B460E}"/>
    <dgm:cxn modelId="{8A7A9B29-44B4-421F-8AAA-94BCFECB045A}" type="presOf" srcId="{D28633D4-708C-44AF-9674-55E8F112E606}" destId="{3AC56C42-DFCB-4D8D-BA1D-03C9949DD54E}" srcOrd="0" destOrd="0" presId="urn:microsoft.com/office/officeart/2005/8/layout/process4"/>
    <dgm:cxn modelId="{93DA936D-0831-4E27-8D1B-E82820F735AF}" srcId="{4FD1A248-6CFA-41A5-973A-57438E99BB4D}" destId="{D851DEF2-A205-4728-BAFE-DAA917AAEA71}" srcOrd="4" destOrd="0" parTransId="{5A97AEB4-C457-4925-8668-8D1E2313CCB8}" sibTransId="{5F2851CC-C5DE-4954-B7EC-68985A9EEBEA}"/>
    <dgm:cxn modelId="{88CA2BCF-BF3F-4B5D-9FFC-490A32F7D764}" srcId="{4FD1A248-6CFA-41A5-973A-57438E99BB4D}" destId="{6CC80194-E7D1-4367-99DF-6633093B9BA8}" srcOrd="3" destOrd="0" parTransId="{9A49A830-1BA0-4D41-A243-C1C7E4FFF665}" sibTransId="{83633C24-FBB9-498B-868D-FCFBB5700535}"/>
    <dgm:cxn modelId="{246B371E-2B38-4BFF-9F4F-D558D611C746}" type="presParOf" srcId="{53C0C079-DD0C-445B-8E13-33018E11AA5E}" destId="{6163F8D6-8333-4912-B050-60B4CE4F0486}" srcOrd="0" destOrd="0" presId="urn:microsoft.com/office/officeart/2005/8/layout/process4"/>
    <dgm:cxn modelId="{0C351D05-1C6A-45AD-A48C-1BCB988EA012}" type="presParOf" srcId="{6163F8D6-8333-4912-B050-60B4CE4F0486}" destId="{A61B2339-8366-4111-8F73-67EF3F113E4A}" srcOrd="0" destOrd="0" presId="urn:microsoft.com/office/officeart/2005/8/layout/process4"/>
    <dgm:cxn modelId="{20ADB3CF-4844-4BF2-8EED-760BC21CA6B6}" type="presParOf" srcId="{53C0C079-DD0C-445B-8E13-33018E11AA5E}" destId="{553B009C-ACBA-4D5A-B2EB-FE417302314F}" srcOrd="1" destOrd="0" presId="urn:microsoft.com/office/officeart/2005/8/layout/process4"/>
    <dgm:cxn modelId="{AEFC5B45-6270-4C41-B35F-23D98935D5D7}" type="presParOf" srcId="{53C0C079-DD0C-445B-8E13-33018E11AA5E}" destId="{3546D0EE-D5D6-4045-9429-53033718D812}" srcOrd="2" destOrd="0" presId="urn:microsoft.com/office/officeart/2005/8/layout/process4"/>
    <dgm:cxn modelId="{49D7A8A3-7C94-49D6-A2E4-D7E65B4904CB}" type="presParOf" srcId="{3546D0EE-D5D6-4045-9429-53033718D812}" destId="{6B53B39A-8B54-49BE-9D9D-CAD2969480A0}" srcOrd="0" destOrd="0" presId="urn:microsoft.com/office/officeart/2005/8/layout/process4"/>
    <dgm:cxn modelId="{29422714-4DD7-4886-8E30-270D3DE2BA28}" type="presParOf" srcId="{53C0C079-DD0C-445B-8E13-33018E11AA5E}" destId="{0AD8CAF8-4405-406A-A082-B7070964A122}" srcOrd="3" destOrd="0" presId="urn:microsoft.com/office/officeart/2005/8/layout/process4"/>
    <dgm:cxn modelId="{44F19AAD-22AA-4470-8EAD-189796AF6B92}" type="presParOf" srcId="{53C0C079-DD0C-445B-8E13-33018E11AA5E}" destId="{0477FAB4-A7CF-41C1-9133-7FBE6D52DF3A}" srcOrd="4" destOrd="0" presId="urn:microsoft.com/office/officeart/2005/8/layout/process4"/>
    <dgm:cxn modelId="{1A5EE13C-C814-4DD5-A1FE-DFC2B3154DAE}" type="presParOf" srcId="{0477FAB4-A7CF-41C1-9133-7FBE6D52DF3A}" destId="{AE3A404D-D0C1-450D-BDB3-6FCA1E0EFD6F}" srcOrd="0" destOrd="0" presId="urn:microsoft.com/office/officeart/2005/8/layout/process4"/>
    <dgm:cxn modelId="{4B39139F-5F84-408C-9629-5F63375BBB18}" type="presParOf" srcId="{53C0C079-DD0C-445B-8E13-33018E11AA5E}" destId="{6418FFFC-4A61-4336-BD1C-3E609F50CF83}" srcOrd="5" destOrd="0" presId="urn:microsoft.com/office/officeart/2005/8/layout/process4"/>
    <dgm:cxn modelId="{639CB286-1985-493B-8554-7E200CF11F68}" type="presParOf" srcId="{53C0C079-DD0C-445B-8E13-33018E11AA5E}" destId="{B8564EDA-54EC-469F-B284-0F4EC845E3D7}" srcOrd="6" destOrd="0" presId="urn:microsoft.com/office/officeart/2005/8/layout/process4"/>
    <dgm:cxn modelId="{478F83AC-A894-4C5A-BB09-1CEEF7ACDA93}" type="presParOf" srcId="{B8564EDA-54EC-469F-B284-0F4EC845E3D7}" destId="{1C9A3B25-0DFC-4C02-BE56-CE508DCA8953}" srcOrd="0" destOrd="0" presId="urn:microsoft.com/office/officeart/2005/8/layout/process4"/>
    <dgm:cxn modelId="{5A665166-34FF-4386-9DAB-27410AD29F39}" type="presParOf" srcId="{53C0C079-DD0C-445B-8E13-33018E11AA5E}" destId="{CFFF00B8-11D0-4B7F-901B-F882183D8D2B}" srcOrd="7" destOrd="0" presId="urn:microsoft.com/office/officeart/2005/8/layout/process4"/>
    <dgm:cxn modelId="{0C158340-44AA-46F1-99A8-2802400ADD66}" type="presParOf" srcId="{53C0C079-DD0C-445B-8E13-33018E11AA5E}" destId="{E79FB78F-18A9-4EDA-874E-41CC124D337C}" srcOrd="8" destOrd="0" presId="urn:microsoft.com/office/officeart/2005/8/layout/process4"/>
    <dgm:cxn modelId="{3DC74CB7-7151-41FC-BF6A-ED867F399C77}" type="presParOf" srcId="{E79FB78F-18A9-4EDA-874E-41CC124D337C}" destId="{A90049AA-CBD6-4AEF-9EBA-5C7B5F86C71F}" srcOrd="0" destOrd="0" presId="urn:microsoft.com/office/officeart/2005/8/layout/process4"/>
    <dgm:cxn modelId="{F4FCCB35-C56F-40C6-90DE-303EC24687B1}" type="presParOf" srcId="{53C0C079-DD0C-445B-8E13-33018E11AA5E}" destId="{CD0A88A9-D499-437C-9B29-8E866E803EBC}" srcOrd="9" destOrd="0" presId="urn:microsoft.com/office/officeart/2005/8/layout/process4"/>
    <dgm:cxn modelId="{E4B228BF-4487-49BA-9EBC-7528824D77D1}" type="presParOf" srcId="{53C0C079-DD0C-445B-8E13-33018E11AA5E}" destId="{E8BC6539-1E3E-4F81-9C30-50D3EE42E113}" srcOrd="10" destOrd="0" presId="urn:microsoft.com/office/officeart/2005/8/layout/process4"/>
    <dgm:cxn modelId="{49630C20-E4BE-433A-A0B1-756004B9BCE1}" type="presParOf" srcId="{E8BC6539-1E3E-4F81-9C30-50D3EE42E113}" destId="{3AC56C42-DFCB-4D8D-BA1D-03C9949DD54E}" srcOrd="0" destOrd="0" presId="urn:microsoft.com/office/officeart/2005/8/layout/process4"/>
    <dgm:cxn modelId="{FF809F7E-837F-4432-982C-1FF504C98C73}" type="presParOf" srcId="{53C0C079-DD0C-445B-8E13-33018E11AA5E}" destId="{4B2AAFC8-041E-494C-89F6-E7AE11C76BD4}" srcOrd="11" destOrd="0" presId="urn:microsoft.com/office/officeart/2005/8/layout/process4"/>
    <dgm:cxn modelId="{9E0814E5-6F74-45FA-8259-0658259FD7BB}" type="presParOf" srcId="{53C0C079-DD0C-445B-8E13-33018E11AA5E}" destId="{23623D10-235D-41C3-AB5C-3D77882200EE}" srcOrd="12" destOrd="0" presId="urn:microsoft.com/office/officeart/2005/8/layout/process4"/>
    <dgm:cxn modelId="{CF48876E-13EA-4427-8DC3-1DE52AD332EA}" type="presParOf" srcId="{23623D10-235D-41C3-AB5C-3D77882200EE}" destId="{56E09A99-A56C-4723-832F-E8CEEE729B73}" srcOrd="0" destOrd="0" presId="urn:microsoft.com/office/officeart/2005/8/layout/process4"/>
    <dgm:cxn modelId="{825AFDA6-F226-45D6-9914-64479A39D09F}" type="presParOf" srcId="{53C0C079-DD0C-445B-8E13-33018E11AA5E}" destId="{22675F40-8F65-4C32-9712-AB78C54FB738}" srcOrd="13" destOrd="0" presId="urn:microsoft.com/office/officeart/2005/8/layout/process4"/>
    <dgm:cxn modelId="{E29353BF-336C-4E3E-9175-C3E73B97571C}" type="presParOf" srcId="{53C0C079-DD0C-445B-8E13-33018E11AA5E}" destId="{7B1F42B7-2992-4296-AB40-989030AE669E}" srcOrd="14" destOrd="0" presId="urn:microsoft.com/office/officeart/2005/8/layout/process4"/>
    <dgm:cxn modelId="{AC4E87C3-2ED1-4A4B-AB7D-FEBAD98A75EE}" type="presParOf" srcId="{7B1F42B7-2992-4296-AB40-989030AE669E}" destId="{FA5DED89-4573-4A62-99C6-B233D4E4BE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B2339-8366-4111-8F73-67EF3F113E4A}">
      <dsp:nvSpPr>
        <dsp:cNvPr id="0" name=""/>
        <dsp:cNvSpPr/>
      </dsp:nvSpPr>
      <dsp:spPr>
        <a:xfrm>
          <a:off x="0" y="5223177"/>
          <a:ext cx="5943600" cy="489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8. Clean up and close connections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>
        <a:off x="0" y="5223177"/>
        <a:ext cx="5943600" cy="489737"/>
      </dsp:txXfrm>
    </dsp:sp>
    <dsp:sp modelId="{6B53B39A-8B54-49BE-9D9D-CAD2969480A0}">
      <dsp:nvSpPr>
        <dsp:cNvPr id="0" name=""/>
        <dsp:cNvSpPr/>
      </dsp:nvSpPr>
      <dsp:spPr>
        <a:xfrm rot="10800000">
          <a:off x="0" y="447730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668788"/>
                <a:satOff val="-834"/>
                <a:lumOff val="196"/>
                <a:alphaOff val="0"/>
                <a:shade val="51000"/>
                <a:satMod val="130000"/>
              </a:schemeClr>
            </a:gs>
            <a:gs pos="80000">
              <a:schemeClr val="accent2">
                <a:hueOff val="668788"/>
                <a:satOff val="-834"/>
                <a:lumOff val="196"/>
                <a:alphaOff val="0"/>
                <a:shade val="93000"/>
                <a:satMod val="130000"/>
              </a:schemeClr>
            </a:gs>
            <a:gs pos="100000">
              <a:schemeClr val="accent2">
                <a:hueOff val="668788"/>
                <a:satOff val="-834"/>
                <a:lumOff val="19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7. Export Mining Model data to database (Database Engine)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4477306"/>
        <a:ext cx="5943600" cy="489417"/>
      </dsp:txXfrm>
    </dsp:sp>
    <dsp:sp modelId="{AE3A404D-D0C1-450D-BDB3-6FCA1E0EFD6F}">
      <dsp:nvSpPr>
        <dsp:cNvPr id="0" name=""/>
        <dsp:cNvSpPr/>
      </dsp:nvSpPr>
      <dsp:spPr>
        <a:xfrm rot="10800000">
          <a:off x="0" y="373143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1337577"/>
                <a:satOff val="-1668"/>
                <a:lumOff val="392"/>
                <a:alphaOff val="0"/>
                <a:shade val="51000"/>
                <a:satMod val="130000"/>
              </a:schemeClr>
            </a:gs>
            <a:gs pos="80000">
              <a:schemeClr val="accent2">
                <a:hueOff val="1337577"/>
                <a:satOff val="-1668"/>
                <a:lumOff val="392"/>
                <a:alphaOff val="0"/>
                <a:shade val="93000"/>
                <a:satMod val="130000"/>
              </a:schemeClr>
            </a:gs>
            <a:gs pos="100000">
              <a:schemeClr val="accent2">
                <a:hueOff val="1337577"/>
                <a:satOff val="-1668"/>
                <a:lumOff val="39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6. Processing Mining Model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3731436"/>
        <a:ext cx="5943600" cy="489417"/>
      </dsp:txXfrm>
    </dsp:sp>
    <dsp:sp modelId="{1C9A3B25-0DFC-4C02-BE56-CE508DCA8953}">
      <dsp:nvSpPr>
        <dsp:cNvPr id="0" name=""/>
        <dsp:cNvSpPr/>
      </dsp:nvSpPr>
      <dsp:spPr>
        <a:xfrm rot="10800000">
          <a:off x="0" y="298556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006365"/>
                <a:satOff val="-2502"/>
                <a:lumOff val="588"/>
                <a:alphaOff val="0"/>
                <a:shade val="51000"/>
                <a:satMod val="130000"/>
              </a:schemeClr>
            </a:gs>
            <a:gs pos="80000">
              <a:schemeClr val="accent2">
                <a:hueOff val="2006365"/>
                <a:satOff val="-2502"/>
                <a:lumOff val="588"/>
                <a:alphaOff val="0"/>
                <a:shade val="93000"/>
                <a:satMod val="130000"/>
              </a:schemeClr>
            </a:gs>
            <a:gs pos="100000">
              <a:schemeClr val="accent2">
                <a:hueOff val="2006365"/>
                <a:satOff val="-2502"/>
                <a:lumOff val="5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5. Create Mining structures and mining models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985566"/>
        <a:ext cx="5943600" cy="489417"/>
      </dsp:txXfrm>
    </dsp:sp>
    <dsp:sp modelId="{A90049AA-CBD6-4AEF-9EBA-5C7B5F86C71F}">
      <dsp:nvSpPr>
        <dsp:cNvPr id="0" name=""/>
        <dsp:cNvSpPr/>
      </dsp:nvSpPr>
      <dsp:spPr>
        <a:xfrm rot="10800000">
          <a:off x="0" y="2239696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2675154"/>
                <a:satOff val="-3337"/>
                <a:lumOff val="785"/>
                <a:alphaOff val="0"/>
                <a:shade val="51000"/>
                <a:satMod val="130000"/>
              </a:schemeClr>
            </a:gs>
            <a:gs pos="80000">
              <a:schemeClr val="accent2">
                <a:hueOff val="2675154"/>
                <a:satOff val="-3337"/>
                <a:lumOff val="785"/>
                <a:alphaOff val="0"/>
                <a:shade val="93000"/>
                <a:satMod val="130000"/>
              </a:schemeClr>
            </a:gs>
            <a:gs pos="100000">
              <a:schemeClr val="accent2">
                <a:hueOff val="2675154"/>
                <a:satOff val="-3337"/>
                <a:lumOff val="7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4. Select Algorithm and declare parameters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239696"/>
        <a:ext cx="5943600" cy="489417"/>
      </dsp:txXfrm>
    </dsp:sp>
    <dsp:sp modelId="{3AC56C42-DFCB-4D8D-BA1D-03C9949DD54E}">
      <dsp:nvSpPr>
        <dsp:cNvPr id="0" name=""/>
        <dsp:cNvSpPr/>
      </dsp:nvSpPr>
      <dsp:spPr>
        <a:xfrm rot="10800000">
          <a:off x="0" y="149382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3343942"/>
                <a:satOff val="-4171"/>
                <a:lumOff val="981"/>
                <a:alphaOff val="0"/>
                <a:shade val="51000"/>
                <a:satMod val="130000"/>
              </a:schemeClr>
            </a:gs>
            <a:gs pos="80000">
              <a:schemeClr val="accent2">
                <a:hueOff val="3343942"/>
                <a:satOff val="-4171"/>
                <a:lumOff val="981"/>
                <a:alphaOff val="0"/>
                <a:shade val="93000"/>
                <a:satMod val="130000"/>
              </a:schemeClr>
            </a:gs>
            <a:gs pos="100000">
              <a:schemeClr val="accent2">
                <a:hueOff val="3343942"/>
                <a:satOff val="-4171"/>
                <a:lumOff val="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balanced" dir="t">
              <a:rot lat="0" lon="0" rev="2100000"/>
            </a:lightRig>
          </a:scene3d>
          <a:sp3d extrusionH="57150" prstMaterial="metal">
            <a:bevelT w="38100" h="25400"/>
            <a:contourClr>
              <a:schemeClr val="bg2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3. Create Analysis Service Data Source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1493825"/>
        <a:ext cx="5943600" cy="489417"/>
      </dsp:txXfrm>
    </dsp:sp>
    <dsp:sp modelId="{56E09A99-A56C-4723-832F-E8CEEE729B73}">
      <dsp:nvSpPr>
        <dsp:cNvPr id="0" name=""/>
        <dsp:cNvSpPr/>
      </dsp:nvSpPr>
      <dsp:spPr>
        <a:xfrm rot="10800000">
          <a:off x="0" y="74795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012731"/>
                <a:satOff val="-5005"/>
                <a:lumOff val="1177"/>
                <a:alphaOff val="0"/>
                <a:shade val="51000"/>
                <a:satMod val="130000"/>
              </a:schemeClr>
            </a:gs>
            <a:gs pos="80000">
              <a:schemeClr val="accent2">
                <a:hueOff val="4012731"/>
                <a:satOff val="-5005"/>
                <a:lumOff val="1177"/>
                <a:alphaOff val="0"/>
                <a:shade val="93000"/>
                <a:satMod val="130000"/>
              </a:schemeClr>
            </a:gs>
            <a:gs pos="100000">
              <a:schemeClr val="accent2">
                <a:hueOff val="4012731"/>
                <a:satOff val="-5005"/>
                <a:lumOff val="117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2. Create Analysis Services Data Source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747955"/>
        <a:ext cx="5943600" cy="489417"/>
      </dsp:txXfrm>
    </dsp:sp>
    <dsp:sp modelId="{FA5DED89-4573-4A62-99C6-B233D4E4BEF8}">
      <dsp:nvSpPr>
        <dsp:cNvPr id="0" name=""/>
        <dsp:cNvSpPr/>
      </dsp:nvSpPr>
      <dsp:spPr>
        <a:xfrm rot="10800000">
          <a:off x="0" y="2085"/>
          <a:ext cx="5943600" cy="753216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  <a:scene3d>
            <a:camera prst="orthographicFront"/>
            <a:lightRig rig="soft" dir="t">
              <a:rot lat="0" lon="0" rev="10800000"/>
            </a:lightRig>
          </a:scene3d>
          <a:sp3d>
            <a:bevelT w="27940" h="12700"/>
            <a:contourClr>
              <a:srgbClr val="DDDDDD"/>
            </a:contourClr>
          </a:sp3d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cap="none" spc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ea typeface="Verdana" pitchFamily="34" charset="0"/>
              <a:cs typeface="Times New Roman" pitchFamily="18" charset="0"/>
            </a:rPr>
            <a:t>1. Preprocessing data and export data to view</a:t>
          </a:r>
          <a:endParaRPr lang="en-US" sz="1600" b="1" kern="1200" cap="none" spc="0">
            <a:ln w="17780" cmpd="sng">
              <a:solidFill>
                <a:schemeClr val="accent1">
                  <a:tint val="3000"/>
                </a:schemeClr>
              </a:solidFill>
              <a:prstDash val="solid"/>
              <a:miter lim="800000"/>
            </a:ln>
            <a:gradFill>
              <a:gsLst>
                <a:gs pos="10000">
                  <a:schemeClr val="accent1">
                    <a:tint val="63000"/>
                    <a:sat val="105000"/>
                  </a:schemeClr>
                </a:gs>
                <a:gs pos="90000">
                  <a:schemeClr val="accent1">
                    <a:shade val="50000"/>
                    <a:satMod val="100000"/>
                  </a:schemeClr>
                </a:gs>
              </a:gsLst>
              <a:lin ang="5400000"/>
            </a:gradFill>
            <a:effectLst>
              <a:outerShdw blurRad="55000" dist="50800" dir="5400000" algn="tl">
                <a:srgbClr val="000000">
                  <a:alpha val="33000"/>
                </a:srgbClr>
              </a:outerShdw>
            </a:effectLst>
            <a:latin typeface="Times New Roman" pitchFamily="18" charset="0"/>
            <a:ea typeface="Verdana" pitchFamily="34" charset="0"/>
            <a:cs typeface="Times New Roman" pitchFamily="18" charset="0"/>
          </a:endParaRPr>
        </a:p>
      </dsp:txBody>
      <dsp:txXfrm rot="10800000">
        <a:off x="0" y="2085"/>
        <a:ext cx="5943600" cy="48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4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C359E-74D2-4BE3-B89B-803EEEC24772}" type="datetimeFigureOut">
              <a:rPr lang="en-US" smtClean="0"/>
              <a:t>12/19/2011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39CC7-C48F-42A4-98E1-43534E62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8" name="Oval 7"/>
          <p:cNvSpPr/>
          <p:nvPr/>
        </p:nvSpPr>
        <p:spPr>
          <a:xfrm>
            <a:off x="7543800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sp>
        <p:nvSpPr>
          <p:cNvPr id="10" name="Oval 9"/>
          <p:cNvSpPr/>
          <p:nvPr/>
        </p:nvSpPr>
        <p:spPr>
          <a:xfrm>
            <a:off x="4765962" y="6012873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995554" y="4336474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 pitchFamily="18" charset="0"/>
                <a:cs typeface="Times New Roman" pitchFamily="18" charset="0"/>
              </a:rPr>
              <a:t>Car ownership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  <a:endCxn id="24" idx="0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2"/>
            <a:endCxn id="10" idx="0"/>
          </p:cNvCxnSpPr>
          <p:nvPr/>
        </p:nvCxnSpPr>
        <p:spPr>
          <a:xfrm flipH="1">
            <a:off x="5413662" y="5174674"/>
            <a:ext cx="1420092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4" idx="2"/>
            <a:endCxn id="8" idx="0"/>
          </p:cNvCxnSpPr>
          <p:nvPr/>
        </p:nvCxnSpPr>
        <p:spPr>
          <a:xfrm>
            <a:off x="6833754" y="5174674"/>
            <a:ext cx="1357746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94663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12627" y="540910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824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954011" y="1610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394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9611" y="25249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1211" y="22963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394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872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20811" y="31345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4394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87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11211" y="3972791"/>
            <a:ext cx="6096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2980749" y="1923329"/>
            <a:ext cx="6016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3056949" y="1923329"/>
            <a:ext cx="18970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419149" y="1999529"/>
            <a:ext cx="296862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5876349" y="2685329"/>
            <a:ext cx="449262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344411" y="2837729"/>
            <a:ext cx="0" cy="2968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3444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199949" y="1999529"/>
            <a:ext cx="1744662" cy="1973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4504749" y="2685329"/>
            <a:ext cx="9064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056949" y="3523529"/>
            <a:ext cx="830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744211" y="26853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44211" y="3523529"/>
            <a:ext cx="0" cy="4492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056949" y="2685329"/>
            <a:ext cx="8302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04749" y="3371129"/>
            <a:ext cx="906462" cy="6016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904549" y="1999529"/>
            <a:ext cx="2049462" cy="1135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5145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Microsoft 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Analysis Services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30895"/>
              </p:ext>
            </p:extLst>
          </p:nvPr>
        </p:nvGraphicFramePr>
        <p:xfrm>
          <a:off x="457200" y="2438400"/>
          <a:ext cx="1905000" cy="132778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Source View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Structure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Mining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 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name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50248"/>
              </p:ext>
            </p:extLst>
          </p:nvPr>
        </p:nvGraphicFramePr>
        <p:xfrm>
          <a:off x="6761015" y="2812475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Model content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348345" y="2514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48345" y="2743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48345" y="2989116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48345" y="322118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8345" y="3505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 flipV="1">
            <a:off x="6116781" y="3079175"/>
            <a:ext cx="644234" cy="6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33629894"/>
              </p:ext>
            </p:extLst>
          </p:nvPr>
        </p:nvGraphicFramePr>
        <p:xfrm>
          <a:off x="1828800" y="381000"/>
          <a:ext cx="5943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3982" y="2209800"/>
            <a:ext cx="2701636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ctr"/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Engine</a:t>
            </a:r>
            <a:endParaRPr lang="en-US" sz="32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95710"/>
              </p:ext>
            </p:extLst>
          </p:nvPr>
        </p:nvGraphicFramePr>
        <p:xfrm>
          <a:off x="6075215" y="2362200"/>
          <a:ext cx="270164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0164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2112819" y="26289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 flipV="1">
            <a:off x="5430982" y="2628900"/>
            <a:ext cx="644233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68384"/>
              </p:ext>
            </p:extLst>
          </p:nvPr>
        </p:nvGraphicFramePr>
        <p:xfrm>
          <a:off x="512619" y="23622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Taxonomy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2112819" y="3467100"/>
            <a:ext cx="671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680816"/>
              </p:ext>
            </p:extLst>
          </p:nvPr>
        </p:nvGraphicFramePr>
        <p:xfrm>
          <a:off x="512619" y="3200400"/>
          <a:ext cx="1600200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Algorithm</a:t>
                      </a:r>
                      <a:r>
                        <a:rPr lang="en-US" sz="1400" b="0" i="0" u="none" strike="noStrike" baseline="0" smtClean="0">
                          <a:solidFill>
                            <a:schemeClr val="dk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and Parameters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84138"/>
              </p:ext>
            </p:extLst>
          </p:nvPr>
        </p:nvGraphicFramePr>
        <p:xfrm>
          <a:off x="6095994" y="3207325"/>
          <a:ext cx="2687785" cy="5334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87785"/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err="1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DecisionTreeNodeDistribution</a:t>
                      </a:r>
                      <a:r>
                        <a:rPr lang="en-US" sz="1400" u="none" strike="noStrike" smtClean="0"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table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V="1">
            <a:off x="5410200" y="3474025"/>
            <a:ext cx="644232" cy="6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600200" y="955389"/>
            <a:ext cx="5856289" cy="2261464"/>
            <a:chOff x="1310408" y="733139"/>
            <a:chExt cx="5856289" cy="226146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691659" y="733139"/>
              <a:ext cx="11366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Product A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34045" y="1785505"/>
              <a:ext cx="9144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</a:t>
              </a: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24179" y="1785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Color</a:t>
              </a:r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75420" y="1785505"/>
              <a:ext cx="136525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Specification</a:t>
              </a:r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314643" y="2550103"/>
              <a:ext cx="852054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Weight</a:t>
              </a:r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82216" y="254750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Size</a:t>
              </a:r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10408" y="2550103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A</a:t>
              </a:r>
              <a:endParaRPr lang="en-US"/>
            </a:p>
          </p:txBody>
        </p:sp>
        <p:cxnSp>
          <p:nvCxnSpPr>
            <p:cNvPr id="13" name="Straight Connector 12"/>
            <p:cNvCxnSpPr>
              <a:stCxn id="4" idx="2"/>
              <a:endCxn id="5" idx="0"/>
            </p:cNvCxnSpPr>
            <p:nvPr/>
          </p:nvCxnSpPr>
          <p:spPr>
            <a:xfrm flipH="1">
              <a:off x="2691245" y="1177639"/>
              <a:ext cx="1568739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0"/>
            </p:cNvCxnSpPr>
            <p:nvPr/>
          </p:nvCxnSpPr>
          <p:spPr>
            <a:xfrm>
              <a:off x="4259984" y="1177639"/>
              <a:ext cx="162645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2"/>
              <a:endCxn id="7" idx="0"/>
            </p:cNvCxnSpPr>
            <p:nvPr/>
          </p:nvCxnSpPr>
          <p:spPr>
            <a:xfrm>
              <a:off x="4259984" y="1177639"/>
              <a:ext cx="1798061" cy="607866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10" idx="0"/>
            </p:cNvCxnSpPr>
            <p:nvPr/>
          </p:nvCxnSpPr>
          <p:spPr>
            <a:xfrm flipH="1">
              <a:off x="1853622" y="2230005"/>
              <a:ext cx="837623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2"/>
              <a:endCxn id="9" idx="0"/>
            </p:cNvCxnSpPr>
            <p:nvPr/>
          </p:nvCxnSpPr>
          <p:spPr>
            <a:xfrm flipH="1">
              <a:off x="5780666" y="2230005"/>
              <a:ext cx="277379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2"/>
              <a:endCxn id="8" idx="0"/>
            </p:cNvCxnSpPr>
            <p:nvPr/>
          </p:nvCxnSpPr>
          <p:spPr>
            <a:xfrm>
              <a:off x="6058045" y="2230005"/>
              <a:ext cx="682625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605231" y="2547505"/>
              <a:ext cx="1086428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Feature B</a:t>
              </a:r>
              <a:endParaRPr lang="en-US"/>
            </a:p>
          </p:txBody>
        </p:sp>
        <p:cxnSp>
          <p:nvCxnSpPr>
            <p:cNvPr id="32" name="Straight Connector 31"/>
            <p:cNvCxnSpPr>
              <a:stCxn id="5" idx="2"/>
              <a:endCxn id="31" idx="0"/>
            </p:cNvCxnSpPr>
            <p:nvPr/>
          </p:nvCxnSpPr>
          <p:spPr>
            <a:xfrm>
              <a:off x="2691245" y="2230005"/>
              <a:ext cx="457200" cy="3175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3848388" y="2541155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Red</a:t>
              </a:r>
              <a:endParaRPr lang="en-US"/>
            </a:p>
          </p:txBody>
        </p:sp>
        <p:cxnSp>
          <p:nvCxnSpPr>
            <p:cNvPr id="68" name="Straight Connector 67"/>
            <p:cNvCxnSpPr>
              <a:stCxn id="6" idx="2"/>
              <a:endCxn id="67" idx="0"/>
            </p:cNvCxnSpPr>
            <p:nvPr/>
          </p:nvCxnSpPr>
          <p:spPr>
            <a:xfrm flipH="1">
              <a:off x="4146838" y="2230005"/>
              <a:ext cx="275791" cy="31115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4597688" y="2550103"/>
              <a:ext cx="596900" cy="444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r>
                <a:rPr lang="en-US" smtClean="0"/>
                <a:t>Blue</a:t>
              </a:r>
              <a:endParaRPr lang="en-US"/>
            </a:p>
          </p:txBody>
        </p:sp>
        <p:cxnSp>
          <p:nvCxnSpPr>
            <p:cNvPr id="72" name="Straight Connector 71"/>
            <p:cNvCxnSpPr>
              <a:stCxn id="6" idx="2"/>
              <a:endCxn id="71" idx="0"/>
            </p:cNvCxnSpPr>
            <p:nvPr/>
          </p:nvCxnSpPr>
          <p:spPr>
            <a:xfrm>
              <a:off x="4422629" y="2230005"/>
              <a:ext cx="473509" cy="32009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4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6291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47800" y="4876800"/>
            <a:ext cx="14478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Leaves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10100" y="4876800"/>
            <a:ext cx="17145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Composite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3429000"/>
            <a:ext cx="15621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Component </a:t>
            </a:r>
          </a:p>
          <a:p>
            <a:pPr algn="ctr"/>
            <a:r>
              <a:rPr lang="en-US" smtClean="0"/>
              <a:t>(Node)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91025" y="3162300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20" name="Straight Arrow Connector 19"/>
          <p:cNvCxnSpPr>
            <a:stCxn id="10" idx="0"/>
            <a:endCxn id="13" idx="1"/>
          </p:cNvCxnSpPr>
          <p:nvPr/>
        </p:nvCxnSpPr>
        <p:spPr>
          <a:xfrm rot="5400000" flipH="1" flipV="1">
            <a:off x="2076450" y="3905250"/>
            <a:ext cx="1066800" cy="876300"/>
          </a:xfrm>
          <a:prstGeom prst="curvedConnector2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13" idx="3"/>
          </p:cNvCxnSpPr>
          <p:nvPr/>
        </p:nvCxnSpPr>
        <p:spPr>
          <a:xfrm rot="16200000" flipV="1">
            <a:off x="4505325" y="3914775"/>
            <a:ext cx="1066800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934075" y="463867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sp>
        <p:nvSpPr>
          <p:cNvPr id="25" name="Oval 24"/>
          <p:cNvSpPr/>
          <p:nvPr/>
        </p:nvSpPr>
        <p:spPr>
          <a:xfrm>
            <a:off x="2505075" y="4657725"/>
            <a:ext cx="78105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Node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12" idx="1"/>
            <a:endCxn id="13" idx="2"/>
          </p:cNvCxnSpPr>
          <p:nvPr/>
        </p:nvCxnSpPr>
        <p:spPr>
          <a:xfrm rot="10800000">
            <a:off x="3829050" y="4191000"/>
            <a:ext cx="781050" cy="102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40063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641544" y="453235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19650" y="4006334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aggregation</a:t>
            </a:r>
            <a:endParaRPr lang="en-US"/>
          </a:p>
        </p:txBody>
      </p:sp>
      <p:sp>
        <p:nvSpPr>
          <p:cNvPr id="32" name="Rectangular Callout 31"/>
          <p:cNvSpPr/>
          <p:nvPr/>
        </p:nvSpPr>
        <p:spPr>
          <a:xfrm>
            <a:off x="2196056" y="3298866"/>
            <a:ext cx="977810" cy="381000"/>
          </a:xfrm>
          <a:prstGeom prst="wedgeRectCallout">
            <a:avLst>
              <a:gd name="adj1" fmla="val 30316"/>
              <a:gd name="adj2" fmla="val 6695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rot="16200000" flipH="1">
            <a:off x="2328863" y="1100137"/>
            <a:ext cx="4105274" cy="2971800"/>
          </a:xfrm>
          <a:prstGeom prst="curvedConnector3">
            <a:avLst>
              <a:gd name="adj1" fmla="val 16445"/>
            </a:avLst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3" idx="0"/>
          </p:cNvCxnSpPr>
          <p:nvPr/>
        </p:nvCxnSpPr>
        <p:spPr>
          <a:xfrm>
            <a:off x="2711631" y="838200"/>
            <a:ext cx="1117419" cy="25908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308315" y="1676400"/>
            <a:ext cx="1333229" cy="16224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05000" y="2133600"/>
            <a:ext cx="1518624" cy="116526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5799" y="4648200"/>
            <a:ext cx="7010401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Client Website (Web Tier)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799" y="1143000"/>
            <a:ext cx="7239001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err="1" smtClean="0">
                <a:solidFill>
                  <a:schemeClr val="tx1"/>
                </a:solidFill>
              </a:rPr>
              <a:t>JobZoom</a:t>
            </a:r>
            <a:r>
              <a:rPr lang="en-US" sz="1500" b="1" smtClean="0">
                <a:solidFill>
                  <a:schemeClr val="tx1"/>
                </a:solidFill>
              </a:rPr>
              <a:t> Framework 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66960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8763000" y="1143000"/>
            <a:ext cx="1752600" cy="419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Data Tier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-609600"/>
            <a:ext cx="31242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b="1" smtClean="0">
                <a:solidFill>
                  <a:schemeClr val="tx1"/>
                </a:solidFill>
              </a:rPr>
              <a:t>Windows Services Tier</a:t>
            </a:r>
            <a:endParaRPr lang="en-US" sz="1500" b="1">
              <a:solidFill>
                <a:schemeClr val="tx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639" y="2536743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9071882" y="1524000"/>
            <a:ext cx="922564" cy="7762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Analysis Service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448175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218793" y="-90652"/>
            <a:ext cx="1143000" cy="533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Data mining service</a:t>
            </a:r>
            <a:endParaRPr lang="en-US" sz="1200"/>
          </a:p>
        </p:txBody>
      </p:sp>
      <p:sp>
        <p:nvSpPr>
          <p:cNvPr id="13" name="Rounded Rectangle 12"/>
          <p:cNvSpPr/>
          <p:nvPr/>
        </p:nvSpPr>
        <p:spPr>
          <a:xfrm>
            <a:off x="1752600" y="-76200"/>
            <a:ext cx="1143000" cy="533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Taxonomy service</a:t>
            </a:r>
            <a:endParaRPr lang="en-US" sz="1200"/>
          </a:p>
        </p:txBody>
      </p:sp>
      <p:cxnSp>
        <p:nvCxnSpPr>
          <p:cNvPr id="16" name="Curved Connector 15"/>
          <p:cNvCxnSpPr>
            <a:endCxn id="12" idx="2"/>
          </p:cNvCxnSpPr>
          <p:nvPr/>
        </p:nvCxnSpPr>
        <p:spPr>
          <a:xfrm rot="16200000" flipV="1">
            <a:off x="3373821" y="859220"/>
            <a:ext cx="1690852" cy="857907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13" idx="2"/>
          </p:cNvCxnSpPr>
          <p:nvPr/>
        </p:nvCxnSpPr>
        <p:spPr>
          <a:xfrm rot="16200000" flipV="1">
            <a:off x="1933247" y="848053"/>
            <a:ext cx="1676400" cy="894693"/>
          </a:xfrm>
          <a:prstGeom prst="curvedConnector3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2054" idx="1"/>
          </p:cNvCxnSpPr>
          <p:nvPr/>
        </p:nvCxnSpPr>
        <p:spPr>
          <a:xfrm flipV="1">
            <a:off x="5105400" y="2903456"/>
            <a:ext cx="4037239" cy="335044"/>
          </a:xfrm>
          <a:prstGeom prst="curvedConnector3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2055" idx="1"/>
          </p:cNvCxnSpPr>
          <p:nvPr/>
        </p:nvCxnSpPr>
        <p:spPr>
          <a:xfrm flipV="1">
            <a:off x="4190999" y="4814888"/>
            <a:ext cx="4953001" cy="366712"/>
          </a:xfrm>
          <a:prstGeom prst="curvedConnector3">
            <a:avLst/>
          </a:prstGeom>
          <a:ln w="127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3"/>
            <a:endCxn id="11" idx="1"/>
          </p:cNvCxnSpPr>
          <p:nvPr/>
        </p:nvCxnSpPr>
        <p:spPr>
          <a:xfrm>
            <a:off x="4361793" y="176048"/>
            <a:ext cx="4710089" cy="173609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3"/>
          </p:cNvCxnSpPr>
          <p:nvPr/>
        </p:nvCxnSpPr>
        <p:spPr>
          <a:xfrm>
            <a:off x="2895600" y="190500"/>
            <a:ext cx="6553200" cy="24765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164" y="2903455"/>
            <a:ext cx="1566569" cy="1287545"/>
          </a:xfrm>
          <a:prstGeom prst="rect">
            <a:avLst/>
          </a:prstGeom>
        </p:spPr>
      </p:pic>
      <p:pic>
        <p:nvPicPr>
          <p:cNvPr id="2048" name="Picture 20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389246"/>
            <a:ext cx="846446" cy="846446"/>
          </a:xfrm>
          <a:prstGeom prst="rect">
            <a:avLst/>
          </a:prstGeom>
        </p:spPr>
      </p:pic>
      <p:sp>
        <p:nvSpPr>
          <p:cNvPr id="2049" name="TextBox 2048"/>
          <p:cNvSpPr txBox="1"/>
          <p:nvPr/>
        </p:nvSpPr>
        <p:spPr>
          <a:xfrm>
            <a:off x="2466494" y="1167642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5" name="TextBox 44"/>
          <p:cNvSpPr txBox="1"/>
          <p:nvPr/>
        </p:nvSpPr>
        <p:spPr>
          <a:xfrm>
            <a:off x="3668633" y="784283"/>
            <a:ext cx="4603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use</a:t>
            </a:r>
            <a:endParaRPr lang="en-US" sz="1500" b="1"/>
          </a:p>
        </p:txBody>
      </p:sp>
      <p:sp>
        <p:nvSpPr>
          <p:cNvPr id="46" name="TextBox 45"/>
          <p:cNvSpPr txBox="1"/>
          <p:nvPr/>
        </p:nvSpPr>
        <p:spPr>
          <a:xfrm>
            <a:off x="5480890" y="784283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7" name="TextBox 46"/>
          <p:cNvSpPr txBox="1"/>
          <p:nvPr/>
        </p:nvSpPr>
        <p:spPr>
          <a:xfrm>
            <a:off x="6189260" y="720931"/>
            <a:ext cx="7882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process</a:t>
            </a:r>
            <a:endParaRPr lang="en-US" sz="1500" b="1"/>
          </a:p>
        </p:txBody>
      </p:sp>
      <p:sp>
        <p:nvSpPr>
          <p:cNvPr id="48" name="TextBox 47"/>
          <p:cNvSpPr txBox="1"/>
          <p:nvPr/>
        </p:nvSpPr>
        <p:spPr>
          <a:xfrm>
            <a:off x="8097211" y="2777683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49" name="TextBox 48"/>
          <p:cNvSpPr txBox="1"/>
          <p:nvPr/>
        </p:nvSpPr>
        <p:spPr>
          <a:xfrm>
            <a:off x="7923663" y="4709562"/>
            <a:ext cx="6471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smtClean="0"/>
              <a:t>query</a:t>
            </a:r>
            <a:endParaRPr lang="en-US" sz="1500" b="1"/>
          </a:p>
        </p:txBody>
      </p:sp>
      <p:sp>
        <p:nvSpPr>
          <p:cNvPr id="2056" name="Rectangular Callout 2055"/>
          <p:cNvSpPr/>
          <p:nvPr/>
        </p:nvSpPr>
        <p:spPr>
          <a:xfrm>
            <a:off x="-762000" y="2103973"/>
            <a:ext cx="1295399" cy="865539"/>
          </a:xfrm>
          <a:prstGeom prst="wedgeRectCallout">
            <a:avLst>
              <a:gd name="adj1" fmla="val 65559"/>
              <a:gd name="adj2" fmla="val 1519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smtClean="0"/>
              <a:t>JobZoom framework</a:t>
            </a:r>
          </a:p>
          <a:p>
            <a:pPr algn="ctr"/>
            <a:r>
              <a:rPr lang="en-US" sz="1500" b="1" smtClean="0"/>
              <a:t>.Dll Library</a:t>
            </a:r>
            <a:endParaRPr lang="en-US" sz="1500" b="1"/>
          </a:p>
        </p:txBody>
      </p:sp>
      <p:sp>
        <p:nvSpPr>
          <p:cNvPr id="2057" name="Rounded Rectangular Callout 2056"/>
          <p:cNvSpPr/>
          <p:nvPr/>
        </p:nvSpPr>
        <p:spPr>
          <a:xfrm>
            <a:off x="-834789" y="5514975"/>
            <a:ext cx="1524000" cy="962025"/>
          </a:xfrm>
          <a:prstGeom prst="wedgeRoundRectCallout">
            <a:avLst>
              <a:gd name="adj1" fmla="val 62206"/>
              <a:gd name="adj2" fmla="val -2682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/>
              <a:t>I</a:t>
            </a:r>
            <a:r>
              <a:rPr lang="en-US" sz="1500" b="1" smtClean="0"/>
              <a:t>mplement JobZoom framework </a:t>
            </a:r>
          </a:p>
          <a:p>
            <a:pPr algn="ctr"/>
            <a:r>
              <a:rPr lang="en-US" sz="1500" b="1" smtClean="0"/>
              <a:t>.dll library)</a:t>
            </a: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2379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0" y="656503"/>
            <a:ext cx="8409524" cy="551428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0" y="2057400"/>
            <a:ext cx="2514600" cy="2362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Thông tin hồ ứng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87922" y="2057400"/>
            <a:ext cx="2514600" cy="25527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Hồ sơ công việc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17761" y="441960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3&gt;&gt;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62199" y="2560093"/>
            <a:ext cx="1981201" cy="1707107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&lt;&lt;Mô hình thông tin </a:t>
            </a:r>
            <a:r>
              <a:rPr lang="en-US" sz="1200" b="1" smtClean="0">
                <a:solidFill>
                  <a:schemeClr val="tx1"/>
                </a:solidFill>
              </a:rPr>
              <a:t>2&gt;&gt;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01839" y="389530"/>
            <a:ext cx="1981200" cy="1828800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smtClean="0">
                <a:solidFill>
                  <a:schemeClr val="tx1"/>
                </a:solidFill>
              </a:rPr>
              <a:t>&lt;&lt;Mô hình thông tin 1&gt;&gt;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stCxn id="10" idx="1"/>
          </p:cNvCxnSpPr>
          <p:nvPr/>
        </p:nvCxnSpPr>
        <p:spPr>
          <a:xfrm rot="10800000" flipV="1">
            <a:off x="1257301" y="1303930"/>
            <a:ext cx="944539" cy="91440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1524000" y="2819400"/>
            <a:ext cx="1295400" cy="51435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1321985" y="3988985"/>
            <a:ext cx="1752600" cy="9374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762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Doanh nghiệp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0777" y="51054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Ngành nghề</a:t>
            </a: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41125" y="5334000"/>
            <a:ext cx="1273222" cy="144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</a:rPr>
              <a:t>Vị trí công việc</a:t>
            </a: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3000" y="19812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209800"/>
            <a:ext cx="1447800" cy="1600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Business Entity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2086401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86000"/>
            <a:ext cx="1447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Classes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191000"/>
            <a:ext cx="1447800" cy="1447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Instances</a:t>
            </a:r>
          </a:p>
          <a:p>
            <a:pPr algn="ctr"/>
            <a:r>
              <a:rPr lang="en-US" smtClean="0"/>
              <a:t>(objects)</a:t>
            </a:r>
            <a:endParaRPr lang="en-US"/>
          </a:p>
        </p:txBody>
      </p:sp>
      <p:cxnSp>
        <p:nvCxnSpPr>
          <p:cNvPr id="11" name="Curved Connector 10"/>
          <p:cNvCxnSpPr>
            <a:stCxn id="8" idx="1"/>
          </p:cNvCxnSpPr>
          <p:nvPr/>
        </p:nvCxnSpPr>
        <p:spPr>
          <a:xfrm rot="10800000">
            <a:off x="2743200" y="2590800"/>
            <a:ext cx="990600" cy="4191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37870" y="2810301"/>
            <a:ext cx="72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mô tả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419600"/>
            <a:ext cx="1104900" cy="1104900"/>
          </a:xfrm>
          <a:prstGeom prst="rect">
            <a:avLst/>
          </a:prstGeom>
        </p:spPr>
      </p:pic>
      <p:cxnSp>
        <p:nvCxnSpPr>
          <p:cNvPr id="15" name="Curved Connector 14"/>
          <p:cNvCxnSpPr>
            <a:stCxn id="13" idx="3"/>
            <a:endCxn id="9" idx="1"/>
          </p:cNvCxnSpPr>
          <p:nvPr/>
        </p:nvCxnSpPr>
        <p:spPr>
          <a:xfrm flipV="1">
            <a:off x="2590800" y="4914900"/>
            <a:ext cx="1143000" cy="571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85899" y="55245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End-user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63171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65177" y="3733800"/>
            <a:ext cx="12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Instance of</a:t>
            </a:r>
            <a:endParaRPr lang="en-US"/>
          </a:p>
        </p:txBody>
      </p:sp>
      <p:cxnSp>
        <p:nvCxnSpPr>
          <p:cNvPr id="24" name="Curved Connector 23"/>
          <p:cNvCxnSpPr>
            <a:stCxn id="9" idx="0"/>
            <a:endCxn id="8" idx="2"/>
          </p:cNvCxnSpPr>
          <p:nvPr/>
        </p:nvCxnSpPr>
        <p:spPr>
          <a:xfrm rot="5400000" flipH="1" flipV="1">
            <a:off x="4229100" y="3962400"/>
            <a:ext cx="4572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5334000" y="4730234"/>
            <a:ext cx="4572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806" y="4718140"/>
            <a:ext cx="819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6172200" y="4248150"/>
            <a:ext cx="1143000" cy="13335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Based tag &lt;table&gt;</a:t>
            </a:r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5181600" y="1092958"/>
            <a:ext cx="2354380" cy="888242"/>
          </a:xfrm>
          <a:prstGeom prst="wedgeRectCallout">
            <a:avLst>
              <a:gd name="adj1" fmla="val -36379"/>
              <a:gd name="adj2" fmla="val 791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Mapping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724" y="2475291"/>
            <a:ext cx="1514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406324" y="4190857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06324" y="3840564"/>
            <a:ext cx="1371600" cy="152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08528"/>
            <a:ext cx="14859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/>
          <p:nvPr/>
        </p:nvCxnSpPr>
        <p:spPr>
          <a:xfrm flipV="1">
            <a:off x="4777924" y="3123915"/>
            <a:ext cx="1476375" cy="79284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099" idx="1"/>
          </p:cNvCxnSpPr>
          <p:nvPr/>
        </p:nvCxnSpPr>
        <p:spPr>
          <a:xfrm flipV="1">
            <a:off x="4701724" y="3765928"/>
            <a:ext cx="1699076" cy="50112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0330" y="2819400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sp>
        <p:nvSpPr>
          <p:cNvPr id="17" name="TextBox 16"/>
          <p:cNvSpPr txBox="1"/>
          <p:nvPr/>
        </p:nvSpPr>
        <p:spPr>
          <a:xfrm>
            <a:off x="5060330" y="4267057"/>
            <a:ext cx="14166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/>
              <a:t>n</a:t>
            </a:r>
            <a:r>
              <a:rPr lang="en-US" sz="1500" smtClean="0"/>
              <a:t>ew instance of</a:t>
            </a:r>
            <a:endParaRPr lang="en-US" sz="15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75291"/>
            <a:ext cx="36480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396799" y="2152126"/>
            <a:ext cx="19894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&lt;business entity class&gt;</a:t>
            </a:r>
            <a:endParaRPr lang="en-US" sz="1500"/>
          </a:p>
        </p:txBody>
      </p:sp>
      <p:sp>
        <p:nvSpPr>
          <p:cNvPr id="16" name="Rectangle 15"/>
          <p:cNvSpPr/>
          <p:nvPr/>
        </p:nvSpPr>
        <p:spPr>
          <a:xfrm>
            <a:off x="76200" y="3680203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200" y="4343257"/>
            <a:ext cx="3124200" cy="3736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00400" y="2362200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62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"/>
            <a:ext cx="5000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990600" y="1219200"/>
            <a:ext cx="5486400" cy="762000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-25021" y="301752"/>
            <a:ext cx="1447800" cy="612648"/>
          </a:xfrm>
          <a:prstGeom prst="wedgeRectCallout">
            <a:avLst>
              <a:gd name="adj1" fmla="val 59350"/>
              <a:gd name="adj2" fmla="val 130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Classification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4446896"/>
            <a:ext cx="4049713" cy="209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49" y="4495800"/>
            <a:ext cx="36004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3437316" y="3055114"/>
            <a:ext cx="1406434" cy="11994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 Tree</a:t>
            </a:r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858000" y="914400"/>
            <a:ext cx="15240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Abstract</a:t>
            </a:r>
          </a:p>
          <a:p>
            <a:pPr algn="ctr"/>
            <a:r>
              <a:rPr lang="en-US" smtClean="0"/>
              <a:t>JobZoom Tree</a:t>
            </a:r>
            <a:endParaRPr lang="en-US"/>
          </a:p>
        </p:txBody>
      </p:sp>
      <p:cxnSp>
        <p:nvCxnSpPr>
          <p:cNvPr id="29" name="Curved Connector 28"/>
          <p:cNvCxnSpPr>
            <a:stCxn id="20" idx="0"/>
          </p:cNvCxnSpPr>
          <p:nvPr/>
        </p:nvCxnSpPr>
        <p:spPr>
          <a:xfrm rot="5400000" flipH="1" flipV="1">
            <a:off x="4807728" y="1301325"/>
            <a:ext cx="1086594" cy="242098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40234" y="240811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inherit</a:t>
            </a:r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1828800" y="3896097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51566" y="3886200"/>
            <a:ext cx="1101634" cy="828303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Object</a:t>
            </a:r>
            <a:endParaRPr lang="en-US"/>
          </a:p>
        </p:txBody>
      </p:sp>
      <p:cxnSp>
        <p:nvCxnSpPr>
          <p:cNvPr id="5128" name="Curved Connector 5127"/>
          <p:cNvCxnSpPr>
            <a:stCxn id="39" idx="3"/>
            <a:endCxn id="20" idx="1"/>
          </p:cNvCxnSpPr>
          <p:nvPr/>
        </p:nvCxnSpPr>
        <p:spPr>
          <a:xfrm flipV="1">
            <a:off x="2930434" y="3654817"/>
            <a:ext cx="506882" cy="65543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0" name="Curved Connector 5129"/>
          <p:cNvCxnSpPr>
            <a:stCxn id="40" idx="1"/>
            <a:endCxn id="20" idx="3"/>
          </p:cNvCxnSpPr>
          <p:nvPr/>
        </p:nvCxnSpPr>
        <p:spPr>
          <a:xfrm rot="10800000">
            <a:off x="4843750" y="3654818"/>
            <a:ext cx="607816" cy="64553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49122" y="3931355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797043" y="3649132"/>
            <a:ext cx="12130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smtClean="0"/>
              <a:t>new instance</a:t>
            </a:r>
            <a:endParaRPr lang="en-US" sz="1500"/>
          </a:p>
        </p:txBody>
      </p:sp>
      <p:sp>
        <p:nvSpPr>
          <p:cNvPr id="5131" name="Rectangular Callout 5130"/>
          <p:cNvSpPr/>
          <p:nvPr/>
        </p:nvSpPr>
        <p:spPr>
          <a:xfrm>
            <a:off x="5981700" y="2416643"/>
            <a:ext cx="1752600" cy="990600"/>
          </a:xfrm>
          <a:prstGeom prst="wedgeRectCallout">
            <a:avLst>
              <a:gd name="adj1" fmla="val -73786"/>
              <a:gd name="adj2" fmla="val 3081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Overide việc định nghĩa sự ràng buộc các classification node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69528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3208" y="2026805"/>
            <a:ext cx="1523999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Điện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thoại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1810" y="2938379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12220" y="2938379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17207" y="3932849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 flipH="1">
            <a:off x="1393207" y="2471305"/>
            <a:ext cx="762001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7" idx="0"/>
          </p:cNvCxnSpPr>
          <p:nvPr/>
        </p:nvCxnSpPr>
        <p:spPr>
          <a:xfrm>
            <a:off x="2155208" y="2471305"/>
            <a:ext cx="1323266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2"/>
            <a:endCxn id="9" idx="0"/>
          </p:cNvCxnSpPr>
          <p:nvPr/>
        </p:nvCxnSpPr>
        <p:spPr>
          <a:xfrm>
            <a:off x="3478474" y="3382879"/>
            <a:ext cx="184809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22818" y="3970129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>
            <a:stCxn id="5" idx="2"/>
          </p:cNvCxnSpPr>
          <p:nvPr/>
        </p:nvCxnSpPr>
        <p:spPr>
          <a:xfrm flipH="1">
            <a:off x="780717" y="3382879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826856" y="3947866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stCxn id="5" idx="2"/>
            <a:endCxn id="45" idx="0"/>
          </p:cNvCxnSpPr>
          <p:nvPr/>
        </p:nvCxnSpPr>
        <p:spPr>
          <a:xfrm>
            <a:off x="1393207" y="3382879"/>
            <a:ext cx="73209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487226" y="1984183"/>
            <a:ext cx="1830245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Samsung Galaxy 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142074" y="2895757"/>
            <a:ext cx="1302793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solidFill>
                  <a:schemeClr val="bg1"/>
                </a:solidFill>
              </a:rPr>
              <a:t>Màn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hình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6626837" y="2895757"/>
            <a:ext cx="1732507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hành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7317471" y="3890227"/>
            <a:ext cx="1492152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Android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>
            <a:stCxn id="63" idx="2"/>
            <a:endCxn id="64" idx="0"/>
          </p:cNvCxnSpPr>
          <p:nvPr/>
        </p:nvCxnSpPr>
        <p:spPr>
          <a:xfrm flipH="1">
            <a:off x="5793471" y="2428683"/>
            <a:ext cx="608878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5" idx="0"/>
          </p:cNvCxnSpPr>
          <p:nvPr/>
        </p:nvCxnSpPr>
        <p:spPr>
          <a:xfrm>
            <a:off x="6402349" y="2428683"/>
            <a:ext cx="1090742" cy="4670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>
            <a:off x="7493091" y="3340257"/>
            <a:ext cx="57045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568490" y="3927507"/>
            <a:ext cx="1224981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Cảm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ứng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stCxn id="64" idx="2"/>
            <a:endCxn id="70" idx="0"/>
          </p:cNvCxnSpPr>
          <p:nvPr/>
        </p:nvCxnSpPr>
        <p:spPr>
          <a:xfrm flipH="1">
            <a:off x="5180981" y="3340257"/>
            <a:ext cx="612490" cy="5872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5932980" y="3905244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5”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3" name="Straight Connector 72"/>
          <p:cNvCxnSpPr>
            <a:stCxn id="64" idx="2"/>
            <a:endCxn id="72" idx="0"/>
          </p:cNvCxnSpPr>
          <p:nvPr/>
        </p:nvCxnSpPr>
        <p:spPr>
          <a:xfrm>
            <a:off x="5793471" y="3340257"/>
            <a:ext cx="437959" cy="56498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626837" y="389022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8511173" y="2906357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2" name="Straight Connector 81"/>
          <p:cNvCxnSpPr>
            <a:stCxn id="64" idx="2"/>
            <a:endCxn id="76" idx="0"/>
          </p:cNvCxnSpPr>
          <p:nvPr/>
        </p:nvCxnSpPr>
        <p:spPr>
          <a:xfrm>
            <a:off x="5793471" y="3340257"/>
            <a:ext cx="1131816" cy="54997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63" idx="2"/>
            <a:endCxn id="81" idx="0"/>
          </p:cNvCxnSpPr>
          <p:nvPr/>
        </p:nvCxnSpPr>
        <p:spPr>
          <a:xfrm>
            <a:off x="6402349" y="2428683"/>
            <a:ext cx="2407274" cy="47767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0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</p:spTree>
    <p:extLst>
      <p:ext uri="{BB962C8B-B14F-4D97-AF65-F5344CB8AC3E}">
        <p14:creationId xmlns:p14="http://schemas.microsoft.com/office/powerpoint/2010/main" val="14101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23654" y="1018309"/>
            <a:ext cx="22860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Travel cost/Km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4"/>
          <p:cNvSpPr/>
          <p:nvPr/>
        </p:nvSpPr>
        <p:spPr>
          <a:xfrm>
            <a:off x="512618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Car</a:t>
            </a:r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3409948" y="4374574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Bus</a:t>
            </a:r>
          </a:p>
        </p:txBody>
      </p:sp>
      <p:sp>
        <p:nvSpPr>
          <p:cNvPr id="9" name="Oval 8"/>
          <p:cNvSpPr/>
          <p:nvPr/>
        </p:nvSpPr>
        <p:spPr>
          <a:xfrm>
            <a:off x="2718954" y="3082636"/>
            <a:ext cx="12954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Train</a:t>
            </a:r>
            <a:endParaRPr lang="en-US" sz="2400"/>
          </a:p>
        </p:txBody>
      </p:sp>
      <p:cxnSp>
        <p:nvCxnSpPr>
          <p:cNvPr id="14" name="Straight Connector 13"/>
          <p:cNvCxnSpPr>
            <a:stCxn id="4" idx="2"/>
            <a:endCxn id="5" idx="0"/>
          </p:cNvCxnSpPr>
          <p:nvPr/>
        </p:nvCxnSpPr>
        <p:spPr>
          <a:xfrm flipH="1">
            <a:off x="1160318" y="1856509"/>
            <a:ext cx="2206336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9" idx="0"/>
          </p:cNvCxnSpPr>
          <p:nvPr/>
        </p:nvCxnSpPr>
        <p:spPr>
          <a:xfrm>
            <a:off x="3366654" y="1856509"/>
            <a:ext cx="0" cy="122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636076" y="2743200"/>
            <a:ext cx="1676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algn="ctr"/>
            <a:r>
              <a:rPr lang="en-US" sz="2400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cxnSp>
        <p:nvCxnSpPr>
          <p:cNvPr id="32" name="Straight Connector 31"/>
          <p:cNvCxnSpPr>
            <a:stCxn id="23" idx="2"/>
            <a:endCxn id="6" idx="0"/>
          </p:cNvCxnSpPr>
          <p:nvPr/>
        </p:nvCxnSpPr>
        <p:spPr>
          <a:xfrm flipH="1">
            <a:off x="4057648" y="3581400"/>
            <a:ext cx="1416628" cy="79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3" idx="2"/>
          </p:cNvCxnSpPr>
          <p:nvPr/>
        </p:nvCxnSpPr>
        <p:spPr>
          <a:xfrm>
            <a:off x="5474276" y="3581400"/>
            <a:ext cx="1359478" cy="75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" idx="2"/>
            <a:endCxn id="23" idx="0"/>
          </p:cNvCxnSpPr>
          <p:nvPr/>
        </p:nvCxnSpPr>
        <p:spPr>
          <a:xfrm>
            <a:off x="3366654" y="1856509"/>
            <a:ext cx="2107622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5954" y="2284906"/>
            <a:ext cx="154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Expensive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11186" y="25481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Standard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0465" y="198958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Cheap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06586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61362" y="369460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Female</a:t>
            </a: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92088" y="4336474"/>
            <a:ext cx="16764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Split further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7101" y="392668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Animate Object</a:t>
            </a:r>
          </a:p>
        </p:txBody>
      </p:sp>
      <p:sp>
        <p:nvSpPr>
          <p:cNvPr id="8" name="Oval 7"/>
          <p:cNvSpPr/>
          <p:nvPr/>
        </p:nvSpPr>
        <p:spPr>
          <a:xfrm>
            <a:off x="3446117" y="18483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6366" y="1775494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Agent</a:t>
            </a:r>
          </a:p>
        </p:txBody>
      </p:sp>
      <p:sp>
        <p:nvSpPr>
          <p:cNvPr id="10" name="Oval 9"/>
          <p:cNvSpPr/>
          <p:nvPr/>
        </p:nvSpPr>
        <p:spPr>
          <a:xfrm>
            <a:off x="5127341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882" y="3110632"/>
            <a:ext cx="17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Organization</a:t>
            </a:r>
          </a:p>
        </p:txBody>
      </p:sp>
      <p:sp>
        <p:nvSpPr>
          <p:cNvPr id="12" name="Oval 11"/>
          <p:cNvSpPr/>
          <p:nvPr/>
        </p:nvSpPr>
        <p:spPr>
          <a:xfrm>
            <a:off x="2423599" y="28427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22144" y="24802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Person</a:t>
            </a:r>
          </a:p>
        </p:txBody>
      </p:sp>
      <p:sp>
        <p:nvSpPr>
          <p:cNvPr id="14" name="Oval 13"/>
          <p:cNvSpPr/>
          <p:nvPr/>
        </p:nvSpPr>
        <p:spPr>
          <a:xfrm>
            <a:off x="1575699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236" y="4071664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Manager</a:t>
            </a:r>
          </a:p>
        </p:txBody>
      </p:sp>
      <p:sp>
        <p:nvSpPr>
          <p:cNvPr id="16" name="Oval 15"/>
          <p:cNvSpPr/>
          <p:nvPr/>
        </p:nvSpPr>
        <p:spPr>
          <a:xfrm>
            <a:off x="3446117" y="3843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06035" y="4071664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Employee</a:t>
            </a:r>
          </a:p>
        </p:txBody>
      </p:sp>
      <p:cxnSp>
        <p:nvCxnSpPr>
          <p:cNvPr id="19" name="Curved Connector 18"/>
          <p:cNvCxnSpPr>
            <a:stCxn id="12" idx="6"/>
            <a:endCxn id="8" idx="4"/>
          </p:cNvCxnSpPr>
          <p:nvPr/>
        </p:nvCxnSpPr>
        <p:spPr>
          <a:xfrm flipV="1">
            <a:off x="2652199" y="2076905"/>
            <a:ext cx="908218" cy="8800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6" idx="0"/>
            <a:endCxn id="12" idx="5"/>
          </p:cNvCxnSpPr>
          <p:nvPr/>
        </p:nvCxnSpPr>
        <p:spPr>
          <a:xfrm rot="16200000" flipV="1">
            <a:off x="2686949" y="2969596"/>
            <a:ext cx="805241" cy="9416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" idx="1"/>
            <a:endCxn id="12" idx="3"/>
          </p:cNvCxnSpPr>
          <p:nvPr/>
        </p:nvCxnSpPr>
        <p:spPr>
          <a:xfrm rot="5400000" flipH="1" flipV="1">
            <a:off x="1613768" y="3033233"/>
            <a:ext cx="838719" cy="8479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10" idx="1"/>
            <a:endCxn id="8" idx="5"/>
          </p:cNvCxnSpPr>
          <p:nvPr/>
        </p:nvCxnSpPr>
        <p:spPr>
          <a:xfrm rot="16200000" flipV="1">
            <a:off x="3984653" y="1700013"/>
            <a:ext cx="832752" cy="15195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8" idx="0"/>
            <a:endCxn id="5" idx="3"/>
          </p:cNvCxnSpPr>
          <p:nvPr/>
        </p:nvCxnSpPr>
        <p:spPr>
          <a:xfrm rot="5400000" flipH="1" flipV="1">
            <a:off x="3294456" y="1223084"/>
            <a:ext cx="891183" cy="359261"/>
          </a:xfrm>
          <a:prstGeom prst="curvedConnector3">
            <a:avLst>
              <a:gd name="adj1" fmla="val 62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750424" y="207690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642848" y="14958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886200" y="76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9783" y="3466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Profile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94176" y="1110031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086600" y="528935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Subclass of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6017" y="19391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840" y="221478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Skill</a:t>
            </a:r>
          </a:p>
        </p:txBody>
      </p:sp>
      <p:sp>
        <p:nvSpPr>
          <p:cNvPr id="23" name="Oval 22"/>
          <p:cNvSpPr/>
          <p:nvPr/>
        </p:nvSpPr>
        <p:spPr>
          <a:xfrm>
            <a:off x="2407568" y="19391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8641" y="2193525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Experience</a:t>
            </a:r>
          </a:p>
        </p:txBody>
      </p:sp>
      <p:sp>
        <p:nvSpPr>
          <p:cNvPr id="25" name="Oval 24"/>
          <p:cNvSpPr/>
          <p:nvPr/>
        </p:nvSpPr>
        <p:spPr>
          <a:xfrm>
            <a:off x="3886200" y="19391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5399" y="2214789"/>
            <a:ext cx="1430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</p:txBody>
      </p:sp>
      <p:sp>
        <p:nvSpPr>
          <p:cNvPr id="27" name="Oval 26"/>
          <p:cNvSpPr/>
          <p:nvPr/>
        </p:nvSpPr>
        <p:spPr>
          <a:xfrm>
            <a:off x="5477601" y="193914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97265" y="2214788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Achievement</a:t>
            </a:r>
          </a:p>
        </p:txBody>
      </p:sp>
    </p:spTree>
    <p:extLst>
      <p:ext uri="{BB962C8B-B14F-4D97-AF65-F5344CB8AC3E}">
        <p14:creationId xmlns:p14="http://schemas.microsoft.com/office/powerpoint/2010/main" val="195683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1462" y="4388411"/>
            <a:ext cx="8915400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1600">
                <a:latin typeface="Times New Roman" pitchFamily="18" charset="0"/>
                <a:cs typeface="Times New Roman" pitchFamily="18" charset="0"/>
              </a:rPr>
              <a:t>              Energy    Environment     Education      Economics     Transport     Trade       Labor     Agriculture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673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473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490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481948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59088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0650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7319244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160325" y="3740150"/>
            <a:ext cx="5207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" name="Straight Connector 23"/>
          <p:cNvCxnSpPr>
            <a:stCxn id="15" idx="0"/>
          </p:cNvCxnSpPr>
          <p:nvPr/>
        </p:nvCxnSpPr>
        <p:spPr>
          <a:xfrm flipV="1">
            <a:off x="1327698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327698" y="3352800"/>
            <a:ext cx="709297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85123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2916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600020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36508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40812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7579594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420675" y="3352800"/>
            <a:ext cx="0" cy="38735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3950" y="8711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95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639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59350" y="1785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16550" y="26237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02150" y="2547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9550" y="24713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97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035550" y="3309505"/>
            <a:ext cx="5969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" name="Straight Connector 25"/>
          <p:cNvCxnSpPr>
            <a:stCxn id="4" idx="2"/>
            <a:endCxn id="5" idx="0"/>
          </p:cNvCxnSpPr>
          <p:nvPr/>
        </p:nvCxnSpPr>
        <p:spPr>
          <a:xfrm flipH="1">
            <a:off x="3048000" y="1315605"/>
            <a:ext cx="914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6" idx="0"/>
          </p:cNvCxnSpPr>
          <p:nvPr/>
        </p:nvCxnSpPr>
        <p:spPr>
          <a:xfrm>
            <a:off x="3962400" y="1315605"/>
            <a:ext cx="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" idx="2"/>
            <a:endCxn id="7" idx="0"/>
          </p:cNvCxnSpPr>
          <p:nvPr/>
        </p:nvCxnSpPr>
        <p:spPr>
          <a:xfrm>
            <a:off x="3962400" y="1315605"/>
            <a:ext cx="1295400" cy="4699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2"/>
            <a:endCxn id="10" idx="0"/>
          </p:cNvCxnSpPr>
          <p:nvPr/>
        </p:nvCxnSpPr>
        <p:spPr>
          <a:xfrm>
            <a:off x="3048000" y="2230005"/>
            <a:ext cx="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  <a:endCxn id="9" idx="0"/>
          </p:cNvCxnSpPr>
          <p:nvPr/>
        </p:nvCxnSpPr>
        <p:spPr>
          <a:xfrm flipH="1">
            <a:off x="4800600" y="2230005"/>
            <a:ext cx="457200" cy="3175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5257800" y="2230005"/>
            <a:ext cx="457200" cy="3937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2"/>
            <a:endCxn id="13" idx="0"/>
          </p:cNvCxnSpPr>
          <p:nvPr/>
        </p:nvCxnSpPr>
        <p:spPr>
          <a:xfrm flipH="1">
            <a:off x="5334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2"/>
            <a:endCxn id="12" idx="0"/>
          </p:cNvCxnSpPr>
          <p:nvPr/>
        </p:nvCxnSpPr>
        <p:spPr>
          <a:xfrm>
            <a:off x="5715000" y="3068205"/>
            <a:ext cx="381000" cy="24130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88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57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1717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003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0955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57314" y="4136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95314" y="37556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961914" y="28412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419114" y="1926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257314" y="1545864"/>
            <a:ext cx="533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485914" y="208720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4798652" y="2315802"/>
            <a:ext cx="3730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4798652" y="3146064"/>
            <a:ext cx="6016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 flipV="1">
            <a:off x="4792302" y="337625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485914" y="3376252"/>
            <a:ext cx="0" cy="754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3801702" y="3223852"/>
            <a:ext cx="449262" cy="5254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503252" y="3069864"/>
            <a:ext cx="754062" cy="0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960452" y="2468202"/>
            <a:ext cx="296862" cy="373062"/>
          </a:xfrm>
          <a:prstGeom prst="line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348</Words>
  <Application>Microsoft Office PowerPoint</Application>
  <PresentationFormat>On-screen Show (4:3)</PresentationFormat>
  <Paragraphs>160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Hieu</dc:creator>
  <cp:lastModifiedBy>Trung Hieu</cp:lastModifiedBy>
  <cp:revision>52</cp:revision>
  <dcterms:created xsi:type="dcterms:W3CDTF">2011-10-11T03:49:02Z</dcterms:created>
  <dcterms:modified xsi:type="dcterms:W3CDTF">2011-12-19T14:49:13Z</dcterms:modified>
</cp:coreProperties>
</file>