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8" r:id="rId4"/>
    <p:sldId id="268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53" d="100"/>
          <a:sy n="53" d="100"/>
        </p:scale>
        <p:origin x="-9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Job </a:t>
            </a:r>
            <a:r>
              <a:rPr lang="en-US" sz="4800" dirty="0" smtClean="0"/>
              <a:t>Requirement</a:t>
            </a:r>
            <a:br>
              <a:rPr lang="en-US" sz="4800" dirty="0" smtClean="0"/>
            </a:br>
            <a:r>
              <a:rPr lang="en-US" sz="4800" dirty="0" smtClean="0"/>
              <a:t>base on</a:t>
            </a:r>
            <a:br>
              <a:rPr lang="en-US" sz="4800" dirty="0" smtClean="0"/>
            </a:br>
            <a:r>
              <a:rPr lang="en-US" sz="4800" b="1" dirty="0" smtClean="0">
                <a:solidFill>
                  <a:srgbClr val="FF0000"/>
                </a:solidFill>
              </a:rPr>
              <a:t>job seeker INFO.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</a:t>
            </a:r>
            <a:r>
              <a:rPr lang="en-US" dirty="0" smtClean="0"/>
              <a:t>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8008870"/>
              </p:ext>
            </p:extLst>
          </p:nvPr>
        </p:nvGraphicFramePr>
        <p:xfrm>
          <a:off x="457200" y="1673225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3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bó</a:t>
            </a:r>
            <a:r>
              <a:rPr lang="en-US" dirty="0" smtClean="0"/>
              <a:t>: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job seeker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minh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smtClean="0"/>
              <a:t>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seeker profile </a:t>
            </a:r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91217"/>
              </p:ext>
            </p:extLst>
          </p:nvPr>
        </p:nvGraphicFramePr>
        <p:xfrm>
          <a:off x="2402542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272714"/>
              </p:ext>
            </p:extLst>
          </p:nvPr>
        </p:nvGraphicFramePr>
        <p:xfrm>
          <a:off x="13855" y="449580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9999"/>
              </p:ext>
            </p:extLst>
          </p:nvPr>
        </p:nvGraphicFramePr>
        <p:xfrm>
          <a:off x="4717732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417406"/>
              </p:ext>
            </p:extLst>
          </p:nvPr>
        </p:nvGraphicFramePr>
        <p:xfrm>
          <a:off x="7010400" y="1371600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47561"/>
              </p:ext>
            </p:extLst>
          </p:nvPr>
        </p:nvGraphicFramePr>
        <p:xfrm>
          <a:off x="2362200" y="423533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35387"/>
              </p:ext>
            </p:extLst>
          </p:nvPr>
        </p:nvGraphicFramePr>
        <p:xfrm>
          <a:off x="5638800" y="525780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98063"/>
              </p:ext>
            </p:extLst>
          </p:nvPr>
        </p:nvGraphicFramePr>
        <p:xfrm>
          <a:off x="76200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38800" y="4267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162800" y="4495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97809"/>
              </p:ext>
            </p:extLst>
          </p:nvPr>
        </p:nvGraphicFramePr>
        <p:xfrm>
          <a:off x="2362200" y="551688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4495800" y="58293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971800" y="1673352"/>
            <a:ext cx="5715000" cy="4718304"/>
          </a:xfrm>
        </p:spPr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ở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hôn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1918917"/>
              </p:ext>
            </p:extLst>
          </p:nvPr>
        </p:nvGraphicFramePr>
        <p:xfrm>
          <a:off x="457200" y="1673225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smtClean="0"/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2352456"/>
              </p:ext>
            </p:extLst>
          </p:nvPr>
        </p:nvGraphicFramePr>
        <p:xfrm>
          <a:off x="457200" y="1673225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</a:t>
            </a:r>
            <a:r>
              <a:rPr lang="en-US" dirty="0" smtClean="0"/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5118923"/>
              </p:ext>
            </p:extLst>
          </p:nvPr>
        </p:nvGraphicFramePr>
        <p:xfrm>
          <a:off x="457200" y="1673225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smtClean="0"/>
              <a:t>histories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5033023"/>
              </p:ext>
            </p:extLst>
          </p:nvPr>
        </p:nvGraphicFramePr>
        <p:xfrm>
          <a:off x="457200" y="1673225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</a:t>
            </a:r>
            <a:r>
              <a:rPr lang="en-US" dirty="0" smtClean="0"/>
              <a:t>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0277286"/>
              </p:ext>
            </p:extLst>
          </p:nvPr>
        </p:nvGraphicFramePr>
        <p:xfrm>
          <a:off x="457200" y="1673225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541397"/>
              </p:ext>
            </p:extLst>
          </p:nvPr>
        </p:nvGraphicFramePr>
        <p:xfrm>
          <a:off x="457200" y="1673225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</a:t>
            </a:r>
            <a:r>
              <a:rPr lang="en-US" dirty="0" smtClean="0"/>
              <a:t>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233549"/>
              </p:ext>
            </p:extLst>
          </p:nvPr>
        </p:nvGraphicFramePr>
        <p:xfrm>
          <a:off x="457200" y="167322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</TotalTime>
  <Words>293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Job Requirement base on job seeker INFO.</vt:lpstr>
      <vt:lpstr>Job seeker profile summary</vt:lpstr>
      <vt:lpstr>Basic information</vt:lpstr>
      <vt:lpstr>Contact information</vt:lpstr>
      <vt:lpstr>Career summary</vt:lpstr>
      <vt:lpstr>Work histories</vt:lpstr>
      <vt:lpstr>Education &amp; Knowledge</vt:lpstr>
      <vt:lpstr>Experiences</vt:lpstr>
      <vt:lpstr>Education &amp; Knowledge</vt:lpstr>
      <vt:lpstr>Education &amp; Knowledge</vt:lpstr>
      <vt:lpstr>Job expectations</vt:lpstr>
      <vt:lpstr>Connections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20</cp:revision>
  <dcterms:created xsi:type="dcterms:W3CDTF">2011-08-22T07:48:49Z</dcterms:created>
  <dcterms:modified xsi:type="dcterms:W3CDTF">2011-08-26T06:31:24Z</dcterms:modified>
</cp:coreProperties>
</file>