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D1A248-6CFA-41A5-973A-57438E99BB4D}" type="doc">
      <dgm:prSet loTypeId="urn:microsoft.com/office/officeart/2005/8/layout/process4" loCatId="process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18A456B-D536-4B9C-8BE1-536E137D21B4}">
      <dgm:prSet phldrT="[Text]" custT="1"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r>
            <a:rPr lang="en-US" sz="1600" b="1" cap="none" spc="0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2. Create Analysis Services Data Source</a:t>
          </a:r>
          <a:endParaRPr lang="en-US" sz="1600" b="1" cap="none" spc="0" dirty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E775A6F2-27E3-403A-BB04-DB3C95F1EC19}" type="parTrans" cxnId="{53CA2A13-9ADF-4EA1-911B-84F55BB52925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F694FD01-4100-419C-BFC5-DA4CF67B460E}" type="sibTrans" cxnId="{53CA2A13-9ADF-4EA1-911B-84F55BB52925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D28633D4-708C-44AF-9674-55E8F112E606}">
      <dgm:prSet phldrT="[Text]" custT="1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en-US" sz="1600" b="1" cap="none" spc="0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3. Create Analysis Service Data Source View</a:t>
          </a:r>
          <a:endParaRPr lang="en-US" sz="1600" b="1" cap="none" spc="0" dirty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5F84D1BE-6E46-4757-ADB6-E079461E48FA}" type="parTrans" cxnId="{87F8A6B2-71D0-4B6B-84F8-5F723E5D1989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9BB42828-E00C-4FC3-BFF7-B6432BC9881B}" type="sibTrans" cxnId="{87F8A6B2-71D0-4B6B-84F8-5F723E5D1989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6CC80194-E7D1-4367-99DF-6633093B9BA8}">
      <dgm:prSet phldrT="[Text]" custT="1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en-US" sz="1600" b="1" cap="none" spc="0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4. Select Algorithm and declare parameters</a:t>
          </a:r>
          <a:endParaRPr lang="en-US" sz="1600" b="1" cap="none" spc="0" dirty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9A49A830-1BA0-4D41-A243-C1C7E4FFF665}" type="parTrans" cxnId="{88CA2BCF-BF3F-4B5D-9FFC-490A32F7D764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83633C24-FBB9-498B-868D-FCFBB5700535}" type="sibTrans" cxnId="{88CA2BCF-BF3F-4B5D-9FFC-490A32F7D764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D851DEF2-A205-4728-BAFE-DAA917AAEA71}">
      <dgm:prSet phldrT="[Text]" custT="1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en-US" sz="1600" b="1" cap="none" spc="0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5. Create Mining structures and mining models</a:t>
          </a:r>
          <a:endParaRPr lang="en-US" sz="1600" b="1" cap="none" spc="0" dirty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5A97AEB4-C457-4925-8668-8D1E2313CCB8}" type="parTrans" cxnId="{93DA936D-0831-4E27-8D1B-E82820F735AF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5F2851CC-C5DE-4954-B7EC-68985A9EEBEA}" type="sibTrans" cxnId="{93DA936D-0831-4E27-8D1B-E82820F735AF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2139A81A-65CE-443C-B053-0C7D90844589}">
      <dgm:prSet phldrT="[Text]" custT="1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en-US" sz="1600" b="1" cap="none" spc="0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7. Export Mining Model data to database (Database Engine)</a:t>
          </a:r>
          <a:endParaRPr lang="en-US" sz="1600" b="1" cap="none" spc="0" dirty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0CBB6BD7-B020-4382-9275-8B5AD0150707}" type="parTrans" cxnId="{2A340A30-AA19-404D-BACB-FF010753216B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10AB3DE6-563F-472F-89C5-7023F5B70BFC}" type="sibTrans" cxnId="{2A340A30-AA19-404D-BACB-FF010753216B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845F252D-438F-4082-9AD4-B767CF145353}">
      <dgm:prSet phldrT="[Text]" custT="1"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r>
            <a:rPr lang="en-US" sz="1600" b="1" cap="none" spc="0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1. Preprocessing data and export data to view</a:t>
          </a:r>
          <a:endParaRPr lang="en-US" sz="1600" b="1" cap="none" spc="0" dirty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541E66B8-0407-43E5-A507-8E986B3CE932}" type="parTrans" cxnId="{75F50798-DB15-4D5D-A622-E2FDEE4BFCD0}">
      <dgm:prSet/>
      <dgm:spPr/>
      <dgm:t>
        <a:bodyPr/>
        <a:lstStyle/>
        <a:p>
          <a:endParaRPr lang="en-US"/>
        </a:p>
      </dgm:t>
    </dgm:pt>
    <dgm:pt modelId="{B83A4629-D988-491B-8084-FEA8AD6C13D7}" type="sibTrans" cxnId="{75F50798-DB15-4D5D-A622-E2FDEE4BFCD0}">
      <dgm:prSet/>
      <dgm:spPr/>
      <dgm:t>
        <a:bodyPr/>
        <a:lstStyle/>
        <a:p>
          <a:endParaRPr lang="en-US"/>
        </a:p>
      </dgm:t>
    </dgm:pt>
    <dgm:pt modelId="{FD4ABFBB-B11E-4E6D-ACAD-01A167DB79C4}">
      <dgm:prSet phldrT="[Text]" custT="1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en-US" sz="1600" b="1" cap="none" spc="0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8. Clean up and close connections</a:t>
          </a:r>
          <a:endParaRPr lang="en-US" sz="1600" b="1" cap="none" spc="0" dirty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BC651104-E873-477B-A60A-30ADBA17A6DC}" type="parTrans" cxnId="{5A1EFF9E-183B-4D9E-B649-5AC9A34D1B8C}">
      <dgm:prSet/>
      <dgm:spPr/>
      <dgm:t>
        <a:bodyPr/>
        <a:lstStyle/>
        <a:p>
          <a:endParaRPr lang="en-US"/>
        </a:p>
      </dgm:t>
    </dgm:pt>
    <dgm:pt modelId="{A2892F98-95C5-447D-B5A2-5D53BECABDE3}" type="sibTrans" cxnId="{5A1EFF9E-183B-4D9E-B649-5AC9A34D1B8C}">
      <dgm:prSet/>
      <dgm:spPr/>
      <dgm:t>
        <a:bodyPr/>
        <a:lstStyle/>
        <a:p>
          <a:endParaRPr lang="en-US"/>
        </a:p>
      </dgm:t>
    </dgm:pt>
    <dgm:pt modelId="{910E38C0-92F0-4AC3-856E-8BE9318DAD23}">
      <dgm:prSet phldrT="[Text]" custT="1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en-US" sz="1600" b="1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6. Processing Mining Model</a:t>
          </a:r>
          <a:endParaRPr lang="en-US" sz="1600" b="1" cap="none" spc="0" dirty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90C1D420-3529-4D47-83C8-411CBEBC9313}" type="parTrans" cxnId="{7ACE1D42-325B-4D12-A027-E24170278C3F}">
      <dgm:prSet/>
      <dgm:spPr/>
      <dgm:t>
        <a:bodyPr/>
        <a:lstStyle/>
        <a:p>
          <a:endParaRPr lang="en-US"/>
        </a:p>
      </dgm:t>
    </dgm:pt>
    <dgm:pt modelId="{CD9D0FF1-BA3D-42F9-8462-20BFEDD195BF}" type="sibTrans" cxnId="{7ACE1D42-325B-4D12-A027-E24170278C3F}">
      <dgm:prSet/>
      <dgm:spPr/>
      <dgm:t>
        <a:bodyPr/>
        <a:lstStyle/>
        <a:p>
          <a:endParaRPr lang="en-US"/>
        </a:p>
      </dgm:t>
    </dgm:pt>
    <dgm:pt modelId="{53C0C079-DD0C-445B-8E13-33018E11AA5E}" type="pres">
      <dgm:prSet presAssocID="{4FD1A248-6CFA-41A5-973A-57438E99BB4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163F8D6-8333-4912-B050-60B4CE4F0486}" type="pres">
      <dgm:prSet presAssocID="{FD4ABFBB-B11E-4E6D-ACAD-01A167DB79C4}" presName="boxAndChildren" presStyleCnt="0"/>
      <dgm:spPr/>
    </dgm:pt>
    <dgm:pt modelId="{A61B2339-8366-4111-8F73-67EF3F113E4A}" type="pres">
      <dgm:prSet presAssocID="{FD4ABFBB-B11E-4E6D-ACAD-01A167DB79C4}" presName="parentTextBox" presStyleLbl="node1" presStyleIdx="0" presStyleCnt="8"/>
      <dgm:spPr/>
      <dgm:t>
        <a:bodyPr/>
        <a:lstStyle/>
        <a:p>
          <a:endParaRPr lang="en-US"/>
        </a:p>
      </dgm:t>
    </dgm:pt>
    <dgm:pt modelId="{553B009C-ACBA-4D5A-B2EB-FE417302314F}" type="pres">
      <dgm:prSet presAssocID="{10AB3DE6-563F-472F-89C5-7023F5B70BFC}" presName="sp" presStyleCnt="0"/>
      <dgm:spPr/>
    </dgm:pt>
    <dgm:pt modelId="{3546D0EE-D5D6-4045-9429-53033718D812}" type="pres">
      <dgm:prSet presAssocID="{2139A81A-65CE-443C-B053-0C7D90844589}" presName="arrowAndChildren" presStyleCnt="0"/>
      <dgm:spPr/>
    </dgm:pt>
    <dgm:pt modelId="{6B53B39A-8B54-49BE-9D9D-CAD2969480A0}" type="pres">
      <dgm:prSet presAssocID="{2139A81A-65CE-443C-B053-0C7D90844589}" presName="parentTextArrow" presStyleLbl="node1" presStyleIdx="1" presStyleCnt="8"/>
      <dgm:spPr/>
      <dgm:t>
        <a:bodyPr/>
        <a:lstStyle/>
        <a:p>
          <a:endParaRPr lang="en-US"/>
        </a:p>
      </dgm:t>
    </dgm:pt>
    <dgm:pt modelId="{0AD8CAF8-4405-406A-A082-B7070964A122}" type="pres">
      <dgm:prSet presAssocID="{CD9D0FF1-BA3D-42F9-8462-20BFEDD195BF}" presName="sp" presStyleCnt="0"/>
      <dgm:spPr/>
    </dgm:pt>
    <dgm:pt modelId="{0477FAB4-A7CF-41C1-9133-7FBE6D52DF3A}" type="pres">
      <dgm:prSet presAssocID="{910E38C0-92F0-4AC3-856E-8BE9318DAD23}" presName="arrowAndChildren" presStyleCnt="0"/>
      <dgm:spPr/>
    </dgm:pt>
    <dgm:pt modelId="{AE3A404D-D0C1-450D-BDB3-6FCA1E0EFD6F}" type="pres">
      <dgm:prSet presAssocID="{910E38C0-92F0-4AC3-856E-8BE9318DAD23}" presName="parentTextArrow" presStyleLbl="node1" presStyleIdx="2" presStyleCnt="8"/>
      <dgm:spPr/>
      <dgm:t>
        <a:bodyPr/>
        <a:lstStyle/>
        <a:p>
          <a:endParaRPr lang="en-US"/>
        </a:p>
      </dgm:t>
    </dgm:pt>
    <dgm:pt modelId="{6418FFFC-4A61-4336-BD1C-3E609F50CF83}" type="pres">
      <dgm:prSet presAssocID="{5F2851CC-C5DE-4954-B7EC-68985A9EEBEA}" presName="sp" presStyleCnt="0"/>
      <dgm:spPr/>
    </dgm:pt>
    <dgm:pt modelId="{B8564EDA-54EC-469F-B284-0F4EC845E3D7}" type="pres">
      <dgm:prSet presAssocID="{D851DEF2-A205-4728-BAFE-DAA917AAEA71}" presName="arrowAndChildren" presStyleCnt="0"/>
      <dgm:spPr/>
    </dgm:pt>
    <dgm:pt modelId="{1C9A3B25-0DFC-4C02-BE56-CE508DCA8953}" type="pres">
      <dgm:prSet presAssocID="{D851DEF2-A205-4728-BAFE-DAA917AAEA71}" presName="parentTextArrow" presStyleLbl="node1" presStyleIdx="3" presStyleCnt="8"/>
      <dgm:spPr/>
      <dgm:t>
        <a:bodyPr/>
        <a:lstStyle/>
        <a:p>
          <a:endParaRPr lang="en-US"/>
        </a:p>
      </dgm:t>
    </dgm:pt>
    <dgm:pt modelId="{CFFF00B8-11D0-4B7F-901B-F882183D8D2B}" type="pres">
      <dgm:prSet presAssocID="{83633C24-FBB9-498B-868D-FCFBB5700535}" presName="sp" presStyleCnt="0"/>
      <dgm:spPr/>
    </dgm:pt>
    <dgm:pt modelId="{E79FB78F-18A9-4EDA-874E-41CC124D337C}" type="pres">
      <dgm:prSet presAssocID="{6CC80194-E7D1-4367-99DF-6633093B9BA8}" presName="arrowAndChildren" presStyleCnt="0"/>
      <dgm:spPr/>
    </dgm:pt>
    <dgm:pt modelId="{A90049AA-CBD6-4AEF-9EBA-5C7B5F86C71F}" type="pres">
      <dgm:prSet presAssocID="{6CC80194-E7D1-4367-99DF-6633093B9BA8}" presName="parentTextArrow" presStyleLbl="node1" presStyleIdx="4" presStyleCnt="8"/>
      <dgm:spPr/>
      <dgm:t>
        <a:bodyPr/>
        <a:lstStyle/>
        <a:p>
          <a:endParaRPr lang="en-US"/>
        </a:p>
      </dgm:t>
    </dgm:pt>
    <dgm:pt modelId="{CD0A88A9-D499-437C-9B29-8E866E803EBC}" type="pres">
      <dgm:prSet presAssocID="{9BB42828-E00C-4FC3-BFF7-B6432BC9881B}" presName="sp" presStyleCnt="0"/>
      <dgm:spPr/>
    </dgm:pt>
    <dgm:pt modelId="{E8BC6539-1E3E-4F81-9C30-50D3EE42E113}" type="pres">
      <dgm:prSet presAssocID="{D28633D4-708C-44AF-9674-55E8F112E606}" presName="arrowAndChildren" presStyleCnt="0"/>
      <dgm:spPr/>
    </dgm:pt>
    <dgm:pt modelId="{3AC56C42-DFCB-4D8D-BA1D-03C9949DD54E}" type="pres">
      <dgm:prSet presAssocID="{D28633D4-708C-44AF-9674-55E8F112E606}" presName="parentTextArrow" presStyleLbl="node1" presStyleIdx="5" presStyleCnt="8"/>
      <dgm:spPr/>
      <dgm:t>
        <a:bodyPr/>
        <a:lstStyle/>
        <a:p>
          <a:endParaRPr lang="en-US"/>
        </a:p>
      </dgm:t>
    </dgm:pt>
    <dgm:pt modelId="{4B2AAFC8-041E-494C-89F6-E7AE11C76BD4}" type="pres">
      <dgm:prSet presAssocID="{F694FD01-4100-419C-BFC5-DA4CF67B460E}" presName="sp" presStyleCnt="0"/>
      <dgm:spPr/>
    </dgm:pt>
    <dgm:pt modelId="{23623D10-235D-41C3-AB5C-3D77882200EE}" type="pres">
      <dgm:prSet presAssocID="{D18A456B-D536-4B9C-8BE1-536E137D21B4}" presName="arrowAndChildren" presStyleCnt="0"/>
      <dgm:spPr/>
    </dgm:pt>
    <dgm:pt modelId="{56E09A99-A56C-4723-832F-E8CEEE729B73}" type="pres">
      <dgm:prSet presAssocID="{D18A456B-D536-4B9C-8BE1-536E137D21B4}" presName="parentTextArrow" presStyleLbl="node1" presStyleIdx="6" presStyleCnt="8"/>
      <dgm:spPr/>
      <dgm:t>
        <a:bodyPr/>
        <a:lstStyle/>
        <a:p>
          <a:endParaRPr lang="en-US"/>
        </a:p>
      </dgm:t>
    </dgm:pt>
    <dgm:pt modelId="{22675F40-8F65-4C32-9712-AB78C54FB738}" type="pres">
      <dgm:prSet presAssocID="{B83A4629-D988-491B-8084-FEA8AD6C13D7}" presName="sp" presStyleCnt="0"/>
      <dgm:spPr/>
    </dgm:pt>
    <dgm:pt modelId="{7B1F42B7-2992-4296-AB40-989030AE669E}" type="pres">
      <dgm:prSet presAssocID="{845F252D-438F-4082-9AD4-B767CF145353}" presName="arrowAndChildren" presStyleCnt="0"/>
      <dgm:spPr/>
    </dgm:pt>
    <dgm:pt modelId="{FA5DED89-4573-4A62-99C6-B233D4E4BEF8}" type="pres">
      <dgm:prSet presAssocID="{845F252D-438F-4082-9AD4-B767CF145353}" presName="parentTextArrow" presStyleLbl="node1" presStyleIdx="7" presStyleCnt="8"/>
      <dgm:spPr/>
      <dgm:t>
        <a:bodyPr/>
        <a:lstStyle/>
        <a:p>
          <a:endParaRPr lang="en-US"/>
        </a:p>
      </dgm:t>
    </dgm:pt>
  </dgm:ptLst>
  <dgm:cxnLst>
    <dgm:cxn modelId="{358B6FC8-FB77-4790-A94F-07D52D743CE2}" type="presOf" srcId="{FD4ABFBB-B11E-4E6D-ACAD-01A167DB79C4}" destId="{A61B2339-8366-4111-8F73-67EF3F113E4A}" srcOrd="0" destOrd="0" presId="urn:microsoft.com/office/officeart/2005/8/layout/process4"/>
    <dgm:cxn modelId="{055B7C6B-86D2-4625-9E09-1034A307A5E8}" type="presOf" srcId="{910E38C0-92F0-4AC3-856E-8BE9318DAD23}" destId="{AE3A404D-D0C1-450D-BDB3-6FCA1E0EFD6F}" srcOrd="0" destOrd="0" presId="urn:microsoft.com/office/officeart/2005/8/layout/process4"/>
    <dgm:cxn modelId="{2A340A30-AA19-404D-BACB-FF010753216B}" srcId="{4FD1A248-6CFA-41A5-973A-57438E99BB4D}" destId="{2139A81A-65CE-443C-B053-0C7D90844589}" srcOrd="6" destOrd="0" parTransId="{0CBB6BD7-B020-4382-9275-8B5AD0150707}" sibTransId="{10AB3DE6-563F-472F-89C5-7023F5B70BFC}"/>
    <dgm:cxn modelId="{C8890A62-B1D9-40D8-B0CA-33EA22033A3F}" type="presOf" srcId="{D18A456B-D536-4B9C-8BE1-536E137D21B4}" destId="{56E09A99-A56C-4723-832F-E8CEEE729B73}" srcOrd="0" destOrd="0" presId="urn:microsoft.com/office/officeart/2005/8/layout/process4"/>
    <dgm:cxn modelId="{1B701BDD-8F20-4CDD-BCAF-D7C45B426513}" type="presOf" srcId="{845F252D-438F-4082-9AD4-B767CF145353}" destId="{FA5DED89-4573-4A62-99C6-B233D4E4BEF8}" srcOrd="0" destOrd="0" presId="urn:microsoft.com/office/officeart/2005/8/layout/process4"/>
    <dgm:cxn modelId="{75F50798-DB15-4D5D-A622-E2FDEE4BFCD0}" srcId="{4FD1A248-6CFA-41A5-973A-57438E99BB4D}" destId="{845F252D-438F-4082-9AD4-B767CF145353}" srcOrd="0" destOrd="0" parTransId="{541E66B8-0407-43E5-A507-8E986B3CE932}" sibTransId="{B83A4629-D988-491B-8084-FEA8AD6C13D7}"/>
    <dgm:cxn modelId="{84EC8081-5100-40AC-8AC4-AA0894E8E213}" type="presOf" srcId="{4FD1A248-6CFA-41A5-973A-57438E99BB4D}" destId="{53C0C079-DD0C-445B-8E13-33018E11AA5E}" srcOrd="0" destOrd="0" presId="urn:microsoft.com/office/officeart/2005/8/layout/process4"/>
    <dgm:cxn modelId="{03208A7C-7C6F-4C4F-A142-B8BAC10D04D3}" type="presOf" srcId="{6CC80194-E7D1-4367-99DF-6633093B9BA8}" destId="{A90049AA-CBD6-4AEF-9EBA-5C7B5F86C71F}" srcOrd="0" destOrd="0" presId="urn:microsoft.com/office/officeart/2005/8/layout/process4"/>
    <dgm:cxn modelId="{5A1EFF9E-183B-4D9E-B649-5AC9A34D1B8C}" srcId="{4FD1A248-6CFA-41A5-973A-57438E99BB4D}" destId="{FD4ABFBB-B11E-4E6D-ACAD-01A167DB79C4}" srcOrd="7" destOrd="0" parTransId="{BC651104-E873-477B-A60A-30ADBA17A6DC}" sibTransId="{A2892F98-95C5-447D-B5A2-5D53BECABDE3}"/>
    <dgm:cxn modelId="{87F8A6B2-71D0-4B6B-84F8-5F723E5D1989}" srcId="{4FD1A248-6CFA-41A5-973A-57438E99BB4D}" destId="{D28633D4-708C-44AF-9674-55E8F112E606}" srcOrd="2" destOrd="0" parTransId="{5F84D1BE-6E46-4757-ADB6-E079461E48FA}" sibTransId="{9BB42828-E00C-4FC3-BFF7-B6432BC9881B}"/>
    <dgm:cxn modelId="{7ACE1D42-325B-4D12-A027-E24170278C3F}" srcId="{4FD1A248-6CFA-41A5-973A-57438E99BB4D}" destId="{910E38C0-92F0-4AC3-856E-8BE9318DAD23}" srcOrd="5" destOrd="0" parTransId="{90C1D420-3529-4D47-83C8-411CBEBC9313}" sibTransId="{CD9D0FF1-BA3D-42F9-8462-20BFEDD195BF}"/>
    <dgm:cxn modelId="{FF31F902-98FB-4711-99E0-79CB34B0D30A}" type="presOf" srcId="{D851DEF2-A205-4728-BAFE-DAA917AAEA71}" destId="{1C9A3B25-0DFC-4C02-BE56-CE508DCA8953}" srcOrd="0" destOrd="0" presId="urn:microsoft.com/office/officeart/2005/8/layout/process4"/>
    <dgm:cxn modelId="{10B6D9D3-E676-4E7B-AD7F-15560C758FA4}" type="presOf" srcId="{2139A81A-65CE-443C-B053-0C7D90844589}" destId="{6B53B39A-8B54-49BE-9D9D-CAD2969480A0}" srcOrd="0" destOrd="0" presId="urn:microsoft.com/office/officeart/2005/8/layout/process4"/>
    <dgm:cxn modelId="{53CA2A13-9ADF-4EA1-911B-84F55BB52925}" srcId="{4FD1A248-6CFA-41A5-973A-57438E99BB4D}" destId="{D18A456B-D536-4B9C-8BE1-536E137D21B4}" srcOrd="1" destOrd="0" parTransId="{E775A6F2-27E3-403A-BB04-DB3C95F1EC19}" sibTransId="{F694FD01-4100-419C-BFC5-DA4CF67B460E}"/>
    <dgm:cxn modelId="{8A7A9B29-44B4-421F-8AAA-94BCFECB045A}" type="presOf" srcId="{D28633D4-708C-44AF-9674-55E8F112E606}" destId="{3AC56C42-DFCB-4D8D-BA1D-03C9949DD54E}" srcOrd="0" destOrd="0" presId="urn:microsoft.com/office/officeart/2005/8/layout/process4"/>
    <dgm:cxn modelId="{93DA936D-0831-4E27-8D1B-E82820F735AF}" srcId="{4FD1A248-6CFA-41A5-973A-57438E99BB4D}" destId="{D851DEF2-A205-4728-BAFE-DAA917AAEA71}" srcOrd="4" destOrd="0" parTransId="{5A97AEB4-C457-4925-8668-8D1E2313CCB8}" sibTransId="{5F2851CC-C5DE-4954-B7EC-68985A9EEBEA}"/>
    <dgm:cxn modelId="{88CA2BCF-BF3F-4B5D-9FFC-490A32F7D764}" srcId="{4FD1A248-6CFA-41A5-973A-57438E99BB4D}" destId="{6CC80194-E7D1-4367-99DF-6633093B9BA8}" srcOrd="3" destOrd="0" parTransId="{9A49A830-1BA0-4D41-A243-C1C7E4FFF665}" sibTransId="{83633C24-FBB9-498B-868D-FCFBB5700535}"/>
    <dgm:cxn modelId="{246B371E-2B38-4BFF-9F4F-D558D611C746}" type="presParOf" srcId="{53C0C079-DD0C-445B-8E13-33018E11AA5E}" destId="{6163F8D6-8333-4912-B050-60B4CE4F0486}" srcOrd="0" destOrd="0" presId="urn:microsoft.com/office/officeart/2005/8/layout/process4"/>
    <dgm:cxn modelId="{0C351D05-1C6A-45AD-A48C-1BCB988EA012}" type="presParOf" srcId="{6163F8D6-8333-4912-B050-60B4CE4F0486}" destId="{A61B2339-8366-4111-8F73-67EF3F113E4A}" srcOrd="0" destOrd="0" presId="urn:microsoft.com/office/officeart/2005/8/layout/process4"/>
    <dgm:cxn modelId="{20ADB3CF-4844-4BF2-8EED-760BC21CA6B6}" type="presParOf" srcId="{53C0C079-DD0C-445B-8E13-33018E11AA5E}" destId="{553B009C-ACBA-4D5A-B2EB-FE417302314F}" srcOrd="1" destOrd="0" presId="urn:microsoft.com/office/officeart/2005/8/layout/process4"/>
    <dgm:cxn modelId="{AEFC5B45-6270-4C41-B35F-23D98935D5D7}" type="presParOf" srcId="{53C0C079-DD0C-445B-8E13-33018E11AA5E}" destId="{3546D0EE-D5D6-4045-9429-53033718D812}" srcOrd="2" destOrd="0" presId="urn:microsoft.com/office/officeart/2005/8/layout/process4"/>
    <dgm:cxn modelId="{49D7A8A3-7C94-49D6-A2E4-D7E65B4904CB}" type="presParOf" srcId="{3546D0EE-D5D6-4045-9429-53033718D812}" destId="{6B53B39A-8B54-49BE-9D9D-CAD2969480A0}" srcOrd="0" destOrd="0" presId="urn:microsoft.com/office/officeart/2005/8/layout/process4"/>
    <dgm:cxn modelId="{29422714-4DD7-4886-8E30-270D3DE2BA28}" type="presParOf" srcId="{53C0C079-DD0C-445B-8E13-33018E11AA5E}" destId="{0AD8CAF8-4405-406A-A082-B7070964A122}" srcOrd="3" destOrd="0" presId="urn:microsoft.com/office/officeart/2005/8/layout/process4"/>
    <dgm:cxn modelId="{44F19AAD-22AA-4470-8EAD-189796AF6B92}" type="presParOf" srcId="{53C0C079-DD0C-445B-8E13-33018E11AA5E}" destId="{0477FAB4-A7CF-41C1-9133-7FBE6D52DF3A}" srcOrd="4" destOrd="0" presId="urn:microsoft.com/office/officeart/2005/8/layout/process4"/>
    <dgm:cxn modelId="{1A5EE13C-C814-4DD5-A1FE-DFC2B3154DAE}" type="presParOf" srcId="{0477FAB4-A7CF-41C1-9133-7FBE6D52DF3A}" destId="{AE3A404D-D0C1-450D-BDB3-6FCA1E0EFD6F}" srcOrd="0" destOrd="0" presId="urn:microsoft.com/office/officeart/2005/8/layout/process4"/>
    <dgm:cxn modelId="{4B39139F-5F84-408C-9629-5F63375BBB18}" type="presParOf" srcId="{53C0C079-DD0C-445B-8E13-33018E11AA5E}" destId="{6418FFFC-4A61-4336-BD1C-3E609F50CF83}" srcOrd="5" destOrd="0" presId="urn:microsoft.com/office/officeart/2005/8/layout/process4"/>
    <dgm:cxn modelId="{639CB286-1985-493B-8554-7E200CF11F68}" type="presParOf" srcId="{53C0C079-DD0C-445B-8E13-33018E11AA5E}" destId="{B8564EDA-54EC-469F-B284-0F4EC845E3D7}" srcOrd="6" destOrd="0" presId="urn:microsoft.com/office/officeart/2005/8/layout/process4"/>
    <dgm:cxn modelId="{478F83AC-A894-4C5A-BB09-1CEEF7ACDA93}" type="presParOf" srcId="{B8564EDA-54EC-469F-B284-0F4EC845E3D7}" destId="{1C9A3B25-0DFC-4C02-BE56-CE508DCA8953}" srcOrd="0" destOrd="0" presId="urn:microsoft.com/office/officeart/2005/8/layout/process4"/>
    <dgm:cxn modelId="{5A665166-34FF-4386-9DAB-27410AD29F39}" type="presParOf" srcId="{53C0C079-DD0C-445B-8E13-33018E11AA5E}" destId="{CFFF00B8-11D0-4B7F-901B-F882183D8D2B}" srcOrd="7" destOrd="0" presId="urn:microsoft.com/office/officeart/2005/8/layout/process4"/>
    <dgm:cxn modelId="{0C158340-44AA-46F1-99A8-2802400ADD66}" type="presParOf" srcId="{53C0C079-DD0C-445B-8E13-33018E11AA5E}" destId="{E79FB78F-18A9-4EDA-874E-41CC124D337C}" srcOrd="8" destOrd="0" presId="urn:microsoft.com/office/officeart/2005/8/layout/process4"/>
    <dgm:cxn modelId="{3DC74CB7-7151-41FC-BF6A-ED867F399C77}" type="presParOf" srcId="{E79FB78F-18A9-4EDA-874E-41CC124D337C}" destId="{A90049AA-CBD6-4AEF-9EBA-5C7B5F86C71F}" srcOrd="0" destOrd="0" presId="urn:microsoft.com/office/officeart/2005/8/layout/process4"/>
    <dgm:cxn modelId="{F4FCCB35-C56F-40C6-90DE-303EC24687B1}" type="presParOf" srcId="{53C0C079-DD0C-445B-8E13-33018E11AA5E}" destId="{CD0A88A9-D499-437C-9B29-8E866E803EBC}" srcOrd="9" destOrd="0" presId="urn:microsoft.com/office/officeart/2005/8/layout/process4"/>
    <dgm:cxn modelId="{E4B228BF-4487-49BA-9EBC-7528824D77D1}" type="presParOf" srcId="{53C0C079-DD0C-445B-8E13-33018E11AA5E}" destId="{E8BC6539-1E3E-4F81-9C30-50D3EE42E113}" srcOrd="10" destOrd="0" presId="urn:microsoft.com/office/officeart/2005/8/layout/process4"/>
    <dgm:cxn modelId="{49630C20-E4BE-433A-A0B1-756004B9BCE1}" type="presParOf" srcId="{E8BC6539-1E3E-4F81-9C30-50D3EE42E113}" destId="{3AC56C42-DFCB-4D8D-BA1D-03C9949DD54E}" srcOrd="0" destOrd="0" presId="urn:microsoft.com/office/officeart/2005/8/layout/process4"/>
    <dgm:cxn modelId="{FF809F7E-837F-4432-982C-1FF504C98C73}" type="presParOf" srcId="{53C0C079-DD0C-445B-8E13-33018E11AA5E}" destId="{4B2AAFC8-041E-494C-89F6-E7AE11C76BD4}" srcOrd="11" destOrd="0" presId="urn:microsoft.com/office/officeart/2005/8/layout/process4"/>
    <dgm:cxn modelId="{9E0814E5-6F74-45FA-8259-0658259FD7BB}" type="presParOf" srcId="{53C0C079-DD0C-445B-8E13-33018E11AA5E}" destId="{23623D10-235D-41C3-AB5C-3D77882200EE}" srcOrd="12" destOrd="0" presId="urn:microsoft.com/office/officeart/2005/8/layout/process4"/>
    <dgm:cxn modelId="{CF48876E-13EA-4427-8DC3-1DE52AD332EA}" type="presParOf" srcId="{23623D10-235D-41C3-AB5C-3D77882200EE}" destId="{56E09A99-A56C-4723-832F-E8CEEE729B73}" srcOrd="0" destOrd="0" presId="urn:microsoft.com/office/officeart/2005/8/layout/process4"/>
    <dgm:cxn modelId="{825AFDA6-F226-45D6-9914-64479A39D09F}" type="presParOf" srcId="{53C0C079-DD0C-445B-8E13-33018E11AA5E}" destId="{22675F40-8F65-4C32-9712-AB78C54FB738}" srcOrd="13" destOrd="0" presId="urn:microsoft.com/office/officeart/2005/8/layout/process4"/>
    <dgm:cxn modelId="{E29353BF-336C-4E3E-9175-C3E73B97571C}" type="presParOf" srcId="{53C0C079-DD0C-445B-8E13-33018E11AA5E}" destId="{7B1F42B7-2992-4296-AB40-989030AE669E}" srcOrd="14" destOrd="0" presId="urn:microsoft.com/office/officeart/2005/8/layout/process4"/>
    <dgm:cxn modelId="{AC4E87C3-2ED1-4A4B-AB7D-FEBAD98A75EE}" type="presParOf" srcId="{7B1F42B7-2992-4296-AB40-989030AE669E}" destId="{FA5DED89-4573-4A62-99C6-B233D4E4BEF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1B2339-8366-4111-8F73-67EF3F113E4A}">
      <dsp:nvSpPr>
        <dsp:cNvPr id="0" name=""/>
        <dsp:cNvSpPr/>
      </dsp:nvSpPr>
      <dsp:spPr>
        <a:xfrm>
          <a:off x="0" y="5223177"/>
          <a:ext cx="5943600" cy="48973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8. Clean up and close connections</a:t>
          </a:r>
          <a:endParaRPr lang="en-US" sz="1600" b="1" kern="1200" cap="none" spc="0" dirty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>
        <a:off x="0" y="5223177"/>
        <a:ext cx="5943600" cy="489737"/>
      </dsp:txXfrm>
    </dsp:sp>
    <dsp:sp modelId="{6B53B39A-8B54-49BE-9D9D-CAD2969480A0}">
      <dsp:nvSpPr>
        <dsp:cNvPr id="0" name=""/>
        <dsp:cNvSpPr/>
      </dsp:nvSpPr>
      <dsp:spPr>
        <a:xfrm rot="10800000">
          <a:off x="0" y="4477306"/>
          <a:ext cx="5943600" cy="753216"/>
        </a:xfrm>
        <a:prstGeom prst="upArrowCallout">
          <a:avLst/>
        </a:prstGeom>
        <a:gradFill rotWithShape="0">
          <a:gsLst>
            <a:gs pos="0">
              <a:schemeClr val="accent2">
                <a:hueOff val="668788"/>
                <a:satOff val="-834"/>
                <a:lumOff val="196"/>
                <a:alphaOff val="0"/>
                <a:shade val="51000"/>
                <a:satMod val="130000"/>
              </a:schemeClr>
            </a:gs>
            <a:gs pos="80000">
              <a:schemeClr val="accent2">
                <a:hueOff val="668788"/>
                <a:satOff val="-834"/>
                <a:lumOff val="196"/>
                <a:alphaOff val="0"/>
                <a:shade val="93000"/>
                <a:satMod val="130000"/>
              </a:schemeClr>
            </a:gs>
            <a:gs pos="100000">
              <a:schemeClr val="accent2">
                <a:hueOff val="668788"/>
                <a:satOff val="-834"/>
                <a:lumOff val="19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7. Export Mining Model data to database (Database Engine)</a:t>
          </a:r>
          <a:endParaRPr lang="en-US" sz="1600" b="1" kern="1200" cap="none" spc="0" dirty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 rot="10800000">
        <a:off x="0" y="4477306"/>
        <a:ext cx="5943600" cy="489417"/>
      </dsp:txXfrm>
    </dsp:sp>
    <dsp:sp modelId="{AE3A404D-D0C1-450D-BDB3-6FCA1E0EFD6F}">
      <dsp:nvSpPr>
        <dsp:cNvPr id="0" name=""/>
        <dsp:cNvSpPr/>
      </dsp:nvSpPr>
      <dsp:spPr>
        <a:xfrm rot="10800000">
          <a:off x="0" y="3731436"/>
          <a:ext cx="5943600" cy="753216"/>
        </a:xfrm>
        <a:prstGeom prst="upArrowCallout">
          <a:avLst/>
        </a:prstGeom>
        <a:gradFill rotWithShape="0">
          <a:gsLst>
            <a:gs pos="0">
              <a:schemeClr val="accent2">
                <a:hueOff val="1337577"/>
                <a:satOff val="-1668"/>
                <a:lumOff val="392"/>
                <a:alphaOff val="0"/>
                <a:shade val="51000"/>
                <a:satMod val="130000"/>
              </a:schemeClr>
            </a:gs>
            <a:gs pos="80000">
              <a:schemeClr val="accent2">
                <a:hueOff val="1337577"/>
                <a:satOff val="-1668"/>
                <a:lumOff val="392"/>
                <a:alphaOff val="0"/>
                <a:shade val="93000"/>
                <a:satMod val="130000"/>
              </a:schemeClr>
            </a:gs>
            <a:gs pos="100000">
              <a:schemeClr val="accent2">
                <a:hueOff val="1337577"/>
                <a:satOff val="-1668"/>
                <a:lumOff val="39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6. Processing Mining Model</a:t>
          </a:r>
          <a:endParaRPr lang="en-US" sz="1600" b="1" kern="1200" cap="none" spc="0" dirty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 rot="10800000">
        <a:off x="0" y="3731436"/>
        <a:ext cx="5943600" cy="489417"/>
      </dsp:txXfrm>
    </dsp:sp>
    <dsp:sp modelId="{1C9A3B25-0DFC-4C02-BE56-CE508DCA8953}">
      <dsp:nvSpPr>
        <dsp:cNvPr id="0" name=""/>
        <dsp:cNvSpPr/>
      </dsp:nvSpPr>
      <dsp:spPr>
        <a:xfrm rot="10800000">
          <a:off x="0" y="2985566"/>
          <a:ext cx="5943600" cy="753216"/>
        </a:xfrm>
        <a:prstGeom prst="upArrowCallout">
          <a:avLst/>
        </a:prstGeom>
        <a:gradFill rotWithShape="0">
          <a:gsLst>
            <a:gs pos="0">
              <a:schemeClr val="accent2">
                <a:hueOff val="2006365"/>
                <a:satOff val="-2502"/>
                <a:lumOff val="588"/>
                <a:alphaOff val="0"/>
                <a:shade val="51000"/>
                <a:satMod val="130000"/>
              </a:schemeClr>
            </a:gs>
            <a:gs pos="80000">
              <a:schemeClr val="accent2">
                <a:hueOff val="2006365"/>
                <a:satOff val="-2502"/>
                <a:lumOff val="588"/>
                <a:alphaOff val="0"/>
                <a:shade val="93000"/>
                <a:satMod val="130000"/>
              </a:schemeClr>
            </a:gs>
            <a:gs pos="100000">
              <a:schemeClr val="accent2">
                <a:hueOff val="2006365"/>
                <a:satOff val="-2502"/>
                <a:lumOff val="58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5. Create Mining structures and mining models</a:t>
          </a:r>
          <a:endParaRPr lang="en-US" sz="1600" b="1" kern="1200" cap="none" spc="0" dirty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 rot="10800000">
        <a:off x="0" y="2985566"/>
        <a:ext cx="5943600" cy="489417"/>
      </dsp:txXfrm>
    </dsp:sp>
    <dsp:sp modelId="{A90049AA-CBD6-4AEF-9EBA-5C7B5F86C71F}">
      <dsp:nvSpPr>
        <dsp:cNvPr id="0" name=""/>
        <dsp:cNvSpPr/>
      </dsp:nvSpPr>
      <dsp:spPr>
        <a:xfrm rot="10800000">
          <a:off x="0" y="2239696"/>
          <a:ext cx="5943600" cy="753216"/>
        </a:xfrm>
        <a:prstGeom prst="upArrowCallout">
          <a:avLst/>
        </a:prstGeom>
        <a:gradFill rotWithShape="0">
          <a:gsLst>
            <a:gs pos="0">
              <a:schemeClr val="accent2">
                <a:hueOff val="2675154"/>
                <a:satOff val="-3337"/>
                <a:lumOff val="785"/>
                <a:alphaOff val="0"/>
                <a:shade val="51000"/>
                <a:satMod val="130000"/>
              </a:schemeClr>
            </a:gs>
            <a:gs pos="80000">
              <a:schemeClr val="accent2">
                <a:hueOff val="2675154"/>
                <a:satOff val="-3337"/>
                <a:lumOff val="785"/>
                <a:alphaOff val="0"/>
                <a:shade val="93000"/>
                <a:satMod val="130000"/>
              </a:schemeClr>
            </a:gs>
            <a:gs pos="100000">
              <a:schemeClr val="accent2">
                <a:hueOff val="2675154"/>
                <a:satOff val="-3337"/>
                <a:lumOff val="78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4. Select Algorithm and declare parameters</a:t>
          </a:r>
          <a:endParaRPr lang="en-US" sz="1600" b="1" kern="1200" cap="none" spc="0" dirty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 rot="10800000">
        <a:off x="0" y="2239696"/>
        <a:ext cx="5943600" cy="489417"/>
      </dsp:txXfrm>
    </dsp:sp>
    <dsp:sp modelId="{3AC56C42-DFCB-4D8D-BA1D-03C9949DD54E}">
      <dsp:nvSpPr>
        <dsp:cNvPr id="0" name=""/>
        <dsp:cNvSpPr/>
      </dsp:nvSpPr>
      <dsp:spPr>
        <a:xfrm rot="10800000">
          <a:off x="0" y="1493825"/>
          <a:ext cx="5943600" cy="753216"/>
        </a:xfrm>
        <a:prstGeom prst="upArrowCallout">
          <a:avLst/>
        </a:prstGeom>
        <a:gradFill rotWithShape="0">
          <a:gsLst>
            <a:gs pos="0">
              <a:schemeClr val="accent2">
                <a:hueOff val="3343942"/>
                <a:satOff val="-4171"/>
                <a:lumOff val="981"/>
                <a:alphaOff val="0"/>
                <a:shade val="51000"/>
                <a:satMod val="130000"/>
              </a:schemeClr>
            </a:gs>
            <a:gs pos="80000">
              <a:schemeClr val="accent2">
                <a:hueOff val="3343942"/>
                <a:satOff val="-4171"/>
                <a:lumOff val="981"/>
                <a:alphaOff val="0"/>
                <a:shade val="93000"/>
                <a:satMod val="130000"/>
              </a:schemeClr>
            </a:gs>
            <a:gs pos="100000">
              <a:schemeClr val="accent2">
                <a:hueOff val="3343942"/>
                <a:satOff val="-4171"/>
                <a:lumOff val="98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3. Create Analysis Service Data Source View</a:t>
          </a:r>
          <a:endParaRPr lang="en-US" sz="1600" b="1" kern="1200" cap="none" spc="0" dirty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 rot="10800000">
        <a:off x="0" y="1493825"/>
        <a:ext cx="5943600" cy="489417"/>
      </dsp:txXfrm>
    </dsp:sp>
    <dsp:sp modelId="{56E09A99-A56C-4723-832F-E8CEEE729B73}">
      <dsp:nvSpPr>
        <dsp:cNvPr id="0" name=""/>
        <dsp:cNvSpPr/>
      </dsp:nvSpPr>
      <dsp:spPr>
        <a:xfrm rot="10800000">
          <a:off x="0" y="747955"/>
          <a:ext cx="5943600" cy="753216"/>
        </a:xfrm>
        <a:prstGeom prst="upArrowCallout">
          <a:avLst/>
        </a:prstGeom>
        <a:gradFill rotWithShape="0">
          <a:gsLst>
            <a:gs pos="0">
              <a:schemeClr val="accent2">
                <a:hueOff val="4012731"/>
                <a:satOff val="-5005"/>
                <a:lumOff val="1177"/>
                <a:alphaOff val="0"/>
                <a:shade val="51000"/>
                <a:satMod val="130000"/>
              </a:schemeClr>
            </a:gs>
            <a:gs pos="80000">
              <a:schemeClr val="accent2">
                <a:hueOff val="4012731"/>
                <a:satOff val="-5005"/>
                <a:lumOff val="1177"/>
                <a:alphaOff val="0"/>
                <a:shade val="93000"/>
                <a:satMod val="130000"/>
              </a:schemeClr>
            </a:gs>
            <a:gs pos="100000">
              <a:schemeClr val="accent2">
                <a:hueOff val="4012731"/>
                <a:satOff val="-5005"/>
                <a:lumOff val="117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2. Create Analysis Services Data Source</a:t>
          </a:r>
          <a:endParaRPr lang="en-US" sz="1600" b="1" kern="1200" cap="none" spc="0" dirty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 rot="10800000">
        <a:off x="0" y="747955"/>
        <a:ext cx="5943600" cy="489417"/>
      </dsp:txXfrm>
    </dsp:sp>
    <dsp:sp modelId="{FA5DED89-4573-4A62-99C6-B233D4E4BEF8}">
      <dsp:nvSpPr>
        <dsp:cNvPr id="0" name=""/>
        <dsp:cNvSpPr/>
      </dsp:nvSpPr>
      <dsp:spPr>
        <a:xfrm rot="10800000">
          <a:off x="0" y="2085"/>
          <a:ext cx="5943600" cy="753216"/>
        </a:xfrm>
        <a:prstGeom prst="upArrowCallou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1. Preprocessing data and export data to view</a:t>
          </a:r>
          <a:endParaRPr lang="en-US" sz="1600" b="1" kern="1200" cap="none" spc="0" dirty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 rot="10800000">
        <a:off x="0" y="2085"/>
        <a:ext cx="5943600" cy="4894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4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52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13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8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6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4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12/15/2011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18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12/15/2011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12/15/2011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19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57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99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C359E-74D2-4BE3-B89B-803EEEC24772}" type="datetimeFigureOut">
              <a:rPr lang="en-US" smtClean="0"/>
              <a:t>12/15/2011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8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23654" y="1018309"/>
            <a:ext cx="22860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Travel cost/Km</a:t>
            </a: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5" name="Oval 4"/>
          <p:cNvSpPr/>
          <p:nvPr/>
        </p:nvSpPr>
        <p:spPr>
          <a:xfrm>
            <a:off x="512618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Car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3409948" y="4374574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Bus</a:t>
            </a:r>
          </a:p>
        </p:txBody>
      </p:sp>
      <p:sp>
        <p:nvSpPr>
          <p:cNvPr id="8" name="Oval 7"/>
          <p:cNvSpPr/>
          <p:nvPr/>
        </p:nvSpPr>
        <p:spPr>
          <a:xfrm>
            <a:off x="7543800" y="6012873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Train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2718954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Train</a:t>
            </a:r>
            <a:endParaRPr lang="en-US" sz="2400" dirty="0"/>
          </a:p>
        </p:txBody>
      </p:sp>
      <p:sp>
        <p:nvSpPr>
          <p:cNvPr id="10" name="Oval 9"/>
          <p:cNvSpPr/>
          <p:nvPr/>
        </p:nvSpPr>
        <p:spPr>
          <a:xfrm>
            <a:off x="4765962" y="6012873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Bus</a:t>
            </a:r>
          </a:p>
        </p:txBody>
      </p:sp>
      <p:cxnSp>
        <p:nvCxnSpPr>
          <p:cNvPr id="14" name="Straight Connector 13"/>
          <p:cNvCxnSpPr>
            <a:stCxn id="4" idx="2"/>
            <a:endCxn id="5" idx="0"/>
          </p:cNvCxnSpPr>
          <p:nvPr/>
        </p:nvCxnSpPr>
        <p:spPr>
          <a:xfrm flipH="1">
            <a:off x="1160318" y="1856509"/>
            <a:ext cx="2206336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2"/>
            <a:endCxn id="9" idx="0"/>
          </p:cNvCxnSpPr>
          <p:nvPr/>
        </p:nvCxnSpPr>
        <p:spPr>
          <a:xfrm>
            <a:off x="3366654" y="1856509"/>
            <a:ext cx="0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636076" y="2743200"/>
            <a:ext cx="16764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Gender</a:t>
            </a: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995554" y="4336474"/>
            <a:ext cx="16764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Car ownership</a:t>
            </a:r>
          </a:p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cxnSp>
        <p:nvCxnSpPr>
          <p:cNvPr id="32" name="Straight Connector 31"/>
          <p:cNvCxnSpPr>
            <a:stCxn id="23" idx="2"/>
            <a:endCxn id="6" idx="0"/>
          </p:cNvCxnSpPr>
          <p:nvPr/>
        </p:nvCxnSpPr>
        <p:spPr>
          <a:xfrm flipH="1">
            <a:off x="4057648" y="3581400"/>
            <a:ext cx="1416628" cy="793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3" idx="2"/>
            <a:endCxn id="24" idx="0"/>
          </p:cNvCxnSpPr>
          <p:nvPr/>
        </p:nvCxnSpPr>
        <p:spPr>
          <a:xfrm>
            <a:off x="5474276" y="3581400"/>
            <a:ext cx="1359478" cy="755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4" idx="2"/>
            <a:endCxn id="10" idx="0"/>
          </p:cNvCxnSpPr>
          <p:nvPr/>
        </p:nvCxnSpPr>
        <p:spPr>
          <a:xfrm flipH="1">
            <a:off x="5413662" y="5174674"/>
            <a:ext cx="1420092" cy="838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4" idx="2"/>
            <a:endCxn id="8" idx="0"/>
          </p:cNvCxnSpPr>
          <p:nvPr/>
        </p:nvCxnSpPr>
        <p:spPr>
          <a:xfrm>
            <a:off x="6833754" y="5174674"/>
            <a:ext cx="1357746" cy="838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" idx="2"/>
            <a:endCxn id="23" idx="0"/>
          </p:cNvCxnSpPr>
          <p:nvPr/>
        </p:nvCxnSpPr>
        <p:spPr>
          <a:xfrm>
            <a:off x="3366654" y="1856509"/>
            <a:ext cx="2107622" cy="886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575954" y="2284906"/>
            <a:ext cx="154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Expensive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11186" y="2548142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Standard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20465" y="198958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Cheap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206586" y="369460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Male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61362" y="369460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Female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794663" y="540910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512627" y="540910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82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582411" y="16105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954011" y="16105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439411" y="22963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039611" y="25249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5411211" y="22963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439411" y="31345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887211" y="31345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6020811" y="31345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2439411" y="39727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3887211" y="39727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5411211" y="39727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H="1">
            <a:off x="2980749" y="1923329"/>
            <a:ext cx="601662" cy="373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H="1">
            <a:off x="3056949" y="1923329"/>
            <a:ext cx="1897062" cy="373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5419149" y="1999529"/>
            <a:ext cx="296862" cy="2968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5876349" y="2685329"/>
            <a:ext cx="449262" cy="4492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4344411" y="2837729"/>
            <a:ext cx="0" cy="2968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4344411" y="3523529"/>
            <a:ext cx="0" cy="4492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4199949" y="1999529"/>
            <a:ext cx="1744662" cy="19732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 flipH="1">
            <a:off x="4504749" y="2685329"/>
            <a:ext cx="906462" cy="5254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H="1">
            <a:off x="3056949" y="3523529"/>
            <a:ext cx="830262" cy="5254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2744211" y="2685329"/>
            <a:ext cx="0" cy="4492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2744211" y="3523529"/>
            <a:ext cx="0" cy="4492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3056949" y="2685329"/>
            <a:ext cx="830262" cy="6016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4504749" y="3371129"/>
            <a:ext cx="906462" cy="6016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 flipH="1">
            <a:off x="2904549" y="1999529"/>
            <a:ext cx="2049462" cy="1135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8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15145" y="2209800"/>
            <a:ext cx="2701636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Microsoft </a:t>
            </a:r>
          </a:p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Analysis Services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230895"/>
              </p:ext>
            </p:extLst>
          </p:nvPr>
        </p:nvGraphicFramePr>
        <p:xfrm>
          <a:off x="457200" y="2438400"/>
          <a:ext cx="1905000" cy="132778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9050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Data Source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Data Source View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Mining Structure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Mining 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Algorithm </a:t>
                      </a:r>
                      <a:r>
                        <a:rPr lang="en-US" sz="1400" u="none" strike="noStrike" dirty="0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name and Parameters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450248"/>
              </p:ext>
            </p:extLst>
          </p:nvPr>
        </p:nvGraphicFramePr>
        <p:xfrm>
          <a:off x="6761015" y="2812475"/>
          <a:ext cx="1600200" cy="5334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600200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Model content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2348345" y="25146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48345" y="27432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48345" y="2989116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348345" y="322118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348345" y="35052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3"/>
            <a:endCxn id="7" idx="1"/>
          </p:cNvCxnSpPr>
          <p:nvPr/>
        </p:nvCxnSpPr>
        <p:spPr>
          <a:xfrm flipV="1">
            <a:off x="6116781" y="3079175"/>
            <a:ext cx="644234" cy="6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2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33629894"/>
              </p:ext>
            </p:extLst>
          </p:nvPr>
        </p:nvGraphicFramePr>
        <p:xfrm>
          <a:off x="1828800" y="381000"/>
          <a:ext cx="59436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52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63982" y="2209800"/>
            <a:ext cx="2701636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Decision Tree</a:t>
            </a:r>
          </a:p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Engine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895710"/>
              </p:ext>
            </p:extLst>
          </p:nvPr>
        </p:nvGraphicFramePr>
        <p:xfrm>
          <a:off x="6075215" y="2362200"/>
          <a:ext cx="2701640" cy="5334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701640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DecisionTreeNode</a:t>
                      </a:r>
                      <a:r>
                        <a:rPr lang="en-US" sz="1400" u="none" strike="noStrike" dirty="0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table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2112819" y="2628900"/>
            <a:ext cx="6719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1"/>
          </p:cNvCxnSpPr>
          <p:nvPr/>
        </p:nvCxnSpPr>
        <p:spPr>
          <a:xfrm flipV="1">
            <a:off x="5430982" y="2628900"/>
            <a:ext cx="644233" cy="69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568384"/>
              </p:ext>
            </p:extLst>
          </p:nvPr>
        </p:nvGraphicFramePr>
        <p:xfrm>
          <a:off x="512619" y="2362200"/>
          <a:ext cx="1600200" cy="5334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600200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Taxonomy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2112819" y="3467100"/>
            <a:ext cx="6719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680816"/>
              </p:ext>
            </p:extLst>
          </p:nvPr>
        </p:nvGraphicFramePr>
        <p:xfrm>
          <a:off x="512619" y="3200400"/>
          <a:ext cx="1600200" cy="5334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600200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Algorithm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and Parameters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784138"/>
              </p:ext>
            </p:extLst>
          </p:nvPr>
        </p:nvGraphicFramePr>
        <p:xfrm>
          <a:off x="6095994" y="3207325"/>
          <a:ext cx="2687785" cy="5334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687785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DecisionTreeNodeDistribution</a:t>
                      </a:r>
                      <a:r>
                        <a:rPr lang="en-US" sz="1400" u="none" strike="noStrike" dirty="0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table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 flipV="1">
            <a:off x="5410200" y="3474025"/>
            <a:ext cx="644232" cy="69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4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600200" y="955389"/>
            <a:ext cx="5856289" cy="2261464"/>
            <a:chOff x="1310408" y="733139"/>
            <a:chExt cx="5856289" cy="2261464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3691659" y="733139"/>
              <a:ext cx="113665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dirty="0" smtClean="0"/>
                <a:t>Product A</a:t>
              </a: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2234045" y="1785505"/>
              <a:ext cx="91440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dirty="0" smtClean="0"/>
                <a:t>Feature</a:t>
              </a:r>
              <a:endParaRPr lang="en-US" dirty="0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124179" y="1785505"/>
              <a:ext cx="59690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dirty="0" smtClean="0"/>
                <a:t>Color</a:t>
              </a:r>
              <a:endParaRPr lang="en-US" dirty="0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5375420" y="1785505"/>
              <a:ext cx="136525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dirty="0" smtClean="0"/>
                <a:t>Specification</a:t>
              </a:r>
              <a:endParaRPr lang="en-US" dirty="0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6314643" y="2550103"/>
              <a:ext cx="852054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dirty="0" smtClean="0"/>
                <a:t>Weight</a:t>
              </a:r>
              <a:endParaRPr lang="en-US" dirty="0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482216" y="2547505"/>
              <a:ext cx="59690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dirty="0" smtClean="0"/>
                <a:t>Size</a:t>
              </a:r>
              <a:endParaRPr lang="en-US" dirty="0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310408" y="2550103"/>
              <a:ext cx="1086428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dirty="0" smtClean="0"/>
                <a:t>Feature A</a:t>
              </a:r>
              <a:endParaRPr lang="en-US" dirty="0"/>
            </a:p>
          </p:txBody>
        </p:sp>
        <p:cxnSp>
          <p:nvCxnSpPr>
            <p:cNvPr id="13" name="Straight Connector 12"/>
            <p:cNvCxnSpPr>
              <a:stCxn id="4" idx="2"/>
              <a:endCxn id="5" idx="0"/>
            </p:cNvCxnSpPr>
            <p:nvPr/>
          </p:nvCxnSpPr>
          <p:spPr>
            <a:xfrm flipH="1">
              <a:off x="2691245" y="1177639"/>
              <a:ext cx="1568739" cy="607866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" idx="2"/>
              <a:endCxn id="6" idx="0"/>
            </p:cNvCxnSpPr>
            <p:nvPr/>
          </p:nvCxnSpPr>
          <p:spPr>
            <a:xfrm>
              <a:off x="4259984" y="1177639"/>
              <a:ext cx="162645" cy="607866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4" idx="2"/>
              <a:endCxn id="7" idx="0"/>
            </p:cNvCxnSpPr>
            <p:nvPr/>
          </p:nvCxnSpPr>
          <p:spPr>
            <a:xfrm>
              <a:off x="4259984" y="1177639"/>
              <a:ext cx="1798061" cy="607866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5" idx="2"/>
              <a:endCxn id="10" idx="0"/>
            </p:cNvCxnSpPr>
            <p:nvPr/>
          </p:nvCxnSpPr>
          <p:spPr>
            <a:xfrm flipH="1">
              <a:off x="1853622" y="2230005"/>
              <a:ext cx="837623" cy="32009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7" idx="2"/>
              <a:endCxn id="9" idx="0"/>
            </p:cNvCxnSpPr>
            <p:nvPr/>
          </p:nvCxnSpPr>
          <p:spPr>
            <a:xfrm flipH="1">
              <a:off x="5780666" y="2230005"/>
              <a:ext cx="277379" cy="31750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" idx="2"/>
              <a:endCxn id="8" idx="0"/>
            </p:cNvCxnSpPr>
            <p:nvPr/>
          </p:nvCxnSpPr>
          <p:spPr>
            <a:xfrm>
              <a:off x="6058045" y="2230005"/>
              <a:ext cx="682625" cy="32009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2605231" y="2547505"/>
              <a:ext cx="1086428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dirty="0" smtClean="0"/>
                <a:t>Feature B</a:t>
              </a:r>
              <a:endParaRPr lang="en-US" dirty="0"/>
            </a:p>
          </p:txBody>
        </p:sp>
        <p:cxnSp>
          <p:nvCxnSpPr>
            <p:cNvPr id="32" name="Straight Connector 31"/>
            <p:cNvCxnSpPr>
              <a:stCxn id="5" idx="2"/>
              <a:endCxn id="31" idx="0"/>
            </p:cNvCxnSpPr>
            <p:nvPr/>
          </p:nvCxnSpPr>
          <p:spPr>
            <a:xfrm>
              <a:off x="2691245" y="2230005"/>
              <a:ext cx="457200" cy="31750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3848388" y="2541155"/>
              <a:ext cx="59690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dirty="0" smtClean="0"/>
                <a:t>Red</a:t>
              </a:r>
              <a:endParaRPr lang="en-US" dirty="0"/>
            </a:p>
          </p:txBody>
        </p:sp>
        <p:cxnSp>
          <p:nvCxnSpPr>
            <p:cNvPr id="68" name="Straight Connector 67"/>
            <p:cNvCxnSpPr>
              <a:stCxn id="6" idx="2"/>
              <a:endCxn id="67" idx="0"/>
            </p:cNvCxnSpPr>
            <p:nvPr/>
          </p:nvCxnSpPr>
          <p:spPr>
            <a:xfrm flipH="1">
              <a:off x="4146838" y="2230005"/>
              <a:ext cx="275791" cy="31115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>
              <a:spLocks noChangeArrowheads="1"/>
            </p:cNvSpPr>
            <p:nvPr/>
          </p:nvSpPr>
          <p:spPr bwMode="auto">
            <a:xfrm>
              <a:off x="4597688" y="2550103"/>
              <a:ext cx="59690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dirty="0" smtClean="0"/>
                <a:t>Blue</a:t>
              </a:r>
              <a:endParaRPr lang="en-US" dirty="0"/>
            </a:p>
          </p:txBody>
        </p:sp>
        <p:cxnSp>
          <p:nvCxnSpPr>
            <p:cNvPr id="72" name="Straight Connector 71"/>
            <p:cNvCxnSpPr>
              <a:stCxn id="6" idx="2"/>
              <a:endCxn id="71" idx="0"/>
            </p:cNvCxnSpPr>
            <p:nvPr/>
          </p:nvCxnSpPr>
          <p:spPr>
            <a:xfrm>
              <a:off x="4422629" y="2230005"/>
              <a:ext cx="473509" cy="32009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940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200400" y="2362200"/>
            <a:ext cx="22860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Travel cost/Km</a:t>
            </a: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5862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23654" y="1018309"/>
            <a:ext cx="22860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Travel cost/Km</a:t>
            </a: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5" name="Oval 4"/>
          <p:cNvSpPr/>
          <p:nvPr/>
        </p:nvSpPr>
        <p:spPr>
          <a:xfrm>
            <a:off x="512618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Car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2718954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Train</a:t>
            </a:r>
            <a:endParaRPr lang="en-US" sz="2400" dirty="0"/>
          </a:p>
        </p:txBody>
      </p:sp>
      <p:cxnSp>
        <p:nvCxnSpPr>
          <p:cNvPr id="14" name="Straight Connector 13"/>
          <p:cNvCxnSpPr>
            <a:stCxn id="4" idx="2"/>
            <a:endCxn id="5" idx="0"/>
          </p:cNvCxnSpPr>
          <p:nvPr/>
        </p:nvCxnSpPr>
        <p:spPr>
          <a:xfrm flipH="1">
            <a:off x="1160318" y="1856509"/>
            <a:ext cx="2206336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2"/>
            <a:endCxn id="9" idx="0"/>
          </p:cNvCxnSpPr>
          <p:nvPr/>
        </p:nvCxnSpPr>
        <p:spPr>
          <a:xfrm>
            <a:off x="3366654" y="1856509"/>
            <a:ext cx="0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636076" y="2743200"/>
            <a:ext cx="1676400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Split further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Straight Connector 47"/>
          <p:cNvCxnSpPr>
            <a:stCxn id="4" idx="2"/>
            <a:endCxn id="23" idx="0"/>
          </p:cNvCxnSpPr>
          <p:nvPr/>
        </p:nvCxnSpPr>
        <p:spPr>
          <a:xfrm>
            <a:off x="3366654" y="1856509"/>
            <a:ext cx="2107622" cy="886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575954" y="2284906"/>
            <a:ext cx="154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Expensive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11186" y="2548142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Standard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20465" y="198958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Cheap</a:t>
            </a:r>
          </a:p>
        </p:txBody>
      </p:sp>
    </p:spTree>
    <p:extLst>
      <p:ext uri="{BB962C8B-B14F-4D97-AF65-F5344CB8AC3E}">
        <p14:creationId xmlns:p14="http://schemas.microsoft.com/office/powerpoint/2010/main" val="141010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23654" y="1018309"/>
            <a:ext cx="22860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Travel cost/Km</a:t>
            </a: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5" name="Oval 4"/>
          <p:cNvSpPr/>
          <p:nvPr/>
        </p:nvSpPr>
        <p:spPr>
          <a:xfrm>
            <a:off x="512618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Car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3409948" y="4374574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Bus</a:t>
            </a:r>
          </a:p>
        </p:txBody>
      </p:sp>
      <p:sp>
        <p:nvSpPr>
          <p:cNvPr id="9" name="Oval 8"/>
          <p:cNvSpPr/>
          <p:nvPr/>
        </p:nvSpPr>
        <p:spPr>
          <a:xfrm>
            <a:off x="2718954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Train</a:t>
            </a:r>
            <a:endParaRPr lang="en-US" sz="2400" dirty="0"/>
          </a:p>
        </p:txBody>
      </p:sp>
      <p:cxnSp>
        <p:nvCxnSpPr>
          <p:cNvPr id="14" name="Straight Connector 13"/>
          <p:cNvCxnSpPr>
            <a:stCxn id="4" idx="2"/>
            <a:endCxn id="5" idx="0"/>
          </p:cNvCxnSpPr>
          <p:nvPr/>
        </p:nvCxnSpPr>
        <p:spPr>
          <a:xfrm flipH="1">
            <a:off x="1160318" y="1856509"/>
            <a:ext cx="2206336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2"/>
            <a:endCxn id="9" idx="0"/>
          </p:cNvCxnSpPr>
          <p:nvPr/>
        </p:nvCxnSpPr>
        <p:spPr>
          <a:xfrm>
            <a:off x="3366654" y="1856509"/>
            <a:ext cx="0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636076" y="2743200"/>
            <a:ext cx="16764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Gender</a:t>
            </a: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cxnSp>
        <p:nvCxnSpPr>
          <p:cNvPr id="32" name="Straight Connector 31"/>
          <p:cNvCxnSpPr>
            <a:stCxn id="23" idx="2"/>
            <a:endCxn id="6" idx="0"/>
          </p:cNvCxnSpPr>
          <p:nvPr/>
        </p:nvCxnSpPr>
        <p:spPr>
          <a:xfrm flipH="1">
            <a:off x="4057648" y="3581400"/>
            <a:ext cx="1416628" cy="793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3" idx="2"/>
          </p:cNvCxnSpPr>
          <p:nvPr/>
        </p:nvCxnSpPr>
        <p:spPr>
          <a:xfrm>
            <a:off x="5474276" y="3581400"/>
            <a:ext cx="1359478" cy="755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" idx="2"/>
            <a:endCxn id="23" idx="0"/>
          </p:cNvCxnSpPr>
          <p:nvPr/>
        </p:nvCxnSpPr>
        <p:spPr>
          <a:xfrm>
            <a:off x="3366654" y="1856509"/>
            <a:ext cx="2107622" cy="886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575954" y="2284906"/>
            <a:ext cx="154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Expensive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11186" y="2548142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Standard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20465" y="198958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Cheap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206586" y="369460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Male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61362" y="369460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Female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992088" y="4336474"/>
            <a:ext cx="1676400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Split further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28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886200" y="762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77101" y="392668"/>
            <a:ext cx="2138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Animate Object</a:t>
            </a:r>
          </a:p>
        </p:txBody>
      </p:sp>
      <p:sp>
        <p:nvSpPr>
          <p:cNvPr id="8" name="Oval 7"/>
          <p:cNvSpPr/>
          <p:nvPr/>
        </p:nvSpPr>
        <p:spPr>
          <a:xfrm>
            <a:off x="3446117" y="184830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6366" y="1775494"/>
            <a:ext cx="93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Agent</a:t>
            </a:r>
          </a:p>
        </p:txBody>
      </p:sp>
      <p:sp>
        <p:nvSpPr>
          <p:cNvPr id="10" name="Oval 9"/>
          <p:cNvSpPr/>
          <p:nvPr/>
        </p:nvSpPr>
        <p:spPr>
          <a:xfrm>
            <a:off x="5127341" y="284270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54882" y="3110632"/>
            <a:ext cx="1783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Organization</a:t>
            </a:r>
          </a:p>
        </p:txBody>
      </p:sp>
      <p:sp>
        <p:nvSpPr>
          <p:cNvPr id="12" name="Oval 11"/>
          <p:cNvSpPr/>
          <p:nvPr/>
        </p:nvSpPr>
        <p:spPr>
          <a:xfrm>
            <a:off x="2423599" y="284270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22144" y="2480296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Person</a:t>
            </a:r>
          </a:p>
        </p:txBody>
      </p:sp>
      <p:sp>
        <p:nvSpPr>
          <p:cNvPr id="14" name="Oval 13"/>
          <p:cNvSpPr/>
          <p:nvPr/>
        </p:nvSpPr>
        <p:spPr>
          <a:xfrm>
            <a:off x="1575699" y="384306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76236" y="4071664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Manager</a:t>
            </a:r>
          </a:p>
        </p:txBody>
      </p:sp>
      <p:sp>
        <p:nvSpPr>
          <p:cNvPr id="16" name="Oval 15"/>
          <p:cNvSpPr/>
          <p:nvPr/>
        </p:nvSpPr>
        <p:spPr>
          <a:xfrm>
            <a:off x="3446117" y="384306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06035" y="4071664"/>
            <a:ext cx="1430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Employee</a:t>
            </a:r>
          </a:p>
        </p:txBody>
      </p:sp>
      <p:cxnSp>
        <p:nvCxnSpPr>
          <p:cNvPr id="19" name="Curved Connector 18"/>
          <p:cNvCxnSpPr>
            <a:stCxn id="12" idx="6"/>
            <a:endCxn id="8" idx="4"/>
          </p:cNvCxnSpPr>
          <p:nvPr/>
        </p:nvCxnSpPr>
        <p:spPr>
          <a:xfrm flipV="1">
            <a:off x="2652199" y="2076905"/>
            <a:ext cx="908218" cy="88009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16" idx="0"/>
            <a:endCxn id="12" idx="5"/>
          </p:cNvCxnSpPr>
          <p:nvPr/>
        </p:nvCxnSpPr>
        <p:spPr>
          <a:xfrm rot="16200000" flipV="1">
            <a:off x="2686949" y="2969596"/>
            <a:ext cx="805241" cy="94169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14" idx="1"/>
            <a:endCxn id="12" idx="3"/>
          </p:cNvCxnSpPr>
          <p:nvPr/>
        </p:nvCxnSpPr>
        <p:spPr>
          <a:xfrm rot="5400000" flipH="1" flipV="1">
            <a:off x="1613768" y="3033233"/>
            <a:ext cx="838719" cy="8479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0" idx="1"/>
            <a:endCxn id="8" idx="5"/>
          </p:cNvCxnSpPr>
          <p:nvPr/>
        </p:nvCxnSpPr>
        <p:spPr>
          <a:xfrm rot="16200000" flipV="1">
            <a:off x="3984653" y="1700013"/>
            <a:ext cx="832752" cy="151958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8" idx="0"/>
            <a:endCxn id="5" idx="3"/>
          </p:cNvCxnSpPr>
          <p:nvPr/>
        </p:nvCxnSpPr>
        <p:spPr>
          <a:xfrm rot="5400000" flipH="1" flipV="1">
            <a:off x="3294456" y="1223084"/>
            <a:ext cx="891183" cy="359261"/>
          </a:xfrm>
          <a:prstGeom prst="curvedConnector3">
            <a:avLst>
              <a:gd name="adj1" fmla="val 620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750424" y="2076905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642848" y="1495809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Subclass of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55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886200" y="762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89783" y="346639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Profile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7194176" y="1110031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086600" y="528935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Subclass of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006017" y="193915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7840" y="2214789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Skill</a:t>
            </a:r>
          </a:p>
        </p:txBody>
      </p:sp>
      <p:sp>
        <p:nvSpPr>
          <p:cNvPr id="23" name="Oval 22"/>
          <p:cNvSpPr/>
          <p:nvPr/>
        </p:nvSpPr>
        <p:spPr>
          <a:xfrm>
            <a:off x="2407568" y="193915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38641" y="2193525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Experience</a:t>
            </a:r>
          </a:p>
        </p:txBody>
      </p:sp>
      <p:sp>
        <p:nvSpPr>
          <p:cNvPr id="25" name="Oval 24"/>
          <p:cNvSpPr/>
          <p:nvPr/>
        </p:nvSpPr>
        <p:spPr>
          <a:xfrm>
            <a:off x="3886200" y="193915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85399" y="2214789"/>
            <a:ext cx="1430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Education</a:t>
            </a:r>
          </a:p>
        </p:txBody>
      </p:sp>
      <p:sp>
        <p:nvSpPr>
          <p:cNvPr id="27" name="Oval 26"/>
          <p:cNvSpPr/>
          <p:nvPr/>
        </p:nvSpPr>
        <p:spPr>
          <a:xfrm>
            <a:off x="5477601" y="193914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97265" y="2214788"/>
            <a:ext cx="1822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Achievement</a:t>
            </a:r>
          </a:p>
        </p:txBody>
      </p:sp>
    </p:spTree>
    <p:extLst>
      <p:ext uri="{BB962C8B-B14F-4D97-AF65-F5344CB8AC3E}">
        <p14:creationId xmlns:p14="http://schemas.microsoft.com/office/powerpoint/2010/main" val="195683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71462" y="4388411"/>
            <a:ext cx="8915400" cy="335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eaLnBrk="0" hangingPunct="0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      Energy    Environment     Education      Economics     Transport     Trade       Labor     Agriculture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067348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104735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3334908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4481948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5590885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0650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7319244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8160325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4" name="Straight Connector 23"/>
          <p:cNvCxnSpPr>
            <a:stCxn id="15" idx="0"/>
          </p:cNvCxnSpPr>
          <p:nvPr/>
        </p:nvCxnSpPr>
        <p:spPr>
          <a:xfrm flipV="1">
            <a:off x="1327698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327698" y="3352800"/>
            <a:ext cx="709297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851235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729162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3600020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365085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740812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7579594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8420675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66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663950" y="8711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49550" y="17855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63950" y="17855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59350" y="17855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416550" y="26237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02150" y="25475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749550" y="24713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797550" y="33095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035550" y="33095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6" name="Straight Connector 25"/>
          <p:cNvCxnSpPr>
            <a:stCxn id="4" idx="2"/>
            <a:endCxn id="5" idx="0"/>
          </p:cNvCxnSpPr>
          <p:nvPr/>
        </p:nvCxnSpPr>
        <p:spPr>
          <a:xfrm flipH="1">
            <a:off x="3048000" y="1315605"/>
            <a:ext cx="914400" cy="4699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4" idx="2"/>
            <a:endCxn id="6" idx="0"/>
          </p:cNvCxnSpPr>
          <p:nvPr/>
        </p:nvCxnSpPr>
        <p:spPr>
          <a:xfrm>
            <a:off x="3962400" y="1315605"/>
            <a:ext cx="0" cy="4699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4" idx="2"/>
            <a:endCxn id="7" idx="0"/>
          </p:cNvCxnSpPr>
          <p:nvPr/>
        </p:nvCxnSpPr>
        <p:spPr>
          <a:xfrm>
            <a:off x="3962400" y="1315605"/>
            <a:ext cx="1295400" cy="4699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" idx="2"/>
            <a:endCxn id="10" idx="0"/>
          </p:cNvCxnSpPr>
          <p:nvPr/>
        </p:nvCxnSpPr>
        <p:spPr>
          <a:xfrm>
            <a:off x="3048000" y="2230005"/>
            <a:ext cx="0" cy="2413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7" idx="2"/>
            <a:endCxn id="9" idx="0"/>
          </p:cNvCxnSpPr>
          <p:nvPr/>
        </p:nvCxnSpPr>
        <p:spPr>
          <a:xfrm flipH="1">
            <a:off x="4800600" y="2230005"/>
            <a:ext cx="457200" cy="3175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7" idx="2"/>
            <a:endCxn id="8" idx="0"/>
          </p:cNvCxnSpPr>
          <p:nvPr/>
        </p:nvCxnSpPr>
        <p:spPr>
          <a:xfrm>
            <a:off x="5257800" y="2230005"/>
            <a:ext cx="457200" cy="3937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8" idx="2"/>
            <a:endCxn id="13" idx="0"/>
          </p:cNvCxnSpPr>
          <p:nvPr/>
        </p:nvCxnSpPr>
        <p:spPr>
          <a:xfrm flipH="1">
            <a:off x="5334000" y="3068205"/>
            <a:ext cx="381000" cy="2413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2"/>
            <a:endCxn id="12" idx="0"/>
          </p:cNvCxnSpPr>
          <p:nvPr/>
        </p:nvCxnSpPr>
        <p:spPr>
          <a:xfrm>
            <a:off x="5715000" y="3068205"/>
            <a:ext cx="381000" cy="2413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88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257314" y="28412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171714" y="19268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400314" y="28412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095514" y="37556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257314" y="41366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495314" y="37556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2961914" y="28412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419114" y="19268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257314" y="15458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485914" y="2087202"/>
            <a:ext cx="0" cy="754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4798652" y="2315802"/>
            <a:ext cx="373062" cy="5254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>
            <a:off x="4798652" y="3146064"/>
            <a:ext cx="601662" cy="0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 flipV="1">
            <a:off x="4792302" y="3376252"/>
            <a:ext cx="296862" cy="373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V="1">
            <a:off x="4485914" y="3376252"/>
            <a:ext cx="0" cy="754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V="1">
            <a:off x="3801702" y="3223852"/>
            <a:ext cx="449262" cy="5254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3503252" y="3069864"/>
            <a:ext cx="754062" cy="0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3960452" y="2468202"/>
            <a:ext cx="296862" cy="373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8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1824</TotalTime>
  <Words>178</Words>
  <Application>Microsoft Office PowerPoint</Application>
  <PresentationFormat>On-screen Show (4:3)</PresentationFormat>
  <Paragraphs>87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 Hieu</dc:creator>
  <cp:lastModifiedBy>Kyo</cp:lastModifiedBy>
  <cp:revision>24</cp:revision>
  <dcterms:created xsi:type="dcterms:W3CDTF">2011-10-11T03:49:02Z</dcterms:created>
  <dcterms:modified xsi:type="dcterms:W3CDTF">2011-12-15T17:00:45Z</dcterms:modified>
</cp:coreProperties>
</file>