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8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0412" autoAdjust="0"/>
  </p:normalViewPr>
  <p:slideViewPr>
    <p:cSldViewPr>
      <p:cViewPr>
        <p:scale>
          <a:sx n="66" d="100"/>
          <a:sy n="66" d="100"/>
        </p:scale>
        <p:origin x="-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56EA-FEF9-40C4-8452-A54742E06326}" type="datetimeFigureOut">
              <a:rPr lang="vi-VN" smtClean="0"/>
              <a:t>30/12/2011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6FAC-3B5A-4E4F-A470-984EB4A235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3AC4FF-7527-473D-9116-A78ACDB7B002}" type="datetime8">
              <a:rPr lang="en-US" smtClean="0"/>
              <a:t>12/30/2011 2:21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4AB1-22BE-421F-B0E2-B928CDA3ECB6}" type="datetime8">
              <a:rPr lang="en-US" smtClean="0">
                <a:solidFill>
                  <a:schemeClr val="tx2"/>
                </a:solidFill>
              </a:rPr>
              <a:t>12/30/2011 2:21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D467C43-AD5C-4448-BE18-C01A1123EB12}" type="datetime8">
              <a:rPr lang="en-US" smtClean="0">
                <a:solidFill>
                  <a:schemeClr val="tx2"/>
                </a:solidFill>
              </a:rPr>
              <a:t>12/30/2011 2:21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ckground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00174"/>
            <a:ext cx="5000660" cy="524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F14-9E1D-4A50-9760-EADEBCF8875A}" type="datetime8">
              <a:rPr lang="en-US" smtClean="0"/>
              <a:t>12/30/2011 2:21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CB6-BCF9-42D4-BCDC-9094FDF08539}" type="datetime8">
              <a:rPr lang="en-US" smtClean="0"/>
              <a:t>12/30/2011 2:21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B0C4B6-2525-4AE6-B3C3-55AC237D96E5}" type="datetime8">
              <a:rPr lang="en-US" smtClean="0"/>
              <a:t>12/30/2011 2:21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84233-0FCF-49FD-96DF-1DAAE5FB8E5F}" type="datetime8">
              <a:rPr lang="en-US" smtClean="0"/>
              <a:t>12/30/2011 2:21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6DC-A6B9-49A0-8592-C10893892C73}" type="datetime8">
              <a:rPr lang="en-US" smtClean="0"/>
              <a:t>12/30/2011 2:21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A07-655C-445C-9C09-8E6C2DF4CEC3}" type="datetime8">
              <a:rPr lang="en-US" smtClean="0"/>
              <a:t>12/30/2011 2:21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B79E-6498-490A-A85A-E8302493EBB7}" type="datetime8">
              <a:rPr lang="en-US" smtClean="0"/>
              <a:t>12/30/2011 2:21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3C48E5-5E3A-4FFD-8978-6ECFCE87ADA1}" type="datetime8">
              <a:rPr lang="en-US" smtClean="0"/>
              <a:t>12/30/2011 2:21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22C6BFC-5BD2-47D8-BCF5-DCE34E7BADD8}" type="datetime8">
              <a:rPr lang="en-US" smtClean="0">
                <a:solidFill>
                  <a:schemeClr val="tx2"/>
                </a:solidFill>
              </a:rPr>
              <a:t>12/30/2011 2:21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9144000" cy="1879848"/>
          </a:xfrm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endParaRPr lang="en-US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07/01/2012</a:t>
            </a:r>
          </a:p>
        </p:txBody>
      </p:sp>
      <p:pic>
        <p:nvPicPr>
          <p:cNvPr id="6" name="Picture 5" descr="logoVNbottom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332656"/>
            <a:ext cx="3168603" cy="1454927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0" y="1988840"/>
            <a:ext cx="9144000" cy="1447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sz="28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8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8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sz="3600" b="1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so </a:t>
            </a:r>
            <a:r>
              <a:rPr lang="en-US" sz="3600" dirty="0" err="1" smtClean="0"/>
              <a:t>khớp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JobZoom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Tổ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trữ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so </a:t>
            </a:r>
            <a:r>
              <a:rPr lang="en-US" sz="2800" dirty="0" err="1" smtClean="0"/>
              <a:t>khớp</a:t>
            </a:r>
            <a:r>
              <a:rPr lang="en-US" sz="2800" dirty="0" smtClean="0"/>
              <a:t> – matching tool</a:t>
            </a:r>
            <a:endParaRPr lang="vi-V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mining engine</a:t>
            </a:r>
            <a:endParaRPr lang="vi-V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YOUR ATTENTION!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504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64896" cy="3998168"/>
          </a:xfrm>
        </p:spPr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en-US" smtClean="0"/>
              <a:t>iệc </a:t>
            </a:r>
            <a:r>
              <a:rPr lang="en-US"/>
              <a:t>tổ chức và lưu trữ thông </a:t>
            </a:r>
            <a:r>
              <a:rPr lang="en-US"/>
              <a:t>tin </a:t>
            </a:r>
            <a:r>
              <a:rPr lang="en-US" smtClean="0"/>
              <a:t>đa </a:t>
            </a:r>
            <a:r>
              <a:rPr lang="en-US"/>
              <a:t>dạng </a:t>
            </a:r>
            <a:endParaRPr lang="en-US" smtClean="0"/>
          </a:p>
          <a:p>
            <a:r>
              <a:rPr lang="en-US"/>
              <a:t>P</a:t>
            </a:r>
            <a:r>
              <a:rPr lang="en-US" smtClean="0"/>
              <a:t>hụ </a:t>
            </a:r>
            <a:r>
              <a:rPr lang="en-US"/>
              <a:t>thuộc vào đặc thù của đối tượng thông </a:t>
            </a:r>
            <a:r>
              <a:rPr lang="en-US"/>
              <a:t>tin </a:t>
            </a:r>
            <a:r>
              <a:rPr lang="en-US" smtClean="0"/>
              <a:t>và </a:t>
            </a:r>
            <a:r>
              <a:rPr lang="en-US"/>
              <a:t>chiến lược của nhà phát triển phần mềm</a:t>
            </a:r>
            <a:r>
              <a:rPr lang="en-US"/>
              <a:t>. </a:t>
            </a:r>
            <a:endParaRPr lang="en-US" smtClean="0"/>
          </a:p>
          <a:p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Làm </a:t>
            </a:r>
            <a:r>
              <a:rPr lang="en-US"/>
              <a:t>thế nào thiết kế một </a:t>
            </a:r>
            <a:r>
              <a:rPr lang="en-US" i="1"/>
              <a:t>kiến trúc phần mềm </a:t>
            </a:r>
            <a:r>
              <a:rPr lang="en-US"/>
              <a:t>dùng chung có thể đáp ứng khả năng tổ chức thông tin một cách </a:t>
            </a:r>
            <a:r>
              <a:rPr lang="en-US" i="1"/>
              <a:t>linh </a:t>
            </a:r>
            <a:r>
              <a:rPr lang="en-US" i="1" smtClean="0"/>
              <a:t>hoạt 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554066" y="3762426"/>
            <a:ext cx="504056" cy="32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5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Xây dựng </a:t>
            </a:r>
            <a:r>
              <a:rPr lang="en-US"/>
              <a:t>kiến trúc phần mềm dùng chung có khả năng tổ chức thông tin một cách linh hoạt, </a:t>
            </a:r>
            <a:r>
              <a:rPr lang="en-US"/>
              <a:t>có </a:t>
            </a:r>
            <a:r>
              <a:rPr lang="en-US" smtClean="0"/>
              <a:t>thể áp </a:t>
            </a:r>
            <a:r>
              <a:rPr lang="en-US"/>
              <a:t>dụng cho nhiều phần mềm, nhiều nghiệp vụ khác nhau mà vẫn đảm bảo được khả năng so khớp giữa những các thông tin nội tại </a:t>
            </a:r>
            <a:r>
              <a:rPr lang="en-US"/>
              <a:t>đó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#2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#3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QUYẾT BÀI TOÁN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Tag </a:t>
            </a:r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hợp</a:t>
            </a:r>
            <a:r>
              <a:rPr lang="en-US" sz="4000" dirty="0" smtClean="0"/>
              <a:t> taxonomy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9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C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KHCN</Template>
  <TotalTime>0</TotalTime>
  <Words>350</Words>
  <Application>Microsoft Office PowerPoint</Application>
  <PresentationFormat>On-screen Show (4:3)</PresentationFormat>
  <Paragraphs>64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KHCN</vt:lpstr>
      <vt:lpstr>Xây dựng kiến trúc cổng thông tin tìm việc</vt:lpstr>
      <vt:lpstr>Agenda</vt:lpstr>
      <vt:lpstr>Bài toán kiến trúc</vt:lpstr>
      <vt:lpstr>Bài toán kiến trúc #1</vt:lpstr>
      <vt:lpstr>Bài toán kiến trúc #1</vt:lpstr>
      <vt:lpstr>Bài toán kiến trúc #2</vt:lpstr>
      <vt:lpstr>Bài toán kiến trúc #3</vt:lpstr>
      <vt:lpstr>GIẢI QUYẾT BÀI TOÁN</vt:lpstr>
      <vt:lpstr>Tag kết hợp taxonomy</vt:lpstr>
      <vt:lpstr>Giải pháp so khớp thông tin</vt:lpstr>
      <vt:lpstr>Cây quyết định</vt:lpstr>
      <vt:lpstr>Kiến trúc phần mềm</vt:lpstr>
      <vt:lpstr>JobZoom framework</vt:lpstr>
      <vt:lpstr>Kiến trúc tổng quan</vt:lpstr>
      <vt:lpstr>Tổ chức và lưu trữ thông tin</vt:lpstr>
      <vt:lpstr>Hệ thống so khớp – matching tool</vt:lpstr>
      <vt:lpstr>Data mining engine</vt:lpstr>
      <vt:lpstr>Kết luận</vt:lpstr>
      <vt:lpstr>KẾT QUẢ ĐẠT ĐƯỢC</vt:lpstr>
      <vt:lpstr>Đánh giá</vt:lpstr>
      <vt:lpstr>Những hạn chế</vt:lpstr>
      <vt:lpstr>DEMONSTRATION</vt:lpstr>
      <vt:lpstr>Q &amp; A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2009-08-05T01:53:13Z</dcterms:created>
  <dcterms:modified xsi:type="dcterms:W3CDTF">2011-12-30T07:34:41Z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TC103524801033</vt:lpwstr>
  </property>
</Properties>
</file>