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20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4949.aspx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http://msdn.microsoft.com/en-us/library/ms174949.aspx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92964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</a:t>
            </a:r>
            <a:r>
              <a:rPr lang="en-US" sz="2000" dirty="0" smtClean="0"/>
              <a:t>Tree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.NET, Web, </a:t>
            </a:r>
            <a:r>
              <a:rPr lang="en-US" sz="2000" dirty="0" err="1" smtClean="0"/>
              <a:t>AspNET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8819" y="361950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7" y="1466332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16121" y="895350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5819" y="956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9726" y="1066282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3094119" y="895350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6415" y="80257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2400" y="3006205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571500" y="1999733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537" y="2212864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92889" y="183186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" y="3999613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571500" y="3539606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075705" y="1733033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4428" y="163040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49" y="2852221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7" y="4118861"/>
            <a:ext cx="6924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7582825" y="1779036"/>
            <a:ext cx="2012583" cy="945742"/>
          </a:xfrm>
          <a:prstGeom prst="wedgeEllipseCallout">
            <a:avLst>
              <a:gd name="adj1" fmla="val -27314"/>
              <a:gd name="adj2" fmla="val 694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4" y="2775836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-189495" y="453634"/>
            <a:ext cx="1447800" cy="612648"/>
          </a:xfrm>
          <a:prstGeom prst="wedgeEllipseCallout">
            <a:avLst>
              <a:gd name="adj1" fmla="val 15152"/>
              <a:gd name="adj2" fmla="val 7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7642</TotalTime>
  <Words>780</Words>
  <Application>Microsoft Office PowerPoint</Application>
  <PresentationFormat>On-screen Show (16:9)</PresentationFormat>
  <Paragraphs>129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 dự đoán ứng viên cho vị chọn cho vị trí đòi hỏi: .NET, Web, AspNET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80</cp:revision>
  <dcterms:created xsi:type="dcterms:W3CDTF">2011-08-21T17:09:05Z</dcterms:created>
  <dcterms:modified xsi:type="dcterms:W3CDTF">2011-10-05T02:26:19Z</dcterms:modified>
</cp:coreProperties>
</file>