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80412" autoAdjust="0"/>
  </p:normalViewPr>
  <p:slideViewPr>
    <p:cSldViewPr>
      <p:cViewPr>
        <p:scale>
          <a:sx n="66" d="100"/>
          <a:sy n="66" d="100"/>
        </p:scale>
        <p:origin x="-15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28/12/2011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12/28/2011 4:46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12/28/2011 4:46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12/28/2011 4:46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00174"/>
            <a:ext cx="5000660" cy="524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12/28/2011 4:46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12/28/2011 4:46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12/28/2011 4:46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12/28/2011 4:46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12/28/2011 4:46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12/28/2011 4:46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12/28/2011 4:46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12/28/2011 4:46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12/28/2011 4:46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3212976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việc</a:t>
            </a:r>
            <a:endParaRPr lang="en-US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332656"/>
            <a:ext cx="3168603" cy="145492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0" y="1988840"/>
            <a:ext cx="9144000" cy="1447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Khoá</a:t>
            </a:r>
            <a:r>
              <a:rPr lang="en-US" sz="28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8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800" b="1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nghiệp</a:t>
            </a:r>
            <a:endParaRPr lang="en-US" sz="3600" b="1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64896" cy="3998168"/>
          </a:xfrm>
        </p:spPr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#3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QUYẾT BÀI 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Tag </a:t>
            </a:r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hợp</a:t>
            </a:r>
            <a:r>
              <a:rPr lang="en-US" sz="4000" dirty="0" smtClean="0"/>
              <a:t> 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233</Words>
  <Application>Microsoft Office PowerPoint</Application>
  <PresentationFormat>On-screen Show (4:3)</PresentationFormat>
  <Paragraphs>57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KHCN</vt:lpstr>
      <vt:lpstr>Xây dựng kiến trúc cổng thông tin tìm việc</vt:lpstr>
      <vt:lpstr>Agenda</vt:lpstr>
      <vt:lpstr>Bài toán kiến trúc</vt:lpstr>
      <vt:lpstr>Bài toán kiến trúc #1</vt:lpstr>
      <vt:lpstr>Bài toán kiến trúc #2</vt:lpstr>
      <vt:lpstr>Bài toán kiến trúc #3</vt:lpstr>
      <vt:lpstr>GIẢI QUYẾT BÀI TOÁN</vt:lpstr>
      <vt:lpstr>Tag kết hợp taxonomy</vt:lpstr>
      <vt:lpstr>Giải pháp so khớp thông tin</vt:lpstr>
      <vt:lpstr>Cây quyết định</vt:lpstr>
      <vt:lpstr>Kiến trúc phần mềm</vt:lpstr>
      <vt:lpstr>JobZoom framework</vt:lpstr>
      <vt:lpstr>Kiến trúc tổng quan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2011-12-28T09:48:17Z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