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9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711202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4286" y="1815584"/>
            <a:ext cx="1447800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 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258186" y="1244602"/>
            <a:ext cx="1742314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130618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86107" y="141553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4000500" y="1244602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2796" y="11518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981" y="3355457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WPF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1477881" y="2348985"/>
            <a:ext cx="780305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2918" y="25621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99270" y="2181116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44481" y="4348865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1477881" y="3888858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982086" y="2082285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7039</TotalTime>
  <Words>753</Words>
  <Application>Microsoft Office PowerPoint</Application>
  <PresentationFormat>On-screen Show (16:9)</PresentationFormat>
  <Paragraphs>126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72</cp:revision>
  <dcterms:created xsi:type="dcterms:W3CDTF">2011-08-21T17:09:05Z</dcterms:created>
  <dcterms:modified xsi:type="dcterms:W3CDTF">2011-10-04T16:00:55Z</dcterms:modified>
</cp:coreProperties>
</file>