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0412" autoAdjust="0"/>
  </p:normalViewPr>
  <p:slideViewPr>
    <p:cSldViewPr>
      <p:cViewPr>
        <p:scale>
          <a:sx n="66" d="100"/>
          <a:sy n="66" d="100"/>
        </p:scale>
        <p:origin x="-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30/12/2011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12/30/2011 2:39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12/30/2011 2:39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12/30/2011 2:39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5000660" cy="52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12/30/2011 2:39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12/30/2011 2:39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12/30/2011 2:39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12/30/2011 2:39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12/30/2011 2:39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12/30/2011 2:39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12/30/2011 2:39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12/30/2011 2:39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12/30/2011 2:39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endParaRPr lang="en-US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332656"/>
            <a:ext cx="3168603" cy="145492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0" y="1988840"/>
            <a:ext cx="9144000" cy="1447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3600" b="1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64896" cy="3998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iệc </a:t>
            </a:r>
            <a:r>
              <a:rPr lang="en-US"/>
              <a:t>tổ chức và lưu trữ thông tin </a:t>
            </a:r>
            <a:r>
              <a:rPr lang="en-US" smtClean="0"/>
              <a:t>đa </a:t>
            </a:r>
            <a:r>
              <a:rPr lang="en-US"/>
              <a:t>dạng </a:t>
            </a:r>
            <a:endParaRPr lang="en-US" smtClean="0"/>
          </a:p>
          <a:p>
            <a:r>
              <a:rPr lang="en-US"/>
              <a:t>P</a:t>
            </a:r>
            <a:r>
              <a:rPr lang="en-US" smtClean="0"/>
              <a:t>hụ </a:t>
            </a:r>
            <a:r>
              <a:rPr lang="en-US"/>
              <a:t>thuộc vào đặc thù của đối tượng thông tin </a:t>
            </a:r>
            <a:r>
              <a:rPr lang="en-US" smtClean="0"/>
              <a:t>và </a:t>
            </a:r>
            <a:r>
              <a:rPr lang="en-US"/>
              <a:t>chiến lược của nhà phát triển phần mềm. </a:t>
            </a:r>
            <a:endParaRPr lang="en-US" smtClean="0"/>
          </a:p>
          <a:p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Làm </a:t>
            </a:r>
            <a:r>
              <a:rPr lang="en-US"/>
              <a:t>thế nào thiết kế một </a:t>
            </a:r>
            <a:r>
              <a:rPr lang="en-US" i="1"/>
              <a:t>kiến trúc phần mềm </a:t>
            </a:r>
            <a:r>
              <a:rPr lang="en-US"/>
              <a:t>dùng chung có thể đáp ứng khả năng tổ chức thông tin một cách </a:t>
            </a:r>
            <a:r>
              <a:rPr lang="en-US" i="1"/>
              <a:t>linh </a:t>
            </a:r>
            <a:r>
              <a:rPr lang="en-US" i="1" smtClean="0"/>
              <a:t>hoạt 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554066" y="3762426"/>
            <a:ext cx="504056" cy="32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Xây dựng </a:t>
            </a:r>
            <a:r>
              <a:rPr lang="en-US"/>
              <a:t>kiến trúc phần mềm dùng chung có khả năng tổ chức thông tin một cách linh hoạt, có </a:t>
            </a:r>
            <a:r>
              <a:rPr lang="en-US" smtClean="0"/>
              <a:t>thể áp </a:t>
            </a:r>
            <a:r>
              <a:rPr lang="en-US"/>
              <a:t>dụng cho nhiều phần mềm, nhiều nghiệp vụ khác nhau mà vẫn đảm bảo được khả năng so khớp giữa những các thông tin nội tại đó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#3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" y="2579418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Tag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9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44824"/>
            <a:ext cx="2160240" cy="171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351</Words>
  <Application>Microsoft Office PowerPoint</Application>
  <PresentationFormat>On-screen Show (4:3)</PresentationFormat>
  <Paragraphs>65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KHCN</vt:lpstr>
      <vt:lpstr>Xây dựng kiến trúc cổng thông tin tìm việc</vt:lpstr>
      <vt:lpstr>Agenda</vt:lpstr>
      <vt:lpstr>Bài toán kiến trúc</vt:lpstr>
      <vt:lpstr>Bài toán kiến trúc #1</vt:lpstr>
      <vt:lpstr>Bài toán kiến trúc #1</vt:lpstr>
      <vt:lpstr>Bài toán kiến trúc #2</vt:lpstr>
      <vt:lpstr>Bài toán kiến trúc #3</vt:lpstr>
      <vt:lpstr>GIẢI QUYẾT BÀI TOÁN</vt:lpstr>
      <vt:lpstr>Tag kết hợp taxonomy</vt:lpstr>
      <vt:lpstr>Giải pháp so khớp thông tin</vt:lpstr>
      <vt:lpstr>Cây quyết định</vt:lpstr>
      <vt:lpstr>Kiến trúc phần mềm</vt:lpstr>
      <vt:lpstr>JobZoom framework</vt:lpstr>
      <vt:lpstr>Kiến trúc tổng quan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2011-12-30T07:50:56Z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