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1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0" y="910931"/>
            <a:ext cx="3694147" cy="2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2286000"/>
            <a:ext cx="9144000" cy="2438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3468" y="27465"/>
            <a:ext cx="4506434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4" y="1550840"/>
            <a:ext cx="5153025" cy="340216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863725"/>
            <a:ext cx="3403006" cy="160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4114800"/>
            <a:ext cx="4486276" cy="7620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37338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0" y="910931"/>
            <a:ext cx="3694147" cy="25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2351088"/>
            <a:ext cx="9155113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3976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385583" y="-3396217"/>
            <a:ext cx="236220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318784" y="22150"/>
            <a:ext cx="449580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343400"/>
            <a:ext cx="7315200" cy="9144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2297289"/>
            <a:ext cx="4191000" cy="53340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5867400"/>
            <a:ext cx="9171920" cy="105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50400"/>
            <a:ext cx="64008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43200"/>
            <a:ext cx="5867400" cy="53340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0" y="5124000"/>
            <a:ext cx="3886201" cy="357187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324600" cy="103909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2438400"/>
            <a:ext cx="8694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45085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1430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85800"/>
            <a:ext cx="4191000" cy="38100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4937760" cy="493776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414867"/>
            <a:ext cx="5124000" cy="4572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8/25/2011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859809"/>
            <a:ext cx="1160060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5" y="3173895"/>
            <a:ext cx="7202487" cy="10668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570165"/>
            <a:ext cx="835127" cy="1354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33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68580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570663"/>
            <a:ext cx="8350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95072"/>
            <a:ext cx="7371944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393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6492875"/>
            <a:ext cx="23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90499"/>
            <a:ext cx="922332" cy="7825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572243"/>
            <a:ext cx="822960" cy="13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4237038"/>
            <a:ext cx="4724400" cy="1554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13159" y="152400"/>
            <a:ext cx="3930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 smtClean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0"/>
            <a:ext cx="5213159" cy="685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1" y="6096000"/>
            <a:ext cx="228631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20217" y="381000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1" y="6096000"/>
            <a:ext cx="228631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2:</a:t>
            </a:r>
            <a:endParaRPr lang="en-US" sz="2400" u="sng" dirty="0" smtClean="0"/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4157</TotalTime>
  <Words>478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50</cp:revision>
  <dcterms:created xsi:type="dcterms:W3CDTF">2011-08-21T17:09:05Z</dcterms:created>
  <dcterms:modified xsi:type="dcterms:W3CDTF">2011-08-25T12:21:38Z</dcterms:modified>
</cp:coreProperties>
</file>