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68" r:id="rId6"/>
    <p:sldId id="260" r:id="rId7"/>
    <p:sldId id="261" r:id="rId8"/>
    <p:sldId id="262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seeker </a:t>
            </a:r>
            <a:r>
              <a:rPr lang="en-US" b="1" dirty="0" smtClean="0">
                <a:solidFill>
                  <a:srgbClr val="FF0000"/>
                </a:solidFill>
              </a:rPr>
              <a:t>Profiles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expectation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Additional information</a:t>
            </a:r>
          </a:p>
          <a:p>
            <a:r>
              <a:rPr lang="en-US" dirty="0" smtClean="0"/>
              <a:t>Career summary</a:t>
            </a:r>
          </a:p>
          <a:p>
            <a:r>
              <a:rPr lang="en-US" dirty="0" smtClean="0"/>
              <a:t>Work experience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Contact me for</a:t>
            </a:r>
          </a:p>
          <a:p>
            <a:r>
              <a:rPr lang="en-US" dirty="0" smtClean="0"/>
              <a:t>Picture</a:t>
            </a:r>
          </a:p>
          <a:p>
            <a:r>
              <a:rPr lang="en-US" dirty="0" smtClean="0"/>
              <a:t>Job expectation</a:t>
            </a:r>
          </a:p>
          <a:p>
            <a:r>
              <a:rPr lang="en-US" dirty="0" smtClean="0"/>
              <a:t>Recommend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summary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91217"/>
              </p:ext>
            </p:extLst>
          </p:nvPr>
        </p:nvGraphicFramePr>
        <p:xfrm>
          <a:off x="2402542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</a:t>
                      </a:r>
                      <a:r>
                        <a:rPr lang="en-US" sz="1600" dirty="0" smtClean="0"/>
                        <a:t>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</a:t>
                      </a:r>
                      <a:r>
                        <a:rPr lang="en-US" sz="1600" baseline="0" dirty="0" smtClean="0"/>
                        <a:t>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710998"/>
              </p:ext>
            </p:extLst>
          </p:nvPr>
        </p:nvGraphicFramePr>
        <p:xfrm>
          <a:off x="76200" y="424180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9999"/>
              </p:ext>
            </p:extLst>
          </p:nvPr>
        </p:nvGraphicFramePr>
        <p:xfrm>
          <a:off x="4717732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94991"/>
              </p:ext>
            </p:extLst>
          </p:nvPr>
        </p:nvGraphicFramePr>
        <p:xfrm>
          <a:off x="7010400" y="1371600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47561"/>
              </p:ext>
            </p:extLst>
          </p:nvPr>
        </p:nvGraphicFramePr>
        <p:xfrm>
          <a:off x="2362200" y="423533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921934"/>
              </p:ext>
            </p:extLst>
          </p:nvPr>
        </p:nvGraphicFramePr>
        <p:xfrm>
          <a:off x="5638800" y="5257800"/>
          <a:ext cx="2216468" cy="1447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04772"/>
              </p:ext>
            </p:extLst>
          </p:nvPr>
        </p:nvGraphicFramePr>
        <p:xfrm>
          <a:off x="76200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38800" y="4267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162800" y="4495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905787"/>
              </p:ext>
            </p:extLst>
          </p:nvPr>
        </p:nvGraphicFramePr>
        <p:xfrm>
          <a:off x="2362200" y="551688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Experiences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4495800" y="58293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summary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experience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</TotalTime>
  <Words>140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Job seeker Profiles</vt:lpstr>
      <vt:lpstr>Profiles tabs</vt:lpstr>
      <vt:lpstr>Tabs summary</vt:lpstr>
      <vt:lpstr>Basic information tabs</vt:lpstr>
      <vt:lpstr>Contact information tabs</vt:lpstr>
      <vt:lpstr>Career summary tabs</vt:lpstr>
      <vt:lpstr>Work experience tabs</vt:lpstr>
      <vt:lpstr>Education tabs</vt:lpstr>
      <vt:lpstr>Training tabs</vt:lpstr>
      <vt:lpstr>Picture tabs</vt:lpstr>
      <vt:lpstr>Job expectation tabs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12</cp:revision>
  <dcterms:created xsi:type="dcterms:W3CDTF">2011-08-22T07:48:49Z</dcterms:created>
  <dcterms:modified xsi:type="dcterms:W3CDTF">2011-08-26T03:22:05Z</dcterms:modified>
</cp:coreProperties>
</file>