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58" r:id="rId5"/>
    <p:sldId id="268" r:id="rId6"/>
    <p:sldId id="260" r:id="rId7"/>
    <p:sldId id="261" r:id="rId8"/>
    <p:sldId id="262" r:id="rId9"/>
    <p:sldId id="265" r:id="rId10"/>
    <p:sldId id="26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E48C2E7-87FF-4DE0-A763-616CBC356B37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Job seeker </a:t>
            </a:r>
            <a:r>
              <a:rPr lang="en-US" b="1" dirty="0" smtClean="0">
                <a:solidFill>
                  <a:srgbClr val="FF0000"/>
                </a:solidFill>
              </a:rPr>
              <a:t>Profiles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expectation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information</a:t>
            </a:r>
          </a:p>
          <a:p>
            <a:r>
              <a:rPr lang="en-US" dirty="0" smtClean="0"/>
              <a:t>Additional information</a:t>
            </a:r>
          </a:p>
          <a:p>
            <a:r>
              <a:rPr lang="en-US" dirty="0" smtClean="0"/>
              <a:t>Career summary</a:t>
            </a:r>
          </a:p>
          <a:p>
            <a:r>
              <a:rPr lang="en-US" dirty="0" smtClean="0"/>
              <a:t>Work experience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Contact me for</a:t>
            </a:r>
          </a:p>
          <a:p>
            <a:r>
              <a:rPr lang="en-US" dirty="0" smtClean="0"/>
              <a:t>Picture</a:t>
            </a:r>
          </a:p>
          <a:p>
            <a:r>
              <a:rPr lang="en-US" dirty="0" smtClean="0"/>
              <a:t>Job expectation</a:t>
            </a:r>
          </a:p>
          <a:p>
            <a:r>
              <a:rPr lang="en-US" dirty="0" smtClean="0"/>
              <a:t>Recommend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summary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568196"/>
              </p:ext>
            </p:extLst>
          </p:nvPr>
        </p:nvGraphicFramePr>
        <p:xfrm>
          <a:off x="2402542" y="1371600"/>
          <a:ext cx="2216468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Websites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Social networks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me</a:t>
                      </a:r>
                      <a:r>
                        <a:rPr lang="en-US" sz="1600" baseline="0" dirty="0" smtClean="0"/>
                        <a:t> for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</a:t>
                      </a:r>
                      <a:r>
                        <a:rPr lang="en-US" sz="1600" baseline="0" dirty="0" smtClean="0"/>
                        <a:t> me by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710998"/>
              </p:ext>
            </p:extLst>
          </p:nvPr>
        </p:nvGraphicFramePr>
        <p:xfrm>
          <a:off x="76200" y="4241800"/>
          <a:ext cx="2216468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Career</a:t>
                      </a:r>
                      <a:r>
                        <a:rPr lang="en-US" sz="1600" baseline="0" dirty="0" smtClean="0"/>
                        <a:t> 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Professional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Expert</a:t>
                      </a:r>
                      <a:r>
                        <a:rPr lang="en-US" sz="1600" baseline="0" dirty="0" smtClean="0"/>
                        <a:t> in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Specialties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69999"/>
              </p:ext>
            </p:extLst>
          </p:nvPr>
        </p:nvGraphicFramePr>
        <p:xfrm>
          <a:off x="4717732" y="137160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history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work there?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level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894991"/>
              </p:ext>
            </p:extLst>
          </p:nvPr>
        </p:nvGraphicFramePr>
        <p:xfrm>
          <a:off x="7010400" y="1371600"/>
          <a:ext cx="2216468" cy="3175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 &amp; Knowledge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</a:t>
                      </a:r>
                      <a:r>
                        <a:rPr lang="en-US" sz="1600" baseline="0" dirty="0" smtClean="0"/>
                        <a:t> / Institute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Degree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Major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Languages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698346"/>
              </p:ext>
            </p:extLst>
          </p:nvPr>
        </p:nvGraphicFramePr>
        <p:xfrm>
          <a:off x="2362200" y="4235335"/>
          <a:ext cx="2216468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expectation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Objectives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Oppotunities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921934"/>
              </p:ext>
            </p:extLst>
          </p:nvPr>
        </p:nvGraphicFramePr>
        <p:xfrm>
          <a:off x="5638800" y="5257800"/>
          <a:ext cx="2216468" cy="1447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Trainings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936740"/>
              </p:ext>
            </p:extLst>
          </p:nvPr>
        </p:nvGraphicFramePr>
        <p:xfrm>
          <a:off x="2362200" y="5715000"/>
          <a:ext cx="2216468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Skills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Skills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304772"/>
              </p:ext>
            </p:extLst>
          </p:nvPr>
        </p:nvGraphicFramePr>
        <p:xfrm>
          <a:off x="76200" y="1371600"/>
          <a:ext cx="2216468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of birth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Citizenship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</a:t>
                      </a:r>
                      <a:r>
                        <a:rPr lang="en-US" sz="1600" baseline="0" dirty="0" smtClean="0"/>
                        <a:t> status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>
            <a:off x="5638800" y="4267200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7162800" y="44958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summary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experience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 smtClean="0">
                <a:solidFill>
                  <a:schemeClr val="tx1"/>
                </a:solidFill>
              </a:rPr>
              <a:t>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83</TotalTime>
  <Words>126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Job seeker Profiles</vt:lpstr>
      <vt:lpstr>Profiles tabs</vt:lpstr>
      <vt:lpstr>Tabs summary</vt:lpstr>
      <vt:lpstr>Basic information tabs</vt:lpstr>
      <vt:lpstr>Contact information tabs</vt:lpstr>
      <vt:lpstr>Career summary tabs</vt:lpstr>
      <vt:lpstr>Work experience tabs</vt:lpstr>
      <vt:lpstr>Education tabs</vt:lpstr>
      <vt:lpstr>Training tabs</vt:lpstr>
      <vt:lpstr>Picture tabs</vt:lpstr>
      <vt:lpstr>Job expectation tabs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seekers Profiles</dc:title>
  <dc:creator>Trung Hieu</dc:creator>
  <cp:lastModifiedBy>Trung Hieu</cp:lastModifiedBy>
  <cp:revision>10</cp:revision>
  <dcterms:created xsi:type="dcterms:W3CDTF">2011-08-22T07:48:49Z</dcterms:created>
  <dcterms:modified xsi:type="dcterms:W3CDTF">2011-08-23T06:50:55Z</dcterms:modified>
</cp:coreProperties>
</file>