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4" r:id="rId4"/>
    <p:sldId id="258" r:id="rId5"/>
    <p:sldId id="268" r:id="rId6"/>
    <p:sldId id="260" r:id="rId7"/>
    <p:sldId id="261" r:id="rId8"/>
    <p:sldId id="262" r:id="rId9"/>
    <p:sldId id="265" r:id="rId10"/>
    <p:sldId id="267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Job seeker </a:t>
            </a:r>
            <a:r>
              <a:rPr lang="en-US" b="1" dirty="0" smtClean="0">
                <a:solidFill>
                  <a:srgbClr val="FF0000"/>
                </a:solidFill>
              </a:rPr>
              <a:t>Profiles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95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 </a:t>
            </a:r>
            <a:r>
              <a:rPr lang="en-US" dirty="0" smtClean="0">
                <a:solidFill>
                  <a:schemeClr val="tx1"/>
                </a:solidFill>
              </a:rPr>
              <a:t>tabs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9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expectation </a:t>
            </a:r>
            <a:r>
              <a:rPr lang="en-US" dirty="0" smtClean="0">
                <a:solidFill>
                  <a:schemeClr val="tx1"/>
                </a:solidFill>
              </a:rPr>
              <a:t>tabs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1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 tabs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information</a:t>
            </a:r>
          </a:p>
          <a:p>
            <a:r>
              <a:rPr lang="en-US" dirty="0" smtClean="0"/>
              <a:t>Contact </a:t>
            </a:r>
            <a:r>
              <a:rPr lang="en-US" dirty="0" smtClean="0"/>
              <a:t>information</a:t>
            </a:r>
          </a:p>
          <a:p>
            <a:r>
              <a:rPr lang="en-US" dirty="0" smtClean="0"/>
              <a:t>Career summary</a:t>
            </a:r>
          </a:p>
          <a:p>
            <a:r>
              <a:rPr lang="en-US" dirty="0" smtClean="0"/>
              <a:t>Work </a:t>
            </a:r>
            <a:endParaRPr lang="en-US" dirty="0" smtClean="0"/>
          </a:p>
          <a:p>
            <a:r>
              <a:rPr lang="en-US" dirty="0" smtClean="0"/>
              <a:t>Education</a:t>
            </a:r>
            <a:endParaRPr lang="en-US" dirty="0" smtClean="0"/>
          </a:p>
          <a:p>
            <a:r>
              <a:rPr lang="en-US" dirty="0" smtClean="0"/>
              <a:t>Experiences</a:t>
            </a:r>
          </a:p>
          <a:p>
            <a:r>
              <a:rPr lang="en-US" dirty="0" smtClean="0"/>
              <a:t>Abilities / Skills</a:t>
            </a:r>
          </a:p>
          <a:p>
            <a:r>
              <a:rPr lang="en-US" dirty="0"/>
              <a:t>Job expectation</a:t>
            </a:r>
          </a:p>
          <a:p>
            <a:r>
              <a:rPr lang="en-US" dirty="0" smtClean="0"/>
              <a:t>Recommend </a:t>
            </a:r>
            <a:r>
              <a:rPr lang="en-US" dirty="0" smtClean="0"/>
              <a:t>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30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Tabs summary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3191217"/>
              </p:ext>
            </p:extLst>
          </p:nvPr>
        </p:nvGraphicFramePr>
        <p:xfrm>
          <a:off x="2402542" y="1371600"/>
          <a:ext cx="2216468" cy="259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 info.</a:t>
                      </a:r>
                      <a:r>
                        <a:rPr lang="en-US" sz="1600" baseline="0" dirty="0" smtClean="0"/>
                        <a:t> (s)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F0"/>
                          </a:solidFill>
                        </a:rPr>
                        <a:t>Websites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F0"/>
                          </a:solidFill>
                        </a:rPr>
                        <a:t>Social networks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Emails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Phones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 me</a:t>
                      </a:r>
                      <a:r>
                        <a:rPr lang="en-US" sz="1600" baseline="0" dirty="0" smtClean="0"/>
                        <a:t> for (s)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</a:t>
                      </a:r>
                      <a:r>
                        <a:rPr lang="en-US" sz="1600" baseline="0" dirty="0" smtClean="0"/>
                        <a:t> me by (s)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1272714"/>
              </p:ext>
            </p:extLst>
          </p:nvPr>
        </p:nvGraphicFramePr>
        <p:xfrm>
          <a:off x="13855" y="4495800"/>
          <a:ext cx="2216468" cy="1854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Career</a:t>
                      </a:r>
                      <a:r>
                        <a:rPr lang="en-US" sz="1600" baseline="0" dirty="0" smtClean="0"/>
                        <a:t> summary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Professional status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Expert</a:t>
                      </a:r>
                      <a:r>
                        <a:rPr lang="en-US" sz="1600" baseline="0" dirty="0" smtClean="0"/>
                        <a:t> in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Summary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Specialties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669999"/>
              </p:ext>
            </p:extLst>
          </p:nvPr>
        </p:nvGraphicFramePr>
        <p:xfrm>
          <a:off x="4717732" y="1371600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 history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Company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title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Current work there?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Period (From… To…)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level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description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Experiences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3417406"/>
              </p:ext>
            </p:extLst>
          </p:nvPr>
        </p:nvGraphicFramePr>
        <p:xfrm>
          <a:off x="7010400" y="1371600"/>
          <a:ext cx="2216468" cy="3175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Education &amp; Knowledge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Country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School</a:t>
                      </a:r>
                      <a:r>
                        <a:rPr lang="en-US" sz="1600" baseline="0" dirty="0" smtClean="0"/>
                        <a:t> / Institute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Degrees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Majors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Year (From… To…)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Languages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Experiences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5847561"/>
              </p:ext>
            </p:extLst>
          </p:nvPr>
        </p:nvGraphicFramePr>
        <p:xfrm>
          <a:off x="2362200" y="4235335"/>
          <a:ext cx="2216468" cy="1112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expectation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Objectives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Opportunities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935387"/>
              </p:ext>
            </p:extLst>
          </p:nvPr>
        </p:nvGraphicFramePr>
        <p:xfrm>
          <a:off x="5638800" y="5257800"/>
          <a:ext cx="2216468" cy="1818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Experiences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Projects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Trainings (Courses)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Activities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Others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6498063"/>
              </p:ext>
            </p:extLst>
          </p:nvPr>
        </p:nvGraphicFramePr>
        <p:xfrm>
          <a:off x="76200" y="1371600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Basic info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Full name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Date of birth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Citizenship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Address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Marital</a:t>
                      </a:r>
                      <a:r>
                        <a:rPr lang="en-US" sz="1600" baseline="0" dirty="0" smtClean="0"/>
                        <a:t> status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Picture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Down Arrow 12"/>
          <p:cNvSpPr/>
          <p:nvPr/>
        </p:nvSpPr>
        <p:spPr>
          <a:xfrm>
            <a:off x="5638800" y="4267200"/>
            <a:ext cx="3810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7162800" y="44958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097809"/>
              </p:ext>
            </p:extLst>
          </p:nvPr>
        </p:nvGraphicFramePr>
        <p:xfrm>
          <a:off x="2362200" y="5516880"/>
          <a:ext cx="2216468" cy="13411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Abilities / Skills</a:t>
                      </a:r>
                      <a:endParaRPr lang="en-US" sz="1600" dirty="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Fields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Details</a:t>
                      </a:r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Others</a:t>
                      </a:r>
                      <a:endParaRPr lang="en-US" sz="160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 rot="10800000">
            <a:off x="4495800" y="5829300"/>
            <a:ext cx="1143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information </a:t>
            </a:r>
            <a:r>
              <a:rPr lang="en-US" dirty="0" smtClean="0">
                <a:solidFill>
                  <a:schemeClr val="tx1"/>
                </a:solidFill>
              </a:rPr>
              <a:t>tabs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8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 </a:t>
            </a:r>
            <a:r>
              <a:rPr lang="en-US" dirty="0" smtClean="0">
                <a:solidFill>
                  <a:schemeClr val="tx1"/>
                </a:solidFill>
              </a:rPr>
              <a:t>tabs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7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 summary </a:t>
            </a:r>
            <a:r>
              <a:rPr lang="en-US" dirty="0" smtClean="0">
                <a:solidFill>
                  <a:schemeClr val="tx1"/>
                </a:solidFill>
              </a:rPr>
              <a:t>tabs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6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experience </a:t>
            </a:r>
            <a:r>
              <a:rPr lang="en-US" dirty="0" smtClean="0">
                <a:solidFill>
                  <a:schemeClr val="tx1"/>
                </a:solidFill>
              </a:rPr>
              <a:t>tabs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 </a:t>
            </a:r>
            <a:r>
              <a:rPr lang="en-US" dirty="0" smtClean="0">
                <a:solidFill>
                  <a:schemeClr val="tx1"/>
                </a:solidFill>
              </a:rPr>
              <a:t>tabs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4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</a:t>
            </a:r>
            <a:r>
              <a:rPr lang="en-US" dirty="0" smtClean="0">
                <a:solidFill>
                  <a:schemeClr val="tx1"/>
                </a:solidFill>
              </a:rPr>
              <a:t>tabs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0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103</TotalTime>
  <Words>143</Words>
  <Application>Microsoft Office PowerPoint</Application>
  <PresentationFormat>On-screen Show (4:3)</PresentationFormat>
  <Paragraphs>68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Clarity</vt:lpstr>
      <vt:lpstr>Job seeker Profiles</vt:lpstr>
      <vt:lpstr>Profiles tabs</vt:lpstr>
      <vt:lpstr>Tabs summary</vt:lpstr>
      <vt:lpstr>Basic information tabs</vt:lpstr>
      <vt:lpstr>Contact information tabs</vt:lpstr>
      <vt:lpstr>Career summary tabs</vt:lpstr>
      <vt:lpstr>Work experience tabs</vt:lpstr>
      <vt:lpstr>Education tabs</vt:lpstr>
      <vt:lpstr>Training tabs</vt:lpstr>
      <vt:lpstr>Picture tabs</vt:lpstr>
      <vt:lpstr>Job expectation tabs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seekers Profiles</dc:title>
  <dc:creator>Trung Hieu</dc:creator>
  <cp:lastModifiedBy>Trung Hieu</cp:lastModifiedBy>
  <cp:revision>16</cp:revision>
  <dcterms:created xsi:type="dcterms:W3CDTF">2011-08-22T07:48:49Z</dcterms:created>
  <dcterms:modified xsi:type="dcterms:W3CDTF">2011-08-26T03:55:39Z</dcterms:modified>
</cp:coreProperties>
</file>