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tin </a:t>
            </a:r>
            <a:r>
              <a:rPr lang="en-US" sz="1200" b="1" smtClean="0">
                <a:solidFill>
                  <a:schemeClr val="tx1"/>
                </a:solidFill>
              </a:rPr>
              <a:t>2&gt;&gt;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4" y="2475291"/>
            <a:ext cx="1514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06324" y="4190857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6324" y="3840564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08528"/>
            <a:ext cx="148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flipV="1">
            <a:off x="4777924" y="3123915"/>
            <a:ext cx="1476375" cy="79284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4099" idx="1"/>
          </p:cNvCxnSpPr>
          <p:nvPr/>
        </p:nvCxnSpPr>
        <p:spPr>
          <a:xfrm flipV="1">
            <a:off x="4701724" y="3765928"/>
            <a:ext cx="1699076" cy="5011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0330" y="2819400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5060330" y="4267057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75291"/>
            <a:ext cx="3648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6799" y="2152126"/>
            <a:ext cx="198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&lt;business entity class&gt;</a:t>
            </a:r>
            <a:endParaRPr lang="en-US" sz="1500"/>
          </a:p>
        </p:txBody>
      </p:sp>
      <p:sp>
        <p:nvSpPr>
          <p:cNvPr id="16" name="Rectangle 15"/>
          <p:cNvSpPr/>
          <p:nvPr/>
        </p:nvSpPr>
        <p:spPr>
          <a:xfrm>
            <a:off x="76200" y="3680203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4343257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5000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90600" y="1219200"/>
            <a:ext cx="5486400" cy="76200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-25021" y="301752"/>
            <a:ext cx="1447800" cy="612648"/>
          </a:xfrm>
          <a:prstGeom prst="wedgeRectCallout">
            <a:avLst>
              <a:gd name="adj1" fmla="val 59350"/>
              <a:gd name="adj2" fmla="val 130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Classification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446896"/>
            <a:ext cx="404971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4495800"/>
            <a:ext cx="3600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37316" y="3055114"/>
            <a:ext cx="1406434" cy="1199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 Tree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58000" y="914400"/>
            <a:ext cx="1524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</a:p>
          <a:p>
            <a:pPr algn="ctr"/>
            <a:r>
              <a:rPr lang="en-US" smtClean="0"/>
              <a:t>JobZoom Tree</a:t>
            </a:r>
            <a:endParaRPr lang="en-US"/>
          </a:p>
        </p:txBody>
      </p:sp>
      <p:cxnSp>
        <p:nvCxnSpPr>
          <p:cNvPr id="29" name="Curved Connector 28"/>
          <p:cNvCxnSpPr>
            <a:stCxn id="20" idx="0"/>
          </p:cNvCxnSpPr>
          <p:nvPr/>
        </p:nvCxnSpPr>
        <p:spPr>
          <a:xfrm rot="5400000" flipH="1" flipV="1">
            <a:off x="4807728" y="1301325"/>
            <a:ext cx="1086594" cy="242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0234" y="24081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0" y="3896097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451566" y="3886200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cxnSp>
        <p:nvCxnSpPr>
          <p:cNvPr id="5128" name="Curved Connector 5127"/>
          <p:cNvCxnSpPr>
            <a:stCxn id="39" idx="3"/>
            <a:endCxn id="20" idx="1"/>
          </p:cNvCxnSpPr>
          <p:nvPr/>
        </p:nvCxnSpPr>
        <p:spPr>
          <a:xfrm flipV="1">
            <a:off x="2930434" y="3654817"/>
            <a:ext cx="506882" cy="65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Curved Connector 5129"/>
          <p:cNvCxnSpPr>
            <a:stCxn id="40" idx="1"/>
            <a:endCxn id="20" idx="3"/>
          </p:cNvCxnSpPr>
          <p:nvPr/>
        </p:nvCxnSpPr>
        <p:spPr>
          <a:xfrm rot="10800000">
            <a:off x="4843750" y="3654818"/>
            <a:ext cx="607816" cy="6455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49122" y="3931355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4797043" y="3649132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5131" name="Rectangular Callout 5130"/>
          <p:cNvSpPr/>
          <p:nvPr/>
        </p:nvSpPr>
        <p:spPr>
          <a:xfrm>
            <a:off x="5981700" y="2416643"/>
            <a:ext cx="1752600" cy="990600"/>
          </a:xfrm>
          <a:prstGeom prst="wedgeRectCallout">
            <a:avLst>
              <a:gd name="adj1" fmla="val -73786"/>
              <a:gd name="adj2" fmla="val 3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Overide việc định nghĩa sự ràng buộc các classification node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9528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3208" y="2026805"/>
            <a:ext cx="1523999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810" y="2938379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12220" y="2938379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17207" y="3932849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5" idx="0"/>
          </p:cNvCxnSpPr>
          <p:nvPr/>
        </p:nvCxnSpPr>
        <p:spPr>
          <a:xfrm flipH="1">
            <a:off x="1393207" y="2471305"/>
            <a:ext cx="762001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0"/>
          </p:cNvCxnSpPr>
          <p:nvPr/>
        </p:nvCxnSpPr>
        <p:spPr>
          <a:xfrm>
            <a:off x="2155208" y="2471305"/>
            <a:ext cx="1323266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3478474" y="3382879"/>
            <a:ext cx="184809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2818" y="3970129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5" idx="2"/>
          </p:cNvCxnSpPr>
          <p:nvPr/>
        </p:nvCxnSpPr>
        <p:spPr>
          <a:xfrm flipH="1">
            <a:off x="780717" y="3382879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26856" y="3947866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5" idx="2"/>
            <a:endCxn id="45" idx="0"/>
          </p:cNvCxnSpPr>
          <p:nvPr/>
        </p:nvCxnSpPr>
        <p:spPr>
          <a:xfrm>
            <a:off x="1393207" y="3382879"/>
            <a:ext cx="73209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487226" y="1984183"/>
            <a:ext cx="1830245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Samsung Galaxy 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142074" y="2895757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626837" y="2895757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317471" y="3890227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3" idx="2"/>
            <a:endCxn id="64" idx="0"/>
          </p:cNvCxnSpPr>
          <p:nvPr/>
        </p:nvCxnSpPr>
        <p:spPr>
          <a:xfrm flipH="1">
            <a:off x="5793471" y="2428683"/>
            <a:ext cx="608878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2"/>
            <a:endCxn id="65" idx="0"/>
          </p:cNvCxnSpPr>
          <p:nvPr/>
        </p:nvCxnSpPr>
        <p:spPr>
          <a:xfrm>
            <a:off x="6402349" y="2428683"/>
            <a:ext cx="1090742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>
            <a:off x="7493091" y="3340257"/>
            <a:ext cx="57045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568490" y="3927507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4" idx="2"/>
            <a:endCxn id="70" idx="0"/>
          </p:cNvCxnSpPr>
          <p:nvPr/>
        </p:nvCxnSpPr>
        <p:spPr>
          <a:xfrm flipH="1">
            <a:off x="5180981" y="3340257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32980" y="3905244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stCxn id="64" idx="2"/>
            <a:endCxn id="72" idx="0"/>
          </p:cNvCxnSpPr>
          <p:nvPr/>
        </p:nvCxnSpPr>
        <p:spPr>
          <a:xfrm>
            <a:off x="5793471" y="3340257"/>
            <a:ext cx="43795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26837" y="389022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511173" y="290635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stCxn id="64" idx="2"/>
            <a:endCxn id="76" idx="0"/>
          </p:cNvCxnSpPr>
          <p:nvPr/>
        </p:nvCxnSpPr>
        <p:spPr>
          <a:xfrm>
            <a:off x="5793471" y="3340257"/>
            <a:ext cx="113181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3" idx="2"/>
            <a:endCxn id="81" idx="0"/>
          </p:cNvCxnSpPr>
          <p:nvPr/>
        </p:nvCxnSpPr>
        <p:spPr>
          <a:xfrm>
            <a:off x="6402349" y="2428683"/>
            <a:ext cx="2407274" cy="4776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0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75561" y="2514600"/>
            <a:ext cx="1363639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JobZoom framework</a:t>
            </a:r>
          </a:p>
          <a:p>
            <a:pPr algn="ctr"/>
            <a:r>
              <a:rPr lang="en-US" smtClean="0"/>
              <a:t>API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063240"/>
            <a:ext cx="731520" cy="7315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6172200" y="3429000"/>
            <a:ext cx="130336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2514600"/>
            <a:ext cx="1450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Use library to Implement website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21356"/>
            <a:ext cx="1752600" cy="1211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2551" y="2267922"/>
            <a:ext cx="139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Recruitment </a:t>
            </a:r>
          </a:p>
          <a:p>
            <a:pPr algn="ctr"/>
            <a:r>
              <a:rPr lang="en-US" smtClean="0"/>
              <a:t>website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0" y="4325322"/>
            <a:ext cx="975360" cy="975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521162"/>
            <a:ext cx="975360" cy="975360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13" idx="3"/>
          </p:cNvCxnSpPr>
          <p:nvPr/>
        </p:nvCxnSpPr>
        <p:spPr>
          <a:xfrm>
            <a:off x="2861310" y="2008842"/>
            <a:ext cx="796290" cy="87537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2" idx="3"/>
          </p:cNvCxnSpPr>
          <p:nvPr/>
        </p:nvCxnSpPr>
        <p:spPr>
          <a:xfrm flipV="1">
            <a:off x="2876550" y="4005282"/>
            <a:ext cx="1143000" cy="80772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15400" y="268224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Decision tree &lt;component&gt;</a:t>
            </a:r>
            <a:endParaRPr lang="en-US" sz="1500"/>
          </a:p>
        </p:txBody>
      </p:sp>
      <p:sp>
        <p:nvSpPr>
          <p:cNvPr id="24" name="Rounded Rectangle 23"/>
          <p:cNvSpPr/>
          <p:nvPr/>
        </p:nvSpPr>
        <p:spPr>
          <a:xfrm>
            <a:off x="8925636" y="36576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taxonomy &lt;component&gt;</a:t>
            </a:r>
            <a:endParaRPr lang="en-US" sz="1500"/>
          </a:p>
        </p:txBody>
      </p:sp>
      <p:sp>
        <p:nvSpPr>
          <p:cNvPr id="25" name="Rounded Rectangle 24"/>
          <p:cNvSpPr/>
          <p:nvPr/>
        </p:nvSpPr>
        <p:spPr>
          <a:xfrm>
            <a:off x="8915400" y="1778069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Flexiblity attribute &lt;component&gt;</a:t>
            </a:r>
            <a:endParaRPr lang="en-US" sz="1500"/>
          </a:p>
        </p:txBody>
      </p:sp>
      <p:sp>
        <p:nvSpPr>
          <p:cNvPr id="27" name="Rounded Rectangle 26"/>
          <p:cNvSpPr/>
          <p:nvPr/>
        </p:nvSpPr>
        <p:spPr>
          <a:xfrm>
            <a:off x="8925636" y="4603845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others &lt;component&gt;</a:t>
            </a:r>
            <a:endParaRPr lang="en-US" sz="1500"/>
          </a:p>
        </p:txBody>
      </p:sp>
      <p:sp>
        <p:nvSpPr>
          <p:cNvPr id="28" name="Rounded Rectangle 27"/>
          <p:cNvSpPr/>
          <p:nvPr/>
        </p:nvSpPr>
        <p:spPr>
          <a:xfrm>
            <a:off x="7315200" y="1523999"/>
            <a:ext cx="3276600" cy="3962401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3250" y="2173357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1" name="TextBox 30"/>
          <p:cNvSpPr txBox="1"/>
          <p:nvPr/>
        </p:nvSpPr>
        <p:spPr>
          <a:xfrm>
            <a:off x="3039450" y="4172922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2" name="TextBox 31"/>
          <p:cNvSpPr txBox="1"/>
          <p:nvPr/>
        </p:nvSpPr>
        <p:spPr>
          <a:xfrm>
            <a:off x="5314950" y="3896268"/>
            <a:ext cx="989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D</a:t>
            </a:r>
            <a:r>
              <a:rPr lang="en-US" sz="1500" smtClean="0"/>
              <a:t>eveloper</a:t>
            </a:r>
            <a:endParaRPr lang="en-US" sz="1500"/>
          </a:p>
        </p:txBody>
      </p:sp>
      <p:sp>
        <p:nvSpPr>
          <p:cNvPr id="33" name="TextBox 32"/>
          <p:cNvSpPr txBox="1"/>
          <p:nvPr/>
        </p:nvSpPr>
        <p:spPr>
          <a:xfrm>
            <a:off x="1925538" y="5315635"/>
            <a:ext cx="926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Employer</a:t>
            </a:r>
            <a:endParaRPr lang="en-US" sz="1500"/>
          </a:p>
        </p:txBody>
      </p:sp>
      <p:sp>
        <p:nvSpPr>
          <p:cNvPr id="34" name="TextBox 33"/>
          <p:cNvSpPr txBox="1"/>
          <p:nvPr/>
        </p:nvSpPr>
        <p:spPr>
          <a:xfrm>
            <a:off x="1872557" y="2494297"/>
            <a:ext cx="10039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Job seeker</a:t>
            </a:r>
            <a:endParaRPr lang="en-US" sz="1500"/>
          </a:p>
        </p:txBody>
      </p:sp>
      <p:sp>
        <p:nvSpPr>
          <p:cNvPr id="39" name="TextBox 38"/>
          <p:cNvSpPr txBox="1"/>
          <p:nvPr/>
        </p:nvSpPr>
        <p:spPr>
          <a:xfrm>
            <a:off x="7086600" y="5449669"/>
            <a:ext cx="36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JobZoom framework architecture</a:t>
            </a:r>
          </a:p>
          <a:p>
            <a:pPr algn="ctr"/>
            <a:r>
              <a:rPr lang="en-US" smtClean="0"/>
              <a:t>{components, connectors, constraint}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13413" y="475582"/>
            <a:ext cx="5163787" cy="6230018"/>
          </a:xfrm>
          <a:prstGeom prst="roundRect">
            <a:avLst>
              <a:gd name="adj" fmla="val 38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JOBZOOM FRAMEWORK API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3485710" y="3946963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IAnalysisServices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5710" y="4610509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IDecisionTreeStructure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6558" y="451444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73614" y="1681917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Attribute Mapping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4114" y="538286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5710" y="6019375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7038" y="3953481"/>
            <a:ext cx="1752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AnalysisServices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7038" y="460143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DecisionTreeStructure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8006167" flipH="1">
            <a:off x="5305474" y="408140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" name="Straight Connector 14"/>
          <p:cNvCxnSpPr>
            <a:stCxn id="14" idx="5"/>
            <a:endCxn id="12" idx="1"/>
          </p:cNvCxnSpPr>
          <p:nvPr/>
        </p:nvCxnSpPr>
        <p:spPr>
          <a:xfrm>
            <a:off x="5402969" y="418208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77246" y="5382868"/>
            <a:ext cx="1752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Triangle 18"/>
          <p:cNvSpPr/>
          <p:nvPr/>
        </p:nvSpPr>
        <p:spPr>
          <a:xfrm rot="8006167" flipH="1">
            <a:off x="5285682" y="551079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/>
          <p:cNvCxnSpPr>
            <a:stCxn id="19" idx="5"/>
            <a:endCxn id="18" idx="1"/>
          </p:cNvCxnSpPr>
          <p:nvPr/>
        </p:nvCxnSpPr>
        <p:spPr>
          <a:xfrm>
            <a:off x="5383177" y="561146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0422" y="6019375"/>
            <a:ext cx="17526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Triangle 21"/>
          <p:cNvSpPr/>
          <p:nvPr/>
        </p:nvSpPr>
        <p:spPr>
          <a:xfrm rot="8006167" flipH="1">
            <a:off x="5268858" y="6147297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3" name="Straight Connector 22"/>
          <p:cNvCxnSpPr>
            <a:stCxn id="22" idx="5"/>
            <a:endCxn id="21" idx="1"/>
          </p:cNvCxnSpPr>
          <p:nvPr/>
        </p:nvCxnSpPr>
        <p:spPr>
          <a:xfrm>
            <a:off x="5366353" y="6247975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1"/>
          </p:cNvCxnSpPr>
          <p:nvPr/>
        </p:nvCxnSpPr>
        <p:spPr>
          <a:xfrm>
            <a:off x="2209800" y="4043772"/>
            <a:ext cx="1275910" cy="13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2209800" y="4043772"/>
            <a:ext cx="1275910" cy="79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>
            <a:off x="2209800" y="4043772"/>
            <a:ext cx="1274314" cy="15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1"/>
          </p:cNvCxnSpPr>
          <p:nvPr/>
        </p:nvCxnSpPr>
        <p:spPr>
          <a:xfrm>
            <a:off x="2209800" y="4043772"/>
            <a:ext cx="1275910" cy="220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1"/>
          </p:cNvCxnSpPr>
          <p:nvPr/>
        </p:nvCxnSpPr>
        <p:spPr>
          <a:xfrm flipV="1">
            <a:off x="2209800" y="1910517"/>
            <a:ext cx="1263814" cy="212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73614" y="314991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IJobZoomDataAccess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97038" y="3149918"/>
            <a:ext cx="1752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JobZoomDataAccess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 flipV="1">
            <a:off x="2209800" y="3378518"/>
            <a:ext cx="1263814" cy="66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8006167" flipH="1">
            <a:off x="5279358" y="327784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Connector 32"/>
          <p:cNvCxnSpPr>
            <a:stCxn id="32" idx="5"/>
          </p:cNvCxnSpPr>
          <p:nvPr/>
        </p:nvCxnSpPr>
        <p:spPr>
          <a:xfrm>
            <a:off x="5376853" y="337851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09800" y="2712783"/>
            <a:ext cx="1266783" cy="133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3672643"/>
            <a:ext cx="731520" cy="73152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19800" y="2438400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 Hierarchy Tree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Triangle 38"/>
          <p:cNvSpPr/>
          <p:nvPr/>
        </p:nvSpPr>
        <p:spPr>
          <a:xfrm rot="8006167" flipH="1">
            <a:off x="5328236" y="2612105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/>
          <p:cNvCxnSpPr>
            <a:stCxn id="39" idx="5"/>
          </p:cNvCxnSpPr>
          <p:nvPr/>
        </p:nvCxnSpPr>
        <p:spPr>
          <a:xfrm>
            <a:off x="5425731" y="2712783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Triangle 40"/>
          <p:cNvSpPr/>
          <p:nvPr/>
        </p:nvSpPr>
        <p:spPr>
          <a:xfrm rot="8006167" flipH="1">
            <a:off x="5267668" y="475353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>
            <a:stCxn id="41" idx="5"/>
          </p:cNvCxnSpPr>
          <p:nvPr/>
        </p:nvCxnSpPr>
        <p:spPr>
          <a:xfrm>
            <a:off x="5365163" y="485421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085182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IAttributeTag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55820" y="1085182"/>
            <a:ext cx="1752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AttributeTag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ight Triangle 46"/>
          <p:cNvSpPr/>
          <p:nvPr/>
        </p:nvSpPr>
        <p:spPr>
          <a:xfrm rot="8006167" flipH="1">
            <a:off x="5305473" y="1213104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8" name="Straight Connector 47"/>
          <p:cNvCxnSpPr>
            <a:stCxn id="47" idx="5"/>
            <a:endCxn id="46" idx="1"/>
          </p:cNvCxnSpPr>
          <p:nvPr/>
        </p:nvCxnSpPr>
        <p:spPr>
          <a:xfrm>
            <a:off x="5402968" y="1313782"/>
            <a:ext cx="552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V="1">
            <a:off x="2209800" y="1313782"/>
            <a:ext cx="1295400" cy="272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05200" y="2400594"/>
            <a:ext cx="1752600" cy="5407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IAbstract Hierarchy Tree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8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427</Words>
  <Application>Microsoft Office PowerPoint</Application>
  <PresentationFormat>On-screen Show (4:3)</PresentationFormat>
  <Paragraphs>198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Trung Hieu</cp:lastModifiedBy>
  <cp:revision>73</cp:revision>
  <dcterms:created xsi:type="dcterms:W3CDTF">2011-10-11T03:49:02Z</dcterms:created>
  <dcterms:modified xsi:type="dcterms:W3CDTF">2011-12-23T08:08:20Z</dcterms:modified>
</cp:coreProperties>
</file>