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48C2E7-87FF-4DE0-A763-616CBC356B37}" type="datetimeFigureOut">
              <a:rPr lang="en-US" smtClean="0"/>
              <a:t>8/26/2011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93EACF-AE22-4B3A-945B-2E2DC72F8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Employers </a:t>
            </a:r>
            <a:r>
              <a:rPr lang="en-US" smtClean="0"/>
              <a:t/>
            </a:r>
            <a:br>
              <a:rPr lang="en-US" smtClean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 Information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55046"/>
              </p:ext>
            </p:extLst>
          </p:nvPr>
        </p:nvGraphicFramePr>
        <p:xfrm>
          <a:off x="457200" y="1600200"/>
          <a:ext cx="2216468" cy="2931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</a:t>
                      </a:r>
                      <a:r>
                        <a:rPr lang="en-US" sz="1600" baseline="0" dirty="0" smtClean="0"/>
                        <a:t>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Phone (s)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Website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posting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79083"/>
              </p:ext>
            </p:extLst>
          </p:nvPr>
        </p:nvGraphicFramePr>
        <p:xfrm>
          <a:off x="3548088" y="838200"/>
          <a:ext cx="2216468" cy="5897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posting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Job title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Category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Responsibilities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Degree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Experiences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Optional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Posted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Job 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Industries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802656" y="3794760"/>
            <a:ext cx="533400" cy="1436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1999" y="418966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Qualifications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Requirements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38036" y="5239857"/>
            <a:ext cx="533400" cy="1436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1436" y="57732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51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</TotalTime>
  <Words>42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Employers  </vt:lpstr>
      <vt:lpstr>Employer Information</vt:lpstr>
      <vt:lpstr>Job posting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seekers Profiles</dc:title>
  <dc:creator>Trung Hieu</dc:creator>
  <cp:lastModifiedBy>Trung Hieu</cp:lastModifiedBy>
  <cp:revision>19</cp:revision>
  <dcterms:created xsi:type="dcterms:W3CDTF">2011-08-22T07:48:49Z</dcterms:created>
  <dcterms:modified xsi:type="dcterms:W3CDTF">2011-08-26T06:22:33Z</dcterms:modified>
</cp:coreProperties>
</file>