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68" r:id="rId6"/>
    <p:sldId id="260" r:id="rId7"/>
    <p:sldId id="261" r:id="rId8"/>
    <p:sldId id="262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seeker </a:t>
            </a:r>
            <a:r>
              <a:rPr lang="en-US" b="1" dirty="0" smtClean="0">
                <a:solidFill>
                  <a:srgbClr val="FF0000"/>
                </a:solidFill>
              </a:rPr>
              <a:t>Profiles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&amp; Knowledge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233549"/>
              </p:ext>
            </p:extLst>
          </p:nvPr>
        </p:nvGraphicFramePr>
        <p:xfrm>
          <a:off x="457200" y="167322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2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&amp; Knowledge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8008870"/>
              </p:ext>
            </p:extLst>
          </p:nvPr>
        </p:nvGraphicFramePr>
        <p:xfrm>
          <a:off x="457200" y="1673225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3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Contact information</a:t>
            </a:r>
          </a:p>
          <a:p>
            <a:r>
              <a:rPr lang="en-US" dirty="0" smtClean="0"/>
              <a:t>Career summary</a:t>
            </a:r>
          </a:p>
          <a:p>
            <a:r>
              <a:rPr lang="en-US" dirty="0" smtClean="0"/>
              <a:t>Work 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Abilities / Skills</a:t>
            </a:r>
          </a:p>
          <a:p>
            <a:r>
              <a:rPr lang="en-US" dirty="0"/>
              <a:t>Job expectation</a:t>
            </a:r>
          </a:p>
          <a:p>
            <a:r>
              <a:rPr lang="en-US" dirty="0" smtClean="0"/>
              <a:t>Recommend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summary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191217"/>
              </p:ext>
            </p:extLst>
          </p:nvPr>
        </p:nvGraphicFramePr>
        <p:xfrm>
          <a:off x="2402542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272714"/>
              </p:ext>
            </p:extLst>
          </p:nvPr>
        </p:nvGraphicFramePr>
        <p:xfrm>
          <a:off x="13855" y="449580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9999"/>
              </p:ext>
            </p:extLst>
          </p:nvPr>
        </p:nvGraphicFramePr>
        <p:xfrm>
          <a:off x="4717732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417406"/>
              </p:ext>
            </p:extLst>
          </p:nvPr>
        </p:nvGraphicFramePr>
        <p:xfrm>
          <a:off x="7010400" y="1371600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47561"/>
              </p:ext>
            </p:extLst>
          </p:nvPr>
        </p:nvGraphicFramePr>
        <p:xfrm>
          <a:off x="2362200" y="423533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35387"/>
              </p:ext>
            </p:extLst>
          </p:nvPr>
        </p:nvGraphicFramePr>
        <p:xfrm>
          <a:off x="5638800" y="525780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498063"/>
              </p:ext>
            </p:extLst>
          </p:nvPr>
        </p:nvGraphicFramePr>
        <p:xfrm>
          <a:off x="76200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38800" y="42672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162800" y="4495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97809"/>
              </p:ext>
            </p:extLst>
          </p:nvPr>
        </p:nvGraphicFramePr>
        <p:xfrm>
          <a:off x="2362200" y="551688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4495800" y="58293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971800" y="1673352"/>
            <a:ext cx="5715000" cy="471830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1918917"/>
              </p:ext>
            </p:extLst>
          </p:nvPr>
        </p:nvGraphicFramePr>
        <p:xfrm>
          <a:off x="457200" y="1673225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2352456"/>
              </p:ext>
            </p:extLst>
          </p:nvPr>
        </p:nvGraphicFramePr>
        <p:xfrm>
          <a:off x="457200" y="1673225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summary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5118923"/>
              </p:ext>
            </p:extLst>
          </p:nvPr>
        </p:nvGraphicFramePr>
        <p:xfrm>
          <a:off x="457200" y="1673225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 smtClean="0"/>
              <a:t>histories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5033023"/>
              </p:ext>
            </p:extLst>
          </p:nvPr>
        </p:nvGraphicFramePr>
        <p:xfrm>
          <a:off x="457200" y="1673225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&amp; Knowledge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0277286"/>
              </p:ext>
            </p:extLst>
          </p:nvPr>
        </p:nvGraphicFramePr>
        <p:xfrm>
          <a:off x="457200" y="1673225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541397"/>
              </p:ext>
            </p:extLst>
          </p:nvPr>
        </p:nvGraphicFramePr>
        <p:xfrm>
          <a:off x="457200" y="1673225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</TotalTime>
  <Words>247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Job seeker Profiles</vt:lpstr>
      <vt:lpstr>Profiles tabs</vt:lpstr>
      <vt:lpstr>Tabs summary</vt:lpstr>
      <vt:lpstr>Basic information tabs</vt:lpstr>
      <vt:lpstr>Contact information tabs</vt:lpstr>
      <vt:lpstr>Career summary tabs</vt:lpstr>
      <vt:lpstr>Work histories tabs</vt:lpstr>
      <vt:lpstr>Education &amp; Knowledge tabs</vt:lpstr>
      <vt:lpstr>Experiences tabs</vt:lpstr>
      <vt:lpstr>Education &amp; Knowledge tabs</vt:lpstr>
      <vt:lpstr>Education &amp; Knowledge tabs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seekers Profiles</dc:title>
  <dc:creator>Trung Hieu</dc:creator>
  <cp:lastModifiedBy>Trung Hieu</cp:lastModifiedBy>
  <cp:revision>18</cp:revision>
  <dcterms:created xsi:type="dcterms:W3CDTF">2011-08-22T07:48:49Z</dcterms:created>
  <dcterms:modified xsi:type="dcterms:W3CDTF">2011-08-26T06:22:11Z</dcterms:modified>
</cp:coreProperties>
</file>