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  <p:sldMasterId id="2147483700" r:id="rId4"/>
  </p:sldMasterIdLst>
  <p:notesMasterIdLst>
    <p:notesMasterId r:id="rId25"/>
  </p:notesMasterIdLst>
  <p:sldIdLst>
    <p:sldId id="256" r:id="rId5"/>
    <p:sldId id="263" r:id="rId6"/>
    <p:sldId id="264" r:id="rId7"/>
    <p:sldId id="262" r:id="rId8"/>
    <p:sldId id="265" r:id="rId9"/>
    <p:sldId id="25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76" r:id="rId20"/>
    <p:sldId id="275" r:id="rId21"/>
    <p:sldId id="278" r:id="rId22"/>
    <p:sldId id="279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43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0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8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43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352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9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6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081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61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315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4C13-37DF-4750-B9C7-3431B14E329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12/7/2011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8141-EDC8-456C-8472-1D35DADC0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5953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36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Job </a:t>
            </a:r>
            <a:r>
              <a:rPr lang="en-US" dirty="0" err="1" smtClean="0"/>
              <a:t>và</a:t>
            </a:r>
            <a:r>
              <a:rPr lang="en-US" dirty="0" smtClean="0"/>
              <a:t> Profile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" y="895350"/>
            <a:ext cx="4696481" cy="1686160"/>
          </a:xfrm>
        </p:spPr>
      </p:pic>
      <p:sp>
        <p:nvSpPr>
          <p:cNvPr id="5" name="Down Arrow 4"/>
          <p:cNvSpPr/>
          <p:nvPr/>
        </p:nvSpPr>
        <p:spPr>
          <a:xfrm>
            <a:off x="2966484" y="2614940"/>
            <a:ext cx="304800" cy="871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1921" y="2724150"/>
            <a:ext cx="138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Pivot </a:t>
            </a:r>
            <a:r>
              <a:rPr lang="en-US" sz="1400" dirty="0" err="1" smtClean="0"/>
              <a:t>Transformtion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" y="3714750"/>
            <a:ext cx="8326013" cy="609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29" y="4509091"/>
            <a:ext cx="49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For more information – See </a:t>
            </a:r>
            <a:r>
              <a:rPr lang="en-US" sz="2000" dirty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011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 [</a:t>
            </a:r>
            <a:r>
              <a:rPr lang="en-US" sz="2400" b="1" dirty="0" smtClean="0">
                <a:solidFill>
                  <a:srgbClr val="FF0000"/>
                </a:solidFill>
              </a:rPr>
              <a:t>Done</a:t>
            </a:r>
            <a:r>
              <a:rPr lang="en-US" sz="2400" dirty="0" smtClean="0"/>
              <a:t>]</a:t>
            </a:r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Pivot Transformation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For more information, see </a:t>
            </a:r>
            <a:r>
              <a:rPr lang="en-US" sz="2000" dirty="0" smtClean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17/10/2011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1 </a:t>
            </a:r>
            <a:r>
              <a:rPr lang="en-US" sz="2000" dirty="0" err="1" smtClean="0"/>
              <a:t>số</a:t>
            </a:r>
            <a:r>
              <a:rPr lang="en-US" sz="2000" dirty="0" smtClean="0"/>
              <a:t> tag “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”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gợi</a:t>
            </a:r>
            <a:r>
              <a:rPr lang="en-US" sz="2000" dirty="0" smtClean="0"/>
              <a:t> ý CV</a:t>
            </a:r>
          </a:p>
          <a:p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% matching,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decision tree</a:t>
            </a:r>
          </a:p>
          <a:p>
            <a:r>
              <a:rPr lang="en-US" sz="2000" dirty="0" err="1" smtClean="0"/>
              <a:t>Vẽ</a:t>
            </a:r>
            <a:r>
              <a:rPr lang="en-US" sz="2000" dirty="0" smtClean="0"/>
              <a:t> use case,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minh use case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r>
              <a:rPr lang="en-US" sz="2000" dirty="0" err="1"/>
              <a:t>Chứng</a:t>
            </a:r>
            <a:r>
              <a:rPr lang="en-US" sz="2000" dirty="0"/>
              <a:t> minh architecture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,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decision tree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1 server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đem</a:t>
            </a:r>
            <a:r>
              <a:rPr lang="en-US" sz="2000" dirty="0" smtClean="0"/>
              <a:t> qua server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; build decision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hay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build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2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80171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085850"/>
            <a:ext cx="2667000" cy="256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Engine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485900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taxonomy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55" y="2197381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Matching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1055" y="2914650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Decision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1085850"/>
            <a:ext cx="5715000" cy="256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API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0720" y="1526843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Conceptual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81600" y="1542882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2800" y="1523522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Store Logical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29100"/>
            <a:ext cx="5749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Mục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tiêu</a:t>
            </a:r>
            <a:r>
              <a:rPr lang="en-US" dirty="0" smtClean="0">
                <a:solidFill>
                  <a:prstClr val="black"/>
                </a:solidFill>
              </a:rPr>
              <a:t> API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Giúp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lập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trình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viên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dễ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chỉ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làm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việc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duy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nhất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với</a:t>
            </a:r>
            <a:r>
              <a:rPr lang="en-US" dirty="0" smtClean="0">
                <a:solidFill>
                  <a:prstClr val="black"/>
                </a:solidFill>
              </a:rPr>
              <a:t>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Tái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sử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dụng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lại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503" y="1257300"/>
            <a:ext cx="1295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57450"/>
            <a:ext cx="1143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342" y="2442950"/>
            <a:ext cx="1371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442950"/>
            <a:ext cx="1371600" cy="52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24000" y="3543300"/>
            <a:ext cx="914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486150"/>
            <a:ext cx="838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-914400" y="2971800"/>
            <a:ext cx="14859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71500" y="2971800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571503" y="1771650"/>
            <a:ext cx="184870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flipH="1">
            <a:off x="2374145" y="1771651"/>
            <a:ext cx="46061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7" idx="0"/>
          </p:cNvCxnSpPr>
          <p:nvPr/>
        </p:nvCxnSpPr>
        <p:spPr>
          <a:xfrm>
            <a:off x="2420206" y="1771651"/>
            <a:ext cx="1770797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09596" y="1543050"/>
            <a:ext cx="1295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7093" y="2743200"/>
            <a:ext cx="1143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5435" y="2728700"/>
            <a:ext cx="1371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42293" y="2728700"/>
            <a:ext cx="1371600" cy="52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95682" y="4008177"/>
            <a:ext cx="914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23594" y="3953159"/>
            <a:ext cx="838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flipH="1">
            <a:off x="7908596" y="2057400"/>
            <a:ext cx="184870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2"/>
            <a:endCxn id="22" idx="0"/>
          </p:cNvCxnSpPr>
          <p:nvPr/>
        </p:nvCxnSpPr>
        <p:spPr>
          <a:xfrm flipH="1">
            <a:off x="9711238" y="2057401"/>
            <a:ext cx="46061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3" idx="0"/>
          </p:cNvCxnSpPr>
          <p:nvPr/>
        </p:nvCxnSpPr>
        <p:spPr>
          <a:xfrm>
            <a:off x="9757299" y="2057401"/>
            <a:ext cx="1770797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077" y="864885"/>
            <a:ext cx="116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Profile</a:t>
            </a:r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 flipH="1">
            <a:off x="8620551" y="3243050"/>
            <a:ext cx="1090684" cy="606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25" idx="0"/>
          </p:cNvCxnSpPr>
          <p:nvPr/>
        </p:nvCxnSpPr>
        <p:spPr>
          <a:xfrm>
            <a:off x="9711238" y="3243051"/>
            <a:ext cx="931459" cy="71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38"/>
          <p:cNvSpPr/>
          <p:nvPr/>
        </p:nvSpPr>
        <p:spPr>
          <a:xfrm>
            <a:off x="3481754" y="3410234"/>
            <a:ext cx="3581400" cy="828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Matching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7146" y="864885"/>
            <a:ext cx="155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Job Tittle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-2743200" y="1061092"/>
            <a:ext cx="2286000" cy="1053458"/>
          </a:xfrm>
          <a:prstGeom prst="wedgeRoundRectCallout">
            <a:avLst>
              <a:gd name="adj1" fmla="val 33321"/>
              <a:gd name="adj2" fmla="val 71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TAG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3886200" y="4379652"/>
            <a:ext cx="2438400" cy="763848"/>
          </a:xfrm>
          <a:prstGeom prst="wedgeRectCallout">
            <a:avLst>
              <a:gd name="adj1" fmla="val -7646"/>
              <a:gd name="adj2" fmla="val -82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 </a:t>
            </a:r>
            <a:r>
              <a:rPr lang="en-US" dirty="0" err="1" smtClean="0">
                <a:solidFill>
                  <a:prstClr val="white"/>
                </a:solidFill>
              </a:rPr>
              <a:t>khớp</a:t>
            </a:r>
            <a:r>
              <a:rPr lang="en-US" dirty="0" smtClean="0">
                <a:solidFill>
                  <a:prstClr val="white"/>
                </a:solidFill>
              </a:rPr>
              <a:t> Tag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Similar Term</a:t>
            </a:r>
          </a:p>
        </p:txBody>
      </p:sp>
    </p:spTree>
    <p:extLst>
      <p:ext uri="{BB962C8B-B14F-4D97-AF65-F5344CB8AC3E}">
        <p14:creationId xmlns:p14="http://schemas.microsoft.com/office/powerpoint/2010/main" val="34181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7832</TotalTime>
  <Words>978</Words>
  <Application>Microsoft Office PowerPoint</Application>
  <PresentationFormat>On-screen Show (16:9)</PresentationFormat>
  <Paragraphs>162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CloudPower</vt:lpstr>
      <vt:lpstr>Custom Design</vt:lpstr>
      <vt:lpstr>Office2010</vt:lpstr>
      <vt:lpstr>Office Theme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dự đoán ứng viên cho vị chọn cho vị trí đòi hỏi: .NET, Web, AspNET</vt:lpstr>
      <vt:lpstr>Thiết kế database theo dạng Tag</vt:lpstr>
      <vt:lpstr>Lưu thông tin Job và Profile theo dạng Tag</vt:lpstr>
      <vt:lpstr>References </vt:lpstr>
      <vt:lpstr>Nội dung 17/10/2011</vt:lpstr>
      <vt:lpstr>Framework Core</vt:lpstr>
      <vt:lpstr> Taxonomy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99</cp:revision>
  <dcterms:created xsi:type="dcterms:W3CDTF">2011-08-21T17:09:05Z</dcterms:created>
  <dcterms:modified xsi:type="dcterms:W3CDTF">2011-12-07T05:03:49Z</dcterms:modified>
</cp:coreProperties>
</file>