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94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9411" y="1610591"/>
            <a:ext cx="4191000" cy="2743200"/>
            <a:chOff x="2439411" y="1610591"/>
            <a:chExt cx="4191000" cy="27432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413" y="1066800"/>
            <a:ext cx="5163787" cy="5638800"/>
          </a:xfrm>
          <a:prstGeom prst="roundRect">
            <a:avLst>
              <a:gd name="adj" fmla="val 38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JOBZOOM FRAMEWORK API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485710" y="3946963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IAnalysisServices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5710" y="4610509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IDecisionTreeStructure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558" y="45144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3614" y="1681917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Mapping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4114" y="538286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710" y="6019375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038" y="3953481"/>
            <a:ext cx="1752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AnalysisServices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7038" y="460143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DecisionTreeStructure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8006167" flipH="1">
            <a:off x="5305474" y="408140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stCxn id="14" idx="5"/>
            <a:endCxn id="12" idx="1"/>
          </p:cNvCxnSpPr>
          <p:nvPr/>
        </p:nvCxnSpPr>
        <p:spPr>
          <a:xfrm>
            <a:off x="5402969" y="418208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77246" y="5382868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Triangle 18"/>
          <p:cNvSpPr/>
          <p:nvPr/>
        </p:nvSpPr>
        <p:spPr>
          <a:xfrm rot="8006167" flipH="1">
            <a:off x="5285682" y="551079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>
            <a:stCxn id="19" idx="5"/>
            <a:endCxn id="18" idx="1"/>
          </p:cNvCxnSpPr>
          <p:nvPr/>
        </p:nvCxnSpPr>
        <p:spPr>
          <a:xfrm>
            <a:off x="5383177" y="561146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0422" y="6019375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Triangle 21"/>
          <p:cNvSpPr/>
          <p:nvPr/>
        </p:nvSpPr>
        <p:spPr>
          <a:xfrm rot="8006167" flipH="1">
            <a:off x="5268858" y="6147297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Straight Connector 22"/>
          <p:cNvCxnSpPr>
            <a:stCxn id="22" idx="5"/>
            <a:endCxn id="21" idx="1"/>
          </p:cNvCxnSpPr>
          <p:nvPr/>
        </p:nvCxnSpPr>
        <p:spPr>
          <a:xfrm>
            <a:off x="5366353" y="6247975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2209800" y="4043772"/>
            <a:ext cx="1275910" cy="1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2209800" y="4043772"/>
            <a:ext cx="1275910" cy="7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>
            <a:off x="2209800" y="4043772"/>
            <a:ext cx="1274314" cy="15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2209800" y="4043772"/>
            <a:ext cx="1275910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1"/>
          </p:cNvCxnSpPr>
          <p:nvPr/>
        </p:nvCxnSpPr>
        <p:spPr>
          <a:xfrm flipV="1">
            <a:off x="2209800" y="1910517"/>
            <a:ext cx="1263814" cy="212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3614" y="314991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IJobZoomDataAccess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97038" y="3149918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JobZoomDataAccess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 flipV="1">
            <a:off x="2209800" y="3378518"/>
            <a:ext cx="1263814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8006167" flipH="1">
            <a:off x="5279358" y="327784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5376853" y="337851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09800" y="2712783"/>
            <a:ext cx="1266783" cy="133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3672643"/>
            <a:ext cx="731520" cy="7315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2438400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 Hierarchy Tree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8006167" flipH="1">
            <a:off x="5328236" y="2612105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5425731" y="2712783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Triangle 40"/>
          <p:cNvSpPr/>
          <p:nvPr/>
        </p:nvSpPr>
        <p:spPr>
          <a:xfrm rot="8006167" flipH="1">
            <a:off x="5267668" y="475353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365163" y="485421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05200" y="2400594"/>
            <a:ext cx="1752600" cy="5407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IHierarchyTree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89" y="-1727910"/>
            <a:ext cx="1627970" cy="162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84" y="430405"/>
            <a:ext cx="1760116" cy="17601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570" y="-1752600"/>
            <a:ext cx="1627970" cy="16279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84" y="1424932"/>
            <a:ext cx="1089668" cy="10896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02" y="2525548"/>
            <a:ext cx="1760116" cy="17601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02" y="3520075"/>
            <a:ext cx="1089668" cy="1089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9469" y="4910435"/>
            <a:ext cx="172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Phân tán:</a:t>
            </a:r>
          </a:p>
          <a:p>
            <a:pPr algn="ctr"/>
            <a:r>
              <a:rPr lang="en-US" b="1" smtClean="0"/>
              <a:t>Data Tier </a:t>
            </a:r>
          </a:p>
          <a:p>
            <a:pPr algn="ctr"/>
            <a:r>
              <a:rPr lang="en-US" b="1" smtClean="0"/>
              <a:t>trên nhiều</a:t>
            </a:r>
          </a:p>
          <a:p>
            <a:pPr algn="ctr"/>
            <a:r>
              <a:rPr lang="en-US" b="1" smtClean="0"/>
              <a:t>Database server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-1741071" y="-76200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Phân tán các dịch vụ xử lý</a:t>
            </a:r>
          </a:p>
          <a:p>
            <a:r>
              <a:rPr lang="en-US" b="1" smtClean="0"/>
              <a:t>Trên nhiều Server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46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95313"/>
            <a:ext cx="50958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12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696308" y="1968451"/>
            <a:ext cx="1701623" cy="1526448"/>
            <a:chOff x="2590800" y="1803702"/>
            <a:chExt cx="3644900" cy="28829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05200" y="18037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8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052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006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57800" y="35563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3480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90800" y="34039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8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76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889250" y="2248202"/>
              <a:ext cx="914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3803650" y="2248202"/>
              <a:ext cx="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3803650" y="2248202"/>
              <a:ext cx="1295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>
              <a:off x="2889250" y="3162602"/>
              <a:ext cx="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4641850" y="3162602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5099050" y="3162602"/>
              <a:ext cx="457200" cy="3937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  <a:endCxn id="12" idx="0"/>
            </p:cNvCxnSpPr>
            <p:nvPr/>
          </p:nvCxnSpPr>
          <p:spPr>
            <a:xfrm flipH="1">
              <a:off x="5175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1" idx="0"/>
            </p:cNvCxnSpPr>
            <p:nvPr/>
          </p:nvCxnSpPr>
          <p:spPr>
            <a:xfrm>
              <a:off x="5556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10944" y="596664"/>
            <a:ext cx="2051447" cy="446730"/>
            <a:chOff x="609600" y="755650"/>
            <a:chExt cx="3962400" cy="831850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6096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646987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87716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0513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stCxn id="30" idx="0"/>
            </p:cNvCxnSpPr>
            <p:nvPr/>
          </p:nvCxnSpPr>
          <p:spPr>
            <a:xfrm flipV="1">
              <a:off x="869950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69950" y="755650"/>
              <a:ext cx="34224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298514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142272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907337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49733" y="2134335"/>
            <a:ext cx="1365780" cy="1294665"/>
            <a:chOff x="5630620" y="2460264"/>
            <a:chExt cx="2971800" cy="3124200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6926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78404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8069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7642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6926020" y="5051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61640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6306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60878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926020" y="2460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7154620" y="300160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7467358" y="3230202"/>
              <a:ext cx="3730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7467358" y="4060464"/>
              <a:ext cx="6016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H="1" flipV="1">
              <a:off x="7461008" y="429065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7154620" y="429065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V="1">
              <a:off x="6470408" y="4138252"/>
              <a:ext cx="449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6171958" y="3984264"/>
              <a:ext cx="7540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6629158" y="338260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18551" y="2254783"/>
            <a:ext cx="1905000" cy="1227138"/>
            <a:chOff x="2439411" y="1610591"/>
            <a:chExt cx="4191000" cy="274320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258599" y="2743200"/>
            <a:ext cx="989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2685006" y="2751848"/>
            <a:ext cx="7607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 flipH="1" flipV="1">
            <a:off x="4103593" y="1454334"/>
            <a:ext cx="457200" cy="139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67200" y="1505635"/>
            <a:ext cx="810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Tập hợp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0102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481</Words>
  <Application>Microsoft Office PowerPoint</Application>
  <PresentationFormat>On-screen Show (4:3)</PresentationFormat>
  <Paragraphs>219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82</cp:revision>
  <dcterms:created xsi:type="dcterms:W3CDTF">2011-10-11T03:49:02Z</dcterms:created>
  <dcterms:modified xsi:type="dcterms:W3CDTF">2011-12-24T06:58:17Z</dcterms:modified>
</cp:coreProperties>
</file>