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9</cp:revision>
  <dcterms:created xsi:type="dcterms:W3CDTF">2011-10-11T03:49:02Z</dcterms:created>
  <dcterms:modified xsi:type="dcterms:W3CDTF">2011-11-22T06:11:22Z</dcterms:modified>
</cp:coreProperties>
</file>