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  <dgm:t>
        <a:bodyPr/>
        <a:lstStyle/>
        <a:p>
          <a:endParaRPr lang="vi-VN"/>
        </a:p>
      </dgm:t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  <dgm:t>
        <a:bodyPr/>
        <a:lstStyle/>
        <a:p>
          <a:endParaRPr lang="vi-VN"/>
        </a:p>
      </dgm:t>
    </dgm:pt>
    <dgm:pt modelId="{3546D0EE-D5D6-4045-9429-53033718D812}" type="pres">
      <dgm:prSet presAssocID="{2139A81A-65CE-443C-B053-0C7D90844589}" presName="arrowAndChildren" presStyleCnt="0"/>
      <dgm:spPr/>
      <dgm:t>
        <a:bodyPr/>
        <a:lstStyle/>
        <a:p>
          <a:endParaRPr lang="vi-VN"/>
        </a:p>
      </dgm:t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  <dgm:t>
        <a:bodyPr/>
        <a:lstStyle/>
        <a:p>
          <a:endParaRPr lang="vi-VN"/>
        </a:p>
      </dgm:t>
    </dgm:pt>
    <dgm:pt modelId="{0477FAB4-A7CF-41C1-9133-7FBE6D52DF3A}" type="pres">
      <dgm:prSet presAssocID="{910E38C0-92F0-4AC3-856E-8BE9318DAD23}" presName="arrowAndChildren" presStyleCnt="0"/>
      <dgm:spPr/>
      <dgm:t>
        <a:bodyPr/>
        <a:lstStyle/>
        <a:p>
          <a:endParaRPr lang="vi-VN"/>
        </a:p>
      </dgm:t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  <dgm:t>
        <a:bodyPr/>
        <a:lstStyle/>
        <a:p>
          <a:endParaRPr lang="vi-VN"/>
        </a:p>
      </dgm:t>
    </dgm:pt>
    <dgm:pt modelId="{B8564EDA-54EC-469F-B284-0F4EC845E3D7}" type="pres">
      <dgm:prSet presAssocID="{D851DEF2-A205-4728-BAFE-DAA917AAEA71}" presName="arrowAndChildren" presStyleCnt="0"/>
      <dgm:spPr/>
      <dgm:t>
        <a:bodyPr/>
        <a:lstStyle/>
        <a:p>
          <a:endParaRPr lang="vi-VN"/>
        </a:p>
      </dgm:t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  <dgm:t>
        <a:bodyPr/>
        <a:lstStyle/>
        <a:p>
          <a:endParaRPr lang="vi-VN"/>
        </a:p>
      </dgm:t>
    </dgm:pt>
    <dgm:pt modelId="{E79FB78F-18A9-4EDA-874E-41CC124D337C}" type="pres">
      <dgm:prSet presAssocID="{6CC80194-E7D1-4367-99DF-6633093B9BA8}" presName="arrowAndChildren" presStyleCnt="0"/>
      <dgm:spPr/>
      <dgm:t>
        <a:bodyPr/>
        <a:lstStyle/>
        <a:p>
          <a:endParaRPr lang="vi-VN"/>
        </a:p>
      </dgm:t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  <dgm:t>
        <a:bodyPr/>
        <a:lstStyle/>
        <a:p>
          <a:endParaRPr lang="vi-VN"/>
        </a:p>
      </dgm:t>
    </dgm:pt>
    <dgm:pt modelId="{E8BC6539-1E3E-4F81-9C30-50D3EE42E113}" type="pres">
      <dgm:prSet presAssocID="{D28633D4-708C-44AF-9674-55E8F112E606}" presName="arrowAndChildren" presStyleCnt="0"/>
      <dgm:spPr/>
      <dgm:t>
        <a:bodyPr/>
        <a:lstStyle/>
        <a:p>
          <a:endParaRPr lang="vi-VN"/>
        </a:p>
      </dgm:t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  <dgm:t>
        <a:bodyPr/>
        <a:lstStyle/>
        <a:p>
          <a:endParaRPr lang="vi-VN"/>
        </a:p>
      </dgm:t>
    </dgm:pt>
    <dgm:pt modelId="{23623D10-235D-41C3-AB5C-3D77882200EE}" type="pres">
      <dgm:prSet presAssocID="{D18A456B-D536-4B9C-8BE1-536E137D21B4}" presName="arrowAndChildren" presStyleCnt="0"/>
      <dgm:spPr/>
      <dgm:t>
        <a:bodyPr/>
        <a:lstStyle/>
        <a:p>
          <a:endParaRPr lang="vi-VN"/>
        </a:p>
      </dgm:t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  <dgm:t>
        <a:bodyPr/>
        <a:lstStyle/>
        <a:p>
          <a:endParaRPr lang="vi-VN"/>
        </a:p>
      </dgm:t>
    </dgm:pt>
    <dgm:pt modelId="{7B1F42B7-2992-4296-AB40-989030AE669E}" type="pres">
      <dgm:prSet presAssocID="{845F252D-438F-4082-9AD4-B767CF145353}" presName="arrowAndChildren" presStyleCnt="0"/>
      <dgm:spPr/>
      <dgm:t>
        <a:bodyPr/>
        <a:lstStyle/>
        <a:p>
          <a:endParaRPr lang="vi-VN"/>
        </a:p>
      </dgm:t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43749"/>
                <a:satOff val="-627"/>
                <a:lumOff val="365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43749"/>
                <a:satOff val="-627"/>
                <a:lumOff val="365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43749"/>
                <a:satOff val="-627"/>
                <a:lumOff val="3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87499"/>
                <a:satOff val="-1255"/>
                <a:lumOff val="731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87499"/>
                <a:satOff val="-1255"/>
                <a:lumOff val="731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87499"/>
                <a:satOff val="-1255"/>
                <a:lumOff val="73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31248"/>
                <a:satOff val="-1882"/>
                <a:lumOff val="1097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31248"/>
                <a:satOff val="-1882"/>
                <a:lumOff val="1097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31248"/>
                <a:satOff val="-1882"/>
                <a:lumOff val="109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74998"/>
                <a:satOff val="-2510"/>
                <a:lumOff val="1463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74998"/>
                <a:satOff val="-2510"/>
                <a:lumOff val="1463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74998"/>
                <a:satOff val="-2510"/>
                <a:lumOff val="146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18747"/>
                <a:satOff val="-3137"/>
                <a:lumOff val="1829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18747"/>
                <a:satOff val="-3137"/>
                <a:lumOff val="1829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18747"/>
                <a:satOff val="-3137"/>
                <a:lumOff val="182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62496"/>
                <a:satOff val="-3765"/>
                <a:lumOff val="2195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62496"/>
                <a:satOff val="-3765"/>
                <a:lumOff val="2195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62496"/>
                <a:satOff val="-3765"/>
                <a:lumOff val="219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prstDash val="solid"/>
                <a:miter lim="800000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prstDash val="solid"/>
              <a:miter lim="800000"/>
            </a:ln>
            <a:solidFill>
              <a:schemeClr val="accent5">
                <a:lumMod val="20000"/>
                <a:lumOff val="80000"/>
              </a:schemeClr>
            </a:soli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9411" y="1610591"/>
            <a:ext cx="4191000" cy="2743200"/>
            <a:chOff x="2439411" y="1610591"/>
            <a:chExt cx="4191000" cy="2743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3330922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1066800"/>
            <a:ext cx="5163787" cy="5638800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IHierarchyTree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89" y="-1727910"/>
            <a:ext cx="1627970" cy="162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4" y="430405"/>
            <a:ext cx="1760116" cy="17601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70" y="-1752600"/>
            <a:ext cx="1627970" cy="16279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84" y="1424932"/>
            <a:ext cx="1089668" cy="1089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02" y="2525548"/>
            <a:ext cx="1760116" cy="17601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02" y="3520075"/>
            <a:ext cx="1089668" cy="1089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9469" y="4910435"/>
            <a:ext cx="172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Phân tán:</a:t>
            </a:r>
          </a:p>
          <a:p>
            <a:pPr algn="ctr"/>
            <a:r>
              <a:rPr lang="en-US" b="1" smtClean="0"/>
              <a:t>Data Tier </a:t>
            </a:r>
          </a:p>
          <a:p>
            <a:pPr algn="ctr"/>
            <a:r>
              <a:rPr lang="en-US" b="1" smtClean="0"/>
              <a:t>trên nhiều</a:t>
            </a:r>
          </a:p>
          <a:p>
            <a:pPr algn="ctr"/>
            <a:r>
              <a:rPr lang="en-US" b="1" smtClean="0"/>
              <a:t>Database server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-1741071" y="-76200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Phân tán các dịch vụ xử lý</a:t>
            </a:r>
          </a:p>
          <a:p>
            <a:r>
              <a:rPr lang="en-US" b="1" smtClean="0"/>
              <a:t>Trên nhiều Server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6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95313"/>
            <a:ext cx="50958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12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47" y="2267902"/>
            <a:ext cx="5513705" cy="2322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88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719263"/>
            <a:ext cx="39909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05200" y="1371600"/>
            <a:ext cx="2057400" cy="1998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172200" y="1168030"/>
            <a:ext cx="2590800" cy="1575170"/>
          </a:xfrm>
          <a:prstGeom prst="wedgeRectCallout">
            <a:avLst>
              <a:gd name="adj1" fmla="val -78691"/>
              <a:gd name="adj2" fmla="val 253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 cây thông tin</a:t>
            </a:r>
          </a:p>
          <a:p>
            <a:pPr algn="ctr"/>
            <a:r>
              <a:rPr lang="en-US" smtClean="0"/>
              <a:t>&lt;ObjectId&gt; key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05100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9000" y="5138738"/>
            <a:ext cx="762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767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01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435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69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67288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67388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691188" y="5138738"/>
            <a:ext cx="762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33600" y="5138738"/>
            <a:ext cx="2438400" cy="95726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304800" y="4495800"/>
            <a:ext cx="1524000" cy="907576"/>
          </a:xfrm>
          <a:prstGeom prst="wedgeRoundRectCallout">
            <a:avLst>
              <a:gd name="adj1" fmla="val 82152"/>
              <a:gd name="adj2" fmla="val 313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Classification node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9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96308" y="1968451"/>
            <a:ext cx="1701623" cy="1526448"/>
            <a:chOff x="2590800" y="1803702"/>
            <a:chExt cx="3644900" cy="28829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05200" y="18037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052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006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57800" y="35563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3480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90800" y="34039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8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76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889250" y="2248202"/>
              <a:ext cx="914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3803650" y="2248202"/>
              <a:ext cx="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3803650" y="2248202"/>
              <a:ext cx="1295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>
              <a:off x="2889250" y="3162602"/>
              <a:ext cx="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4641850" y="3162602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5099050" y="3162602"/>
              <a:ext cx="457200" cy="3937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2" idx="0"/>
            </p:cNvCxnSpPr>
            <p:nvPr/>
          </p:nvCxnSpPr>
          <p:spPr>
            <a:xfrm flipH="1">
              <a:off x="5175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1" idx="0"/>
            </p:cNvCxnSpPr>
            <p:nvPr/>
          </p:nvCxnSpPr>
          <p:spPr>
            <a:xfrm>
              <a:off x="5556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10944" y="596664"/>
            <a:ext cx="2051447" cy="446730"/>
            <a:chOff x="609600" y="755650"/>
            <a:chExt cx="3962400" cy="83185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6096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646987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87716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0513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30" idx="0"/>
            </p:cNvCxnSpPr>
            <p:nvPr/>
          </p:nvCxnSpPr>
          <p:spPr>
            <a:xfrm flipV="1">
              <a:off x="869950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69950" y="755650"/>
              <a:ext cx="34224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298514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142272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07337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49733" y="2134335"/>
            <a:ext cx="1365780" cy="1294665"/>
            <a:chOff x="5630620" y="2460264"/>
            <a:chExt cx="2971800" cy="3124200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6926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78404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8069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7642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926020" y="5051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1640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6306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60878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926020" y="2460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7154620" y="300160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7467358" y="3230202"/>
              <a:ext cx="3730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7467358" y="4060464"/>
              <a:ext cx="6016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 flipV="1">
              <a:off x="7461008" y="429065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7154620" y="429065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V="1">
              <a:off x="6470408" y="4138252"/>
              <a:ext cx="449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6171958" y="3984264"/>
              <a:ext cx="7540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6629158" y="338260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18551" y="2254783"/>
            <a:ext cx="1905000" cy="1227138"/>
            <a:chOff x="2439411" y="1610591"/>
            <a:chExt cx="4191000" cy="274320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58599" y="2743200"/>
            <a:ext cx="989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685006" y="2751848"/>
            <a:ext cx="760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4103593" y="1454334"/>
            <a:ext cx="457200" cy="139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67200" y="1505635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Tập hợp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010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491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88</cp:revision>
  <dcterms:created xsi:type="dcterms:W3CDTF">2011-10-11T03:49:02Z</dcterms:created>
  <dcterms:modified xsi:type="dcterms:W3CDTF">2012-01-08T11:50:36Z</dcterms:modified>
</cp:coreProperties>
</file>