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7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" y="-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</a:t>
            </a:r>
            <a:r>
              <a:rPr lang="en-US" sz="2400" smtClean="0"/>
              <a:t>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5932</TotalTime>
  <Words>724</Words>
  <Application>Microsoft Office PowerPoint</Application>
  <PresentationFormat>On-screen Show (16:9)</PresentationFormat>
  <Paragraphs>114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66</cp:revision>
  <dcterms:created xsi:type="dcterms:W3CDTF">2011-08-21T17:09:05Z</dcterms:created>
  <dcterms:modified xsi:type="dcterms:W3CDTF">2011-09-07T04:50:24Z</dcterms:modified>
</cp:coreProperties>
</file>