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579" r:id="rId5"/>
    <p:sldId id="580" r:id="rId6"/>
    <p:sldId id="575" r:id="rId7"/>
    <p:sldId id="577" r:id="rId8"/>
    <p:sldId id="259" r:id="rId9"/>
    <p:sldId id="571" r:id="rId10"/>
    <p:sldId id="260" r:id="rId11"/>
    <p:sldId id="572" r:id="rId12"/>
    <p:sldId id="573" r:id="rId13"/>
    <p:sldId id="574" r:id="rId14"/>
    <p:sldId id="5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7668239" y="-9525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187248" y="459294"/>
            <a:ext cx="50836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BUBBLE</a:t>
            </a:r>
          </a:p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SHOOTER</a:t>
            </a:r>
          </a:p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GAME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3083798" y="362948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3630724" y="1903568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6612368" y="343898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B6BED-1504-4E42-8109-0E1243913747}"/>
              </a:ext>
            </a:extLst>
          </p:cNvPr>
          <p:cNvSpPr/>
          <p:nvPr/>
        </p:nvSpPr>
        <p:spPr>
          <a:xfrm>
            <a:off x="8270368" y="1634766"/>
            <a:ext cx="348254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</a:rPr>
              <a:t>Team 2: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    </a:t>
            </a:r>
            <a:r>
              <a:rPr lang="en-US" sz="3600" b="1" dirty="0">
                <a:solidFill>
                  <a:srgbClr val="FF0000"/>
                </a:solidFill>
              </a:rPr>
              <a:t>HaTNK ©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    </a:t>
            </a:r>
            <a:r>
              <a:rPr lang="en-US" sz="3600" b="1" dirty="0">
                <a:solidFill>
                  <a:srgbClr val="92D050"/>
                </a:solidFill>
              </a:rPr>
              <a:t>DungHK1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    </a:t>
            </a:r>
            <a:r>
              <a:rPr lang="en-US" sz="3600" b="1" dirty="0">
                <a:solidFill>
                  <a:srgbClr val="FFFF00"/>
                </a:solidFill>
              </a:rPr>
              <a:t>TuanND2</a:t>
            </a:r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 animBg="1"/>
      <p:bldP spid="16" grpId="0" animBg="1"/>
      <p:bldP spid="17" grpId="0" animBg="1"/>
      <p:bldP spid="19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3134688" y="1713235"/>
            <a:ext cx="257398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4186915" y="6043204"/>
            <a:ext cx="257398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0252680" y="4751043"/>
            <a:ext cx="267405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877332" y="531430"/>
            <a:ext cx="257398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1731292" y="3992766"/>
            <a:ext cx="3227898" cy="1663116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r>
                <a:rPr lang="en-US" sz="4400" dirty="0">
                  <a:solidFill>
                    <a:schemeClr val="bg1"/>
                  </a:solidFill>
                </a:rPr>
                <a:t>Method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783054" y="-7144"/>
            <a:ext cx="4803995" cy="1077148"/>
            <a:chOff x="3934568" y="-7144"/>
            <a:chExt cx="4646466" cy="133718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934569" y="-7144"/>
              <a:ext cx="4646465" cy="1337180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934568" y="69933"/>
              <a:ext cx="45648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Class Bubble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4991955" y="1941835"/>
            <a:ext cx="81742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4400" dirty="0">
                <a:solidFill>
                  <a:schemeClr val="accent1"/>
                </a:solidFill>
              </a:rPr>
              <a:t>Point*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5084347" y="3555464"/>
            <a:ext cx="71865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4400" dirty="0">
                <a:solidFill>
                  <a:schemeClr val="accent1"/>
                </a:solidFill>
              </a:rPr>
              <a:t>Draw</a:t>
            </a:r>
          </a:p>
          <a:p>
            <a:pPr marL="342900" indent="-342900">
              <a:buFontTx/>
              <a:buChar char="-"/>
            </a:pPr>
            <a:r>
              <a:rPr lang="en-US" sz="4400" dirty="0">
                <a:solidFill>
                  <a:schemeClr val="accent1"/>
                </a:solidFill>
              </a:rPr>
              <a:t>Eraser</a:t>
            </a:r>
          </a:p>
          <a:p>
            <a:pPr marL="342900" indent="-342900">
              <a:buFontTx/>
              <a:buChar char="-"/>
            </a:pPr>
            <a:r>
              <a:rPr lang="en-US" sz="4400" dirty="0">
                <a:solidFill>
                  <a:schemeClr val="accent1"/>
                </a:solidFill>
              </a:rPr>
              <a:t>Moving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1855434" y="1760185"/>
            <a:ext cx="3036988" cy="1639546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r>
                  <a:rPr lang="en-US" sz="4000"/>
                  <a:t>Attribute</a:t>
                </a:r>
                <a:endParaRPr lang="en-US" sz="4000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00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00"/>
            </a:p>
          </p:txBody>
        </p:sp>
      </p:grpSp>
      <p:sp>
        <p:nvSpPr>
          <p:cNvPr id="39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9361856" y="644498"/>
            <a:ext cx="257398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420491" y="4216011"/>
            <a:ext cx="257398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  <p:bldP spid="33" grpId="0"/>
      <p:bldP spid="34" grpId="0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3246854" y="182961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4299081" y="615958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5844131" y="161454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2645546" y="4341262"/>
            <a:ext cx="2388579" cy="1435417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r>
                <a:rPr lang="en-US" sz="3200" dirty="0">
                  <a:solidFill>
                    <a:schemeClr val="bg1"/>
                  </a:solidFill>
                </a:rPr>
                <a:t>Method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sz="3200">
                <a:solidFill>
                  <a:schemeClr val="bg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633975" y="-7144"/>
            <a:ext cx="5017720" cy="1212937"/>
            <a:chOff x="3790378" y="-7144"/>
            <a:chExt cx="4853183" cy="121293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3790378" y="-7144"/>
              <a:ext cx="4718294" cy="1212937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790378" y="69933"/>
              <a:ext cx="48531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Class Shooter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5034125" y="2240933"/>
            <a:ext cx="4118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3200" dirty="0">
                <a:solidFill>
                  <a:schemeClr val="accent1"/>
                </a:solidFill>
              </a:rPr>
              <a:t>Bubble*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5075530" y="3606914"/>
            <a:ext cx="58686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accent1"/>
                </a:solidFill>
              </a:rPr>
              <a:t>Score calculation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accent1"/>
                </a:solidFill>
              </a:rPr>
              <a:t>Shooting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accent1"/>
                </a:solidFill>
              </a:rPr>
              <a:t>Control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accent1"/>
                </a:solidFill>
              </a:rPr>
              <a:t>Change color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accent1"/>
                </a:solidFill>
              </a:rPr>
              <a:t>Moving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accent1"/>
                </a:solidFill>
              </a:rPr>
              <a:t>Draw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2787588" y="2156893"/>
            <a:ext cx="2246537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 sz="280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r>
                  <a:rPr lang="en-US" sz="2800" dirty="0"/>
                  <a:t>Attribute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 sz="2800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sz="2800"/>
            </a:p>
          </p:txBody>
        </p:sp>
      </p:grpSp>
      <p:sp>
        <p:nvSpPr>
          <p:cNvPr id="38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561254" y="615958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585289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8651695" y="4181302"/>
            <a:ext cx="228600" cy="15996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  <p:bldP spid="33" grpId="0"/>
      <p:bldP spid="34" grpId="0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3160204" y="19845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9514618" y="176949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4947475" y="63580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9621237" y="432499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5757481" y="17694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2175030" y="3130374"/>
            <a:ext cx="2543214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r>
                <a:rPr lang="en-US" sz="3200" dirty="0">
                  <a:solidFill>
                    <a:schemeClr val="bg1"/>
                  </a:solidFill>
                </a:rPr>
                <a:t>Method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sz="3200">
                <a:solidFill>
                  <a:schemeClr val="bg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2585258" y="-7145"/>
            <a:ext cx="7190509" cy="1410177"/>
            <a:chOff x="2776049" y="-7145"/>
            <a:chExt cx="6954723" cy="1410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2776049" y="-7145"/>
              <a:ext cx="6954723" cy="1410177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2961638" y="69933"/>
              <a:ext cx="6510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Class Game Interface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4718244" y="3407105"/>
            <a:ext cx="67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accent1"/>
                </a:solidFill>
              </a:rPr>
              <a:t>Update game interface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solidFill>
                  <a:schemeClr val="accent1"/>
                </a:solidFill>
              </a:rPr>
              <a:t>Create bubble row</a:t>
            </a:r>
          </a:p>
        </p:txBody>
      </p:sp>
    </p:spTree>
    <p:extLst>
      <p:ext uri="{BB962C8B-B14F-4D97-AF65-F5344CB8AC3E}">
        <p14:creationId xmlns:p14="http://schemas.microsoft.com/office/powerpoint/2010/main" val="25070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534400" y="581774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2148596" y="205326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2616677" y="423293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3604717" y="861441"/>
            <a:ext cx="4953358" cy="4732910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41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30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933519" y="2215499"/>
            <a:ext cx="2347834" cy="2046692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SELF REVIEW</a:t>
            </a:r>
          </a:p>
        </p:txBody>
      </p:sp>
      <p:sp>
        <p:nvSpPr>
          <p:cNvPr id="48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5259812" y="38829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7063201" y="593204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473923" y="63284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134374" y="31664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8D2B1F-6AC9-4361-B0B5-D7AA113A8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76" y="112018"/>
            <a:ext cx="9955570" cy="66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369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2915601" y="1854186"/>
            <a:ext cx="6361178" cy="2489356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59077" y="2882821"/>
              <a:ext cx="2913984" cy="491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9992392" y="7320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7898510" y="4344114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4482941" y="170540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915192" y="636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9838496" y="57938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5458466" y="504915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63768" y="125968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0880911" y="299700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2517458" y="467053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584437" y="495390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2311337" y="286169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01508" y="1495922"/>
            <a:ext cx="7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25756"/>
            <a:ext cx="4301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Introduce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01508" y="2624662"/>
            <a:ext cx="7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2" y="2554496"/>
            <a:ext cx="485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Idea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01508" y="3710119"/>
            <a:ext cx="7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55135"/>
            <a:ext cx="4301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/>
              <a:t>Self review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01508" y="4825152"/>
            <a:ext cx="7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05492" y="4686186"/>
            <a:ext cx="4301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/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622487" y="3044280"/>
            <a:ext cx="325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CONTENT</a:t>
            </a:r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10509980" y="305263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5622989" y="2435574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087438" y="421163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4472909" y="24295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528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GAME 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86BF99-5E3A-48CC-90D9-61CAAFDC8765}"/>
              </a:ext>
            </a:extLst>
          </p:cNvPr>
          <p:cNvGrpSpPr/>
          <p:nvPr/>
        </p:nvGrpSpPr>
        <p:grpSpPr>
          <a:xfrm>
            <a:off x="5338687" y="2318700"/>
            <a:ext cx="6756634" cy="2409825"/>
            <a:chOff x="4839272" y="2403532"/>
            <a:chExt cx="6962775" cy="240982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1FDC9E3-ED9E-46D0-B897-B98E7B917AFD}"/>
                </a:ext>
              </a:extLst>
            </p:cNvPr>
            <p:cNvSpPr/>
            <p:nvPr/>
          </p:nvSpPr>
          <p:spPr>
            <a:xfrm>
              <a:off x="4839272" y="2403532"/>
              <a:ext cx="6962775" cy="2409825"/>
            </a:xfrm>
            <a:custGeom>
              <a:avLst/>
              <a:gdLst>
                <a:gd name="connsiteX0" fmla="*/ 14287 w 6962775"/>
                <a:gd name="connsiteY0" fmla="*/ 14288 h 2409825"/>
                <a:gd name="connsiteX1" fmla="*/ 6948678 w 6962775"/>
                <a:gd name="connsiteY1" fmla="*/ 14288 h 2409825"/>
                <a:gd name="connsiteX2" fmla="*/ 6948678 w 6962775"/>
                <a:gd name="connsiteY2" fmla="*/ 2400300 h 2409825"/>
                <a:gd name="connsiteX3" fmla="*/ 14287 w 6962775"/>
                <a:gd name="connsiteY3" fmla="*/ 2400300 h 240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62775" h="2409825">
                  <a:moveTo>
                    <a:pt x="14287" y="14288"/>
                  </a:moveTo>
                  <a:lnTo>
                    <a:pt x="6948678" y="14288"/>
                  </a:lnTo>
                  <a:lnTo>
                    <a:pt x="6948678" y="2400300"/>
                  </a:lnTo>
                  <a:lnTo>
                    <a:pt x="14287" y="2400300"/>
                  </a:lnTo>
                  <a:close/>
                </a:path>
              </a:pathLst>
            </a:custGeom>
            <a:noFill/>
            <a:ln w="19050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8493CCC-2866-46CB-A818-7FBC3E4D426A}"/>
                </a:ext>
              </a:extLst>
            </p:cNvPr>
            <p:cNvSpPr/>
            <p:nvPr/>
          </p:nvSpPr>
          <p:spPr>
            <a:xfrm>
              <a:off x="5073817" y="2908675"/>
              <a:ext cx="63633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“Bubble shooter" is "a good and attractive intellectual game with a beautiful colorful interface". With your intelligence, remove all the balls from space.</a:t>
              </a:r>
              <a:r>
                <a:rPr lang="vi-VN" sz="2400" b="1" dirty="0">
                  <a:solidFill>
                    <a:schemeClr val="accent1"/>
                  </a:solidFill>
                </a:rPr>
                <a:t>”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" y="1325652"/>
            <a:ext cx="5288391" cy="4566042"/>
          </a:xfrm>
          <a:prstGeom prst="rect">
            <a:avLst/>
          </a:prstGeom>
        </p:spPr>
      </p:pic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9844815" y="346394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0760581" y="58823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5527739" y="202412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9321113" y="4116385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9806292" y="640068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534400" y="581774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2148596" y="205326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2616677" y="423293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3175980" y="462267"/>
            <a:ext cx="5868000" cy="5865492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41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30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364424" y="1623822"/>
            <a:ext cx="3491112" cy="34920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vi-VN" sz="4400" dirty="0">
                <a:solidFill>
                  <a:schemeClr val="bg1"/>
                </a:solidFill>
              </a:rPr>
              <a:t>IDEA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48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5259812" y="38829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7063201" y="593204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473923" y="63284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134374" y="31664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D43D-7D34-47C1-9ACD-EB4FDEBCE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3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GENERAL MODE:</a:t>
            </a:r>
            <a:endParaRPr lang="en-US" sz="3200" dirty="0"/>
          </a:p>
          <a:p>
            <a:pPr lvl="1"/>
            <a:r>
              <a:rPr lang="en-US" sz="3200" dirty="0"/>
              <a:t>WAIT</a:t>
            </a:r>
          </a:p>
          <a:p>
            <a:pPr lvl="1"/>
            <a:r>
              <a:rPr lang="en-US" sz="3200" dirty="0"/>
              <a:t>PLAY</a:t>
            </a:r>
          </a:p>
          <a:p>
            <a:pPr lvl="1"/>
            <a:r>
              <a:rPr lang="en-US" sz="3200" dirty="0"/>
              <a:t>LOSE</a:t>
            </a:r>
          </a:p>
          <a:p>
            <a:pPr lvl="1"/>
            <a:r>
              <a:rPr lang="en-US" sz="3200" dirty="0"/>
              <a:t>EXIT</a:t>
            </a:r>
          </a:p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PLAY MODE:</a:t>
            </a:r>
            <a:endParaRPr lang="en-US" sz="3600" dirty="0"/>
          </a:p>
          <a:p>
            <a:pPr lvl="1"/>
            <a:r>
              <a:rPr lang="en-US" sz="3200" dirty="0"/>
              <a:t>SHOOTING</a:t>
            </a:r>
          </a:p>
          <a:p>
            <a:pPr lvl="1"/>
            <a:r>
              <a:rPr lang="en-US" sz="3200" dirty="0"/>
              <a:t>CREATING BUBBLE</a:t>
            </a:r>
          </a:p>
          <a:p>
            <a:pPr lvl="1"/>
            <a:r>
              <a:rPr lang="en-US" sz="3200" dirty="0"/>
              <a:t>NO 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81DD2-EDCF-4E7B-B70E-B1D5FE0D4F75}"/>
              </a:ext>
            </a:extLst>
          </p:cNvPr>
          <p:cNvSpPr txBox="1"/>
          <p:nvPr/>
        </p:nvSpPr>
        <p:spPr>
          <a:xfrm>
            <a:off x="2875857" y="292897"/>
            <a:ext cx="5868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C000"/>
                </a:solidFill>
                <a:latin typeface="+mj-lt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28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32C177-BA04-452A-90F9-98B1C041D055}"/>
              </a:ext>
            </a:extLst>
          </p:cNvPr>
          <p:cNvSpPr/>
          <p:nvPr/>
        </p:nvSpPr>
        <p:spPr>
          <a:xfrm>
            <a:off x="577047" y="830802"/>
            <a:ext cx="2130641" cy="10926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6DB946-351A-4562-A68B-D61628803501}"/>
              </a:ext>
            </a:extLst>
          </p:cNvPr>
          <p:cNvSpPr/>
          <p:nvPr/>
        </p:nvSpPr>
        <p:spPr>
          <a:xfrm>
            <a:off x="362487" y="5580743"/>
            <a:ext cx="1998722" cy="89291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6FD9A-924C-495E-AF52-F763B463B38F}"/>
              </a:ext>
            </a:extLst>
          </p:cNvPr>
          <p:cNvSpPr/>
          <p:nvPr/>
        </p:nvSpPr>
        <p:spPr>
          <a:xfrm>
            <a:off x="577048" y="2883023"/>
            <a:ext cx="2130641" cy="95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NAVIGATION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10F2A1-8ADD-4835-95AD-C30BF12589C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642368" y="1923497"/>
            <a:ext cx="1" cy="9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5ED6975-A01B-4D19-A73E-CF2EA354CFC3}"/>
              </a:ext>
            </a:extLst>
          </p:cNvPr>
          <p:cNvSpPr/>
          <p:nvPr/>
        </p:nvSpPr>
        <p:spPr>
          <a:xfrm>
            <a:off x="3655591" y="1325101"/>
            <a:ext cx="2130641" cy="69372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06820A-BD62-41F3-A4BB-9282BC58C49F}"/>
              </a:ext>
            </a:extLst>
          </p:cNvPr>
          <p:cNvSpPr/>
          <p:nvPr/>
        </p:nvSpPr>
        <p:spPr>
          <a:xfrm>
            <a:off x="3800599" y="2565923"/>
            <a:ext cx="1840626" cy="59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KEY INPUT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ACE7F9-40CA-4265-8626-F634F5E95537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4720912" y="2018827"/>
            <a:ext cx="0" cy="54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3F1A2AC-5E8D-4D5E-B8F0-52BF3DA62F05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707689" y="1671964"/>
            <a:ext cx="947902" cy="1687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53E049A-122F-4A18-8583-BA63D71D2B34}"/>
              </a:ext>
            </a:extLst>
          </p:cNvPr>
          <p:cNvSpPr/>
          <p:nvPr/>
        </p:nvSpPr>
        <p:spPr>
          <a:xfrm>
            <a:off x="7454698" y="1248989"/>
            <a:ext cx="1758776" cy="69372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F93A40-45FE-4E36-BC88-8BD727AF8967}"/>
              </a:ext>
            </a:extLst>
          </p:cNvPr>
          <p:cNvSpPr/>
          <p:nvPr/>
        </p:nvSpPr>
        <p:spPr>
          <a:xfrm>
            <a:off x="10105557" y="1293807"/>
            <a:ext cx="1583188" cy="69372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2A08F7-4D32-4542-895F-531D03FB9F77}"/>
              </a:ext>
            </a:extLst>
          </p:cNvPr>
          <p:cNvSpPr/>
          <p:nvPr/>
        </p:nvSpPr>
        <p:spPr>
          <a:xfrm>
            <a:off x="10247604" y="2403842"/>
            <a:ext cx="1299094" cy="85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SCORE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64993ED-5243-4DBC-A594-BC186696C42C}"/>
              </a:ext>
            </a:extLst>
          </p:cNvPr>
          <p:cNvCxnSpPr>
            <a:cxnSpLocks/>
            <a:stCxn id="53" idx="1"/>
            <a:endCxn id="18" idx="1"/>
          </p:cNvCxnSpPr>
          <p:nvPr/>
        </p:nvCxnSpPr>
        <p:spPr>
          <a:xfrm rot="10800000" flipH="1">
            <a:off x="3637071" y="2861265"/>
            <a:ext cx="163528" cy="2540947"/>
          </a:xfrm>
          <a:prstGeom prst="bentConnector3">
            <a:avLst>
              <a:gd name="adj1" fmla="val -139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F92735D-836D-4F5F-A594-9054C3C271ED}"/>
              </a:ext>
            </a:extLst>
          </p:cNvPr>
          <p:cNvCxnSpPr>
            <a:cxnSpLocks/>
            <a:stCxn id="50" idx="3"/>
            <a:endCxn id="28" idx="0"/>
          </p:cNvCxnSpPr>
          <p:nvPr/>
        </p:nvCxnSpPr>
        <p:spPr>
          <a:xfrm flipV="1">
            <a:off x="5781219" y="1248989"/>
            <a:ext cx="2552867" cy="2673726"/>
          </a:xfrm>
          <a:prstGeom prst="bentConnector4">
            <a:avLst>
              <a:gd name="adj1" fmla="val 32776"/>
              <a:gd name="adj2" fmla="val 108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D6B083-EC10-44A4-BC6C-F7B3085926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10897151" y="1987533"/>
            <a:ext cx="0" cy="41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4D658B7-E599-49CC-8859-1A8AE99CB330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 rot="5400000" flipH="1">
            <a:off x="6843534" y="-797520"/>
            <a:ext cx="1930996" cy="6176239"/>
          </a:xfrm>
          <a:prstGeom prst="bentConnector5">
            <a:avLst>
              <a:gd name="adj1" fmla="val -11838"/>
              <a:gd name="adj2" fmla="val 15299"/>
              <a:gd name="adj3" fmla="val 1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2DF5AC8-EE7A-426D-927F-2D7F9A1A255D}"/>
              </a:ext>
            </a:extLst>
          </p:cNvPr>
          <p:cNvCxnSpPr>
            <a:cxnSpLocks/>
            <a:stCxn id="28" idx="4"/>
            <a:endCxn id="34" idx="0"/>
          </p:cNvCxnSpPr>
          <p:nvPr/>
        </p:nvCxnSpPr>
        <p:spPr>
          <a:xfrm>
            <a:off x="8334086" y="1942715"/>
            <a:ext cx="14056" cy="37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2B8095-DAEA-4025-AF7F-97CEF419D0CF}"/>
              </a:ext>
            </a:extLst>
          </p:cNvPr>
          <p:cNvCxnSpPr>
            <a:cxnSpLocks/>
            <a:stCxn id="74" idx="1"/>
            <a:endCxn id="58" idx="0"/>
          </p:cNvCxnSpPr>
          <p:nvPr/>
        </p:nvCxnSpPr>
        <p:spPr>
          <a:xfrm rot="10800000" flipH="1">
            <a:off x="7287633" y="3836225"/>
            <a:ext cx="1059765" cy="1406019"/>
          </a:xfrm>
          <a:prstGeom prst="bentConnector4">
            <a:avLst>
              <a:gd name="adj1" fmla="val -21571"/>
              <a:gd name="adj2" fmla="val 116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32922BE-C5D5-43C4-8603-BCA28C6BE8F8}"/>
              </a:ext>
            </a:extLst>
          </p:cNvPr>
          <p:cNvSpPr/>
          <p:nvPr/>
        </p:nvSpPr>
        <p:spPr>
          <a:xfrm>
            <a:off x="7316111" y="2320460"/>
            <a:ext cx="2064062" cy="1156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2 THREADS:</a:t>
            </a:r>
          </a:p>
          <a:p>
            <a:r>
              <a:rPr lang="en-US" dirty="0"/>
              <a:t>BUBBLE CREATE</a:t>
            </a:r>
          </a:p>
          <a:p>
            <a:r>
              <a:rPr lang="en-US" dirty="0"/>
              <a:t>SHOOTER CONTROL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ADC692-FB6A-438E-84B2-D6C46EC4B791}"/>
              </a:ext>
            </a:extLst>
          </p:cNvPr>
          <p:cNvCxnSpPr>
            <a:cxnSpLocks/>
            <a:stCxn id="34" idx="2"/>
            <a:endCxn id="58" idx="0"/>
          </p:cNvCxnSpPr>
          <p:nvPr/>
        </p:nvCxnSpPr>
        <p:spPr>
          <a:xfrm flipH="1">
            <a:off x="8347399" y="3477437"/>
            <a:ext cx="743" cy="35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24B25EB3-DAAC-41ED-ACC5-38C6C56FEA98}"/>
              </a:ext>
            </a:extLst>
          </p:cNvPr>
          <p:cNvSpPr/>
          <p:nvPr/>
        </p:nvSpPr>
        <p:spPr>
          <a:xfrm>
            <a:off x="3661689" y="3496587"/>
            <a:ext cx="2119530" cy="8522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B2567E-09DA-440B-A003-4B1ADAD2FFA5}"/>
              </a:ext>
            </a:extLst>
          </p:cNvPr>
          <p:cNvSpPr txBox="1"/>
          <p:nvPr/>
        </p:nvSpPr>
        <p:spPr>
          <a:xfrm>
            <a:off x="4762082" y="57839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DEA588-0670-491F-B39D-C2DD0A4403F0}"/>
              </a:ext>
            </a:extLst>
          </p:cNvPr>
          <p:cNvSpPr txBox="1"/>
          <p:nvPr/>
        </p:nvSpPr>
        <p:spPr>
          <a:xfrm>
            <a:off x="3478039" y="5068720"/>
            <a:ext cx="247550" cy="37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1067BA8-CF02-427A-8F32-00A9ADBE626A}"/>
              </a:ext>
            </a:extLst>
          </p:cNvPr>
          <p:cNvCxnSpPr>
            <a:cxnSpLocks/>
            <a:stCxn id="53" idx="2"/>
            <a:endCxn id="5" idx="6"/>
          </p:cNvCxnSpPr>
          <p:nvPr/>
        </p:nvCxnSpPr>
        <p:spPr>
          <a:xfrm rot="5400000">
            <a:off x="3429593" y="4759955"/>
            <a:ext cx="198860" cy="2335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83D738-0165-4AAB-8C90-D7206FDAE7CB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>
            <a:off x="4720912" y="3156605"/>
            <a:ext cx="542" cy="3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6F5A4268-A253-470D-BF30-1F4215BD1E59}"/>
              </a:ext>
            </a:extLst>
          </p:cNvPr>
          <p:cNvSpPr/>
          <p:nvPr/>
        </p:nvSpPr>
        <p:spPr>
          <a:xfrm>
            <a:off x="7287634" y="4816115"/>
            <a:ext cx="2119530" cy="8522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PLAY?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F09A44-9462-460D-BA67-5C77C2A0C398}"/>
              </a:ext>
            </a:extLst>
          </p:cNvPr>
          <p:cNvSpPr txBox="1"/>
          <p:nvPr/>
        </p:nvSpPr>
        <p:spPr>
          <a:xfrm>
            <a:off x="7042282" y="4936979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27ABB7-334B-49D3-AC6F-DAE5B1AC070C}"/>
              </a:ext>
            </a:extLst>
          </p:cNvPr>
          <p:cNvSpPr txBox="1"/>
          <p:nvPr/>
        </p:nvSpPr>
        <p:spPr>
          <a:xfrm>
            <a:off x="8050894" y="57012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BAD6AF9-E5F3-4501-BCA5-CB295D3A48B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>
          <a:xfrm>
            <a:off x="8347399" y="5668370"/>
            <a:ext cx="371" cy="43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6FA482AA-C710-4AEC-A13F-FE1EC7791CDA}"/>
              </a:ext>
            </a:extLst>
          </p:cNvPr>
          <p:cNvSpPr/>
          <p:nvPr/>
        </p:nvSpPr>
        <p:spPr>
          <a:xfrm>
            <a:off x="3637071" y="4976083"/>
            <a:ext cx="2119530" cy="8522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57CFD5-F0D9-4034-B52A-8D19CDA2C3BD}"/>
              </a:ext>
            </a:extLst>
          </p:cNvPr>
          <p:cNvSpPr txBox="1"/>
          <p:nvPr/>
        </p:nvSpPr>
        <p:spPr>
          <a:xfrm>
            <a:off x="5808210" y="36053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E43137-5274-43E0-B6BF-0A8A07F7B4D9}"/>
              </a:ext>
            </a:extLst>
          </p:cNvPr>
          <p:cNvSpPr txBox="1"/>
          <p:nvPr/>
        </p:nvSpPr>
        <p:spPr>
          <a:xfrm>
            <a:off x="4744855" y="4655597"/>
            <a:ext cx="308004" cy="37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15C895-C65C-4206-92C0-BDA6940AA740}"/>
              </a:ext>
            </a:extLst>
          </p:cNvPr>
          <p:cNvSpPr txBox="1"/>
          <p:nvPr/>
        </p:nvSpPr>
        <p:spPr>
          <a:xfrm>
            <a:off x="7505590" y="6103390"/>
            <a:ext cx="1684360" cy="562630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WAIT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7E61E2-6547-4DB6-80BA-F9A695C9E4D3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4696836" y="3783904"/>
            <a:ext cx="6098" cy="119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1895B3-0586-4A9D-AD61-A6002D2552C0}"/>
              </a:ext>
            </a:extLst>
          </p:cNvPr>
          <p:cNvCxnSpPr>
            <a:cxnSpLocks/>
            <a:stCxn id="58" idx="2"/>
            <a:endCxn id="74" idx="0"/>
          </p:cNvCxnSpPr>
          <p:nvPr/>
        </p:nvCxnSpPr>
        <p:spPr>
          <a:xfrm>
            <a:off x="8347399" y="4509944"/>
            <a:ext cx="0" cy="30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FF5BA9-D5B1-4EBF-9DB1-E7942FCB3623}"/>
              </a:ext>
            </a:extLst>
          </p:cNvPr>
          <p:cNvCxnSpPr>
            <a:cxnSpLocks/>
            <a:stCxn id="59" idx="2"/>
            <a:endCxn id="61" idx="2"/>
          </p:cNvCxnSpPr>
          <p:nvPr/>
        </p:nvCxnSpPr>
        <p:spPr>
          <a:xfrm>
            <a:off x="9407164" y="4167495"/>
            <a:ext cx="75118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7E1E984E-DECD-4FE9-8EB9-82F7DE73508A}"/>
              </a:ext>
            </a:extLst>
          </p:cNvPr>
          <p:cNvSpPr/>
          <p:nvPr/>
        </p:nvSpPr>
        <p:spPr>
          <a:xfrm>
            <a:off x="7287634" y="3836224"/>
            <a:ext cx="2119530" cy="6737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LOSE</a:t>
            </a:r>
            <a:r>
              <a:rPr lang="en-US" dirty="0"/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32BFD0-A9EB-4909-992D-B9FF630C9733}"/>
              </a:ext>
            </a:extLst>
          </p:cNvPr>
          <p:cNvSpPr txBox="1"/>
          <p:nvPr/>
        </p:nvSpPr>
        <p:spPr>
          <a:xfrm>
            <a:off x="9258726" y="37981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0C039A-D954-4AC2-9001-0CD1D71B76FE}"/>
              </a:ext>
            </a:extLst>
          </p:cNvPr>
          <p:cNvSpPr txBox="1"/>
          <p:nvPr/>
        </p:nvSpPr>
        <p:spPr>
          <a:xfrm>
            <a:off x="10158344" y="3916152"/>
            <a:ext cx="1388354" cy="519351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LOSE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656E29-23B0-4557-B239-3F385DE04BA2}"/>
              </a:ext>
            </a:extLst>
          </p:cNvPr>
          <p:cNvSpPr txBox="1"/>
          <p:nvPr/>
        </p:nvSpPr>
        <p:spPr>
          <a:xfrm>
            <a:off x="8018763" y="4478363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185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544A1EF-ACB2-48F1-9384-9B935EBAA950}"/>
              </a:ext>
            </a:extLst>
          </p:cNvPr>
          <p:cNvCxnSpPr>
            <a:cxnSpLocks/>
            <a:stCxn id="63" idx="2"/>
            <a:endCxn id="8" idx="0"/>
          </p:cNvCxnSpPr>
          <p:nvPr/>
        </p:nvCxnSpPr>
        <p:spPr>
          <a:xfrm rot="5400000">
            <a:off x="1950145" y="2235863"/>
            <a:ext cx="805591" cy="1462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5ABE20-F4DD-4B1B-9D56-2008F2646A24}"/>
              </a:ext>
            </a:extLst>
          </p:cNvPr>
          <p:cNvSpPr/>
          <p:nvPr/>
        </p:nvSpPr>
        <p:spPr>
          <a:xfrm>
            <a:off x="1178642" y="4640786"/>
            <a:ext cx="2119530" cy="8522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LOSE?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E574E04-2B57-4A63-A56D-C7BD4A3B23A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1720738" y="4123116"/>
            <a:ext cx="418711" cy="616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1309043-1626-4EBC-A0D2-1C5F6E2C0DDD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>
            <a:off x="2448550" y="3997957"/>
            <a:ext cx="432686" cy="852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80AEA2-92DC-4E97-BE84-8962015459FF}"/>
              </a:ext>
            </a:extLst>
          </p:cNvPr>
          <p:cNvSpPr/>
          <p:nvPr/>
        </p:nvSpPr>
        <p:spPr>
          <a:xfrm>
            <a:off x="952252" y="3369820"/>
            <a:ext cx="1339054" cy="85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A240B-5B52-4C90-B64B-12DAAE44EDC2}"/>
              </a:ext>
            </a:extLst>
          </p:cNvPr>
          <p:cNvSpPr/>
          <p:nvPr/>
        </p:nvSpPr>
        <p:spPr>
          <a:xfrm>
            <a:off x="2539021" y="3355845"/>
            <a:ext cx="1104716" cy="85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94FE2-B89C-4741-89B7-0F775061C2A9}"/>
              </a:ext>
            </a:extLst>
          </p:cNvPr>
          <p:cNvSpPr txBox="1"/>
          <p:nvPr/>
        </p:nvSpPr>
        <p:spPr>
          <a:xfrm>
            <a:off x="2229327" y="54714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F0C0-7F4D-4AF4-9818-C94BABD06F8A}"/>
              </a:ext>
            </a:extLst>
          </p:cNvPr>
          <p:cNvSpPr txBox="1"/>
          <p:nvPr/>
        </p:nvSpPr>
        <p:spPr>
          <a:xfrm>
            <a:off x="857073" y="473232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532BE3-291B-4F77-A009-FA8BCC9CC8DE}"/>
              </a:ext>
            </a:extLst>
          </p:cNvPr>
          <p:cNvCxnSpPr>
            <a:cxnSpLocks/>
            <a:stCxn id="5" idx="1"/>
            <a:endCxn id="63" idx="1"/>
          </p:cNvCxnSpPr>
          <p:nvPr/>
        </p:nvCxnSpPr>
        <p:spPr>
          <a:xfrm rot="10800000" flipH="1">
            <a:off x="1178641" y="2138102"/>
            <a:ext cx="1026071" cy="2928812"/>
          </a:xfrm>
          <a:prstGeom prst="bentConnector3">
            <a:avLst>
              <a:gd name="adj1" fmla="val -62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6BD3447-6DB8-4D36-A2F1-1F483B909238}"/>
              </a:ext>
            </a:extLst>
          </p:cNvPr>
          <p:cNvSpPr/>
          <p:nvPr/>
        </p:nvSpPr>
        <p:spPr>
          <a:xfrm>
            <a:off x="1819993" y="358478"/>
            <a:ext cx="2528218" cy="10200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SHOOTER CONTROL</a:t>
            </a:r>
            <a:endParaRPr lang="en-US" sz="2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4118C0-095A-450A-BFF0-1D18DA1A7FFF}"/>
              </a:ext>
            </a:extLst>
          </p:cNvPr>
          <p:cNvCxnSpPr>
            <a:cxnSpLocks/>
            <a:stCxn id="63" idx="2"/>
            <a:endCxn id="9" idx="0"/>
          </p:cNvCxnSpPr>
          <p:nvPr/>
        </p:nvCxnSpPr>
        <p:spPr>
          <a:xfrm rot="16200000" flipH="1">
            <a:off x="2691932" y="2956398"/>
            <a:ext cx="791616" cy="72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043F2A-64DB-4967-A7AC-105885A1325C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>
            <a:off x="2238407" y="5493041"/>
            <a:ext cx="0" cy="36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EB73BDF-4C2A-486D-A355-77C198B80208}"/>
              </a:ext>
            </a:extLst>
          </p:cNvPr>
          <p:cNvSpPr/>
          <p:nvPr/>
        </p:nvSpPr>
        <p:spPr>
          <a:xfrm>
            <a:off x="3968392" y="3355845"/>
            <a:ext cx="1104716" cy="85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 PLAY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1922DA0-2115-459D-BBE0-65E76C12CB39}"/>
              </a:ext>
            </a:extLst>
          </p:cNvPr>
          <p:cNvCxnSpPr>
            <a:cxnSpLocks/>
            <a:stCxn id="63" idx="2"/>
            <a:endCxn id="34" idx="0"/>
          </p:cNvCxnSpPr>
          <p:nvPr/>
        </p:nvCxnSpPr>
        <p:spPr>
          <a:xfrm rot="16200000" flipH="1">
            <a:off x="3406617" y="2241712"/>
            <a:ext cx="791616" cy="1436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B0E319-452C-4941-8044-CF22D8C316CF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 flipH="1">
            <a:off x="4518325" y="4208100"/>
            <a:ext cx="2425" cy="40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3978B8-3E6A-4F12-9004-A4597283AC05}"/>
              </a:ext>
            </a:extLst>
          </p:cNvPr>
          <p:cNvSpPr txBox="1"/>
          <p:nvPr/>
        </p:nvSpPr>
        <p:spPr>
          <a:xfrm>
            <a:off x="3676145" y="4617298"/>
            <a:ext cx="1684360" cy="562630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US" dirty="0"/>
              <a:t>WAIT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493C2A02-D9F5-4800-B1E4-7FB62B0AB7A2}"/>
              </a:ext>
            </a:extLst>
          </p:cNvPr>
          <p:cNvSpPr/>
          <p:nvPr/>
        </p:nvSpPr>
        <p:spPr>
          <a:xfrm>
            <a:off x="8288391" y="4031756"/>
            <a:ext cx="2119530" cy="683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77C46B-33E2-440B-B3CE-5328B72EE940}"/>
              </a:ext>
            </a:extLst>
          </p:cNvPr>
          <p:cNvSpPr/>
          <p:nvPr/>
        </p:nvSpPr>
        <p:spPr>
          <a:xfrm>
            <a:off x="8481148" y="2448757"/>
            <a:ext cx="1744934" cy="536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SHIFT BUBBLE DOWN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DF7F7A-2949-496F-B524-B9FB1E2F08AD}"/>
              </a:ext>
            </a:extLst>
          </p:cNvPr>
          <p:cNvSpPr txBox="1"/>
          <p:nvPr/>
        </p:nvSpPr>
        <p:spPr>
          <a:xfrm>
            <a:off x="8084047" y="4025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0687E-12C8-438B-A47A-D5230305BD2B}"/>
              </a:ext>
            </a:extLst>
          </p:cNvPr>
          <p:cNvSpPr txBox="1"/>
          <p:nvPr/>
        </p:nvSpPr>
        <p:spPr>
          <a:xfrm>
            <a:off x="9351667" y="46622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7F0C27-7D15-41A2-9F18-535513C11611}"/>
              </a:ext>
            </a:extLst>
          </p:cNvPr>
          <p:cNvSpPr/>
          <p:nvPr/>
        </p:nvSpPr>
        <p:spPr>
          <a:xfrm>
            <a:off x="8295936" y="98730"/>
            <a:ext cx="2119530" cy="102007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CREATE BUBBLE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C28165-3516-4700-B75C-667CA7AA69D5}"/>
              </a:ext>
            </a:extLst>
          </p:cNvPr>
          <p:cNvCxnSpPr>
            <a:cxnSpLocks/>
            <a:stCxn id="46" idx="2"/>
            <a:endCxn id="93" idx="0"/>
          </p:cNvCxnSpPr>
          <p:nvPr/>
        </p:nvCxnSpPr>
        <p:spPr>
          <a:xfrm>
            <a:off x="9348156" y="4714776"/>
            <a:ext cx="3511" cy="21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A9B8D6-42DB-4B0B-B314-17A0CAFB5219}"/>
              </a:ext>
            </a:extLst>
          </p:cNvPr>
          <p:cNvCxnSpPr>
            <a:cxnSpLocks/>
            <a:stCxn id="94" idx="2"/>
            <a:endCxn id="49" idx="0"/>
          </p:cNvCxnSpPr>
          <p:nvPr/>
        </p:nvCxnSpPr>
        <p:spPr>
          <a:xfrm flipH="1">
            <a:off x="9353615" y="2013808"/>
            <a:ext cx="4172" cy="43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80972-B2EF-4331-92FD-6E5CB7627D4B}"/>
              </a:ext>
            </a:extLst>
          </p:cNvPr>
          <p:cNvSpPr/>
          <p:nvPr/>
        </p:nvSpPr>
        <p:spPr>
          <a:xfrm>
            <a:off x="8475690" y="3256322"/>
            <a:ext cx="1744934" cy="51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LOSE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2D015D-BA4D-4078-B8C2-85BAB59C5514}"/>
              </a:ext>
            </a:extLst>
          </p:cNvPr>
          <p:cNvCxnSpPr>
            <a:cxnSpLocks/>
            <a:stCxn id="49" idx="2"/>
            <a:endCxn id="66" idx="0"/>
          </p:cNvCxnSpPr>
          <p:nvPr/>
        </p:nvCxnSpPr>
        <p:spPr>
          <a:xfrm flipH="1">
            <a:off x="9348157" y="2985075"/>
            <a:ext cx="5458" cy="27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29DEB6-0128-4E83-A414-5228BB589B3C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 flipH="1">
            <a:off x="9348156" y="3770106"/>
            <a:ext cx="1" cy="26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08E5BC-D186-4968-92D4-636F8CE652C8}"/>
              </a:ext>
            </a:extLst>
          </p:cNvPr>
          <p:cNvCxnSpPr>
            <a:cxnSpLocks/>
            <a:stCxn id="46" idx="1"/>
            <a:endCxn id="38" idx="6"/>
          </p:cNvCxnSpPr>
          <p:nvPr/>
        </p:nvCxnSpPr>
        <p:spPr>
          <a:xfrm flipH="1">
            <a:off x="7999661" y="4373266"/>
            <a:ext cx="28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717F9BF-8073-4421-83A3-26CE26F780F7}"/>
              </a:ext>
            </a:extLst>
          </p:cNvPr>
          <p:cNvSpPr/>
          <p:nvPr/>
        </p:nvSpPr>
        <p:spPr>
          <a:xfrm>
            <a:off x="8479200" y="4926411"/>
            <a:ext cx="1744934" cy="85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CREATE NEW BUBBLE ROW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730D7FC-AD24-46FE-9444-51A146531DC2}"/>
              </a:ext>
            </a:extLst>
          </p:cNvPr>
          <p:cNvSpPr/>
          <p:nvPr/>
        </p:nvSpPr>
        <p:spPr>
          <a:xfrm>
            <a:off x="8479200" y="5936634"/>
            <a:ext cx="1744934" cy="48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SLEEP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5E91B4-2A17-4745-A8EB-7FC4186CED2F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>
            <a:off x="9351667" y="5778666"/>
            <a:ext cx="0" cy="1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04E9970-7392-4039-8D6A-C2E0F6C8F7ED}"/>
              </a:ext>
            </a:extLst>
          </p:cNvPr>
          <p:cNvCxnSpPr>
            <a:cxnSpLocks/>
            <a:stCxn id="98" idx="2"/>
            <a:endCxn id="94" idx="3"/>
          </p:cNvCxnSpPr>
          <p:nvPr/>
        </p:nvCxnSpPr>
        <p:spPr>
          <a:xfrm rot="5400000" flipH="1" flipV="1">
            <a:off x="7544610" y="3479355"/>
            <a:ext cx="4749508" cy="1135394"/>
          </a:xfrm>
          <a:prstGeom prst="bentConnector4">
            <a:avLst>
              <a:gd name="adj1" fmla="val -4813"/>
              <a:gd name="adj2" fmla="val 12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EBD3DE5-D1E4-42A4-BC7B-1E14B599ADEF}"/>
              </a:ext>
            </a:extLst>
          </p:cNvPr>
          <p:cNvCxnSpPr>
            <a:cxnSpLocks/>
            <a:stCxn id="20" idx="4"/>
            <a:endCxn id="63" idx="0"/>
          </p:cNvCxnSpPr>
          <p:nvPr/>
        </p:nvCxnSpPr>
        <p:spPr>
          <a:xfrm flipH="1">
            <a:off x="3084101" y="1378548"/>
            <a:ext cx="1" cy="33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DCB992-3FDB-4A42-8D31-84CFED0E58EF}"/>
              </a:ext>
            </a:extLst>
          </p:cNvPr>
          <p:cNvSpPr txBox="1"/>
          <p:nvPr/>
        </p:nvSpPr>
        <p:spPr>
          <a:xfrm>
            <a:off x="6365947" y="3875555"/>
            <a:ext cx="1633714" cy="995422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LOSE GAME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9BDBCE-D81E-4441-AB24-2098184A900A}"/>
              </a:ext>
            </a:extLst>
          </p:cNvPr>
          <p:cNvSpPr txBox="1"/>
          <p:nvPr/>
        </p:nvSpPr>
        <p:spPr>
          <a:xfrm>
            <a:off x="1178642" y="5859176"/>
            <a:ext cx="2119530" cy="995422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000" dirty="0"/>
              <a:t>END THREAD</a:t>
            </a:r>
            <a:endParaRPr lang="en-US" sz="2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9E2603-4E07-4D2D-BE01-4647EC807CC8}"/>
              </a:ext>
            </a:extLst>
          </p:cNvPr>
          <p:cNvSpPr/>
          <p:nvPr/>
        </p:nvSpPr>
        <p:spPr>
          <a:xfrm>
            <a:off x="2204713" y="1711974"/>
            <a:ext cx="1758776" cy="85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KEY INPUT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6676A9-3139-4364-85A8-542C57D0630B}"/>
              </a:ext>
            </a:extLst>
          </p:cNvPr>
          <p:cNvSpPr txBox="1"/>
          <p:nvPr/>
        </p:nvSpPr>
        <p:spPr>
          <a:xfrm>
            <a:off x="2702324" y="2700252"/>
            <a:ext cx="9268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643C2C6F-908E-4DD9-8A4C-7FA842F31CC1}"/>
              </a:ext>
            </a:extLst>
          </p:cNvPr>
          <p:cNvSpPr/>
          <p:nvPr/>
        </p:nvSpPr>
        <p:spPr>
          <a:xfrm>
            <a:off x="8228513" y="1330788"/>
            <a:ext cx="2258548" cy="6830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PLAYING</a:t>
            </a:r>
            <a:r>
              <a:rPr lang="en-US" dirty="0"/>
              <a:t>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1A44FA-144C-41D8-8B8C-2730D7A8069B}"/>
              </a:ext>
            </a:extLst>
          </p:cNvPr>
          <p:cNvSpPr txBox="1"/>
          <p:nvPr/>
        </p:nvSpPr>
        <p:spPr>
          <a:xfrm>
            <a:off x="9051280" y="20023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C13C76-484F-41D3-9F13-B14866FB502B}"/>
              </a:ext>
            </a:extLst>
          </p:cNvPr>
          <p:cNvCxnSpPr>
            <a:cxnSpLocks/>
            <a:stCxn id="94" idx="1"/>
            <a:endCxn id="106" idx="6"/>
          </p:cNvCxnSpPr>
          <p:nvPr/>
        </p:nvCxnSpPr>
        <p:spPr>
          <a:xfrm flipH="1">
            <a:off x="7996973" y="1672298"/>
            <a:ext cx="23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6282164-C48F-4AF7-86B4-8EEAB6A9F244}"/>
              </a:ext>
            </a:extLst>
          </p:cNvPr>
          <p:cNvSpPr txBox="1"/>
          <p:nvPr/>
        </p:nvSpPr>
        <p:spPr>
          <a:xfrm>
            <a:off x="6312613" y="1261145"/>
            <a:ext cx="1684360" cy="822305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vi-VN" sz="1600"/>
              <a:t>END THREAD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1975FD-15EC-452E-985C-6843EB1FD4D8}"/>
              </a:ext>
            </a:extLst>
          </p:cNvPr>
          <p:cNvSpPr txBox="1"/>
          <p:nvPr/>
        </p:nvSpPr>
        <p:spPr>
          <a:xfrm>
            <a:off x="7991515" y="1342642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74812FB-004D-476B-8707-AEB60A7A220D}"/>
              </a:ext>
            </a:extLst>
          </p:cNvPr>
          <p:cNvCxnSpPr>
            <a:cxnSpLocks/>
            <a:stCxn id="54" idx="4"/>
            <a:endCxn id="94" idx="0"/>
          </p:cNvCxnSpPr>
          <p:nvPr/>
        </p:nvCxnSpPr>
        <p:spPr>
          <a:xfrm>
            <a:off x="9355701" y="1118800"/>
            <a:ext cx="2086" cy="21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278074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464669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754324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3997021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802781" y="3464669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4092436" y="3754324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08EBF0-0919-4A05-91C5-29B7C7B18322}"/>
              </a:ext>
            </a:extLst>
          </p:cNvPr>
          <p:cNvSpPr/>
          <p:nvPr/>
        </p:nvSpPr>
        <p:spPr>
          <a:xfrm flipH="1" flipV="1">
            <a:off x="4363708" y="4018643"/>
            <a:ext cx="58864" cy="1073753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6336008" y="3509127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6625663" y="3798782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868360" y="4041479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8796316" y="3490982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9101627" y="3780637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9320140" y="4121585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774952" y="5192218"/>
            <a:ext cx="2482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Class Point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AEE324-846A-481C-8C41-EE451358C250}"/>
              </a:ext>
            </a:extLst>
          </p:cNvPr>
          <p:cNvSpPr/>
          <p:nvPr/>
        </p:nvSpPr>
        <p:spPr>
          <a:xfrm>
            <a:off x="5627061" y="5236676"/>
            <a:ext cx="2482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Class Shooter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3093787" y="5192218"/>
            <a:ext cx="2482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Class Bubble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6843E-6759-4122-AA61-2139DD0C84D9}"/>
              </a:ext>
            </a:extLst>
          </p:cNvPr>
          <p:cNvSpPr/>
          <p:nvPr/>
        </p:nvSpPr>
        <p:spPr>
          <a:xfrm>
            <a:off x="8042443" y="5236676"/>
            <a:ext cx="304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Class Game</a:t>
            </a:r>
            <a:r>
              <a:rPr lang="vi-VN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Interface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2875857" y="949844"/>
            <a:ext cx="5868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C000"/>
                </a:solidFill>
                <a:latin typeface="+mj-lt"/>
              </a:rPr>
              <a:t>IMPLEMENT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5643978" y="597893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4290403" y="245830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741668" y="283693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10893171" y="588336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2078164" y="6136007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4440680" y="61408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41" grpId="0"/>
      <p:bldP spid="43" grpId="0"/>
      <p:bldP spid="45" grpId="0"/>
      <p:bldP spid="46" grpId="0"/>
      <p:bldP spid="48" grpId="0"/>
      <p:bldP spid="87" grpId="0" animBg="1"/>
      <p:bldP spid="88" grpId="0" animBg="1"/>
      <p:bldP spid="89" grpId="0" animBg="1"/>
      <p:bldP spid="4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3455711" y="1530355"/>
            <a:ext cx="257121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4507938" y="5860324"/>
            <a:ext cx="257121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9909351" y="3189801"/>
            <a:ext cx="257121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2166324" y="3626220"/>
            <a:ext cx="257121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2421254" y="3915514"/>
            <a:ext cx="2850249" cy="1570783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r>
                <a:rPr lang="en-US" sz="3600" dirty="0">
                  <a:solidFill>
                    <a:schemeClr val="bg1"/>
                  </a:solidFill>
                </a:rPr>
                <a:t>Method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3607726" y="-7143"/>
            <a:ext cx="4968510" cy="1070364"/>
            <a:chOff x="3764989" y="-7144"/>
            <a:chExt cx="4805586" cy="136610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764989" y="62671"/>
              <a:ext cx="4805586" cy="1296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Class Point 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5534514" y="1889691"/>
            <a:ext cx="43748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Coordinates X, Y</a:t>
            </a:r>
          </a:p>
          <a:p>
            <a:pPr marL="342900" indent="-342900"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Character</a:t>
            </a:r>
          </a:p>
          <a:p>
            <a:pPr marL="342900" indent="-342900"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Color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5615750" y="4183269"/>
            <a:ext cx="35686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Draw</a:t>
            </a:r>
          </a:p>
          <a:p>
            <a:pPr marL="342900" indent="-342900"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Eraser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2423446" y="1947620"/>
            <a:ext cx="2839866" cy="1429712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r>
                  <a:rPr lang="en-US" sz="3600" dirty="0"/>
                  <a:t>Attribute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7501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211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quicksand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Tran Nguyen Khanh Ha (FA.G0.DN.C)</cp:lastModifiedBy>
  <cp:revision>88</cp:revision>
  <dcterms:created xsi:type="dcterms:W3CDTF">2021-07-11T18:19:19Z</dcterms:created>
  <dcterms:modified xsi:type="dcterms:W3CDTF">2022-07-20T04:09:41Z</dcterms:modified>
</cp:coreProperties>
</file>