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2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3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1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6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0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1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123-C0B8-4945-9409-EFB6002AEB73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7DE9-52C1-434C-99AC-9FF9475E0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1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13B3E2-81AF-4078-8767-1D51783E37F7}"/>
              </a:ext>
            </a:extLst>
          </p:cNvPr>
          <p:cNvGrpSpPr/>
          <p:nvPr/>
        </p:nvGrpSpPr>
        <p:grpSpPr>
          <a:xfrm>
            <a:off x="341542" y="683147"/>
            <a:ext cx="942976" cy="1704414"/>
            <a:chOff x="806822" y="793376"/>
            <a:chExt cx="1676401" cy="3030069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00AD3877-C1C2-434E-9E0F-645E01870784}"/>
                </a:ext>
              </a:extLst>
            </p:cNvPr>
            <p:cNvSpPr/>
            <p:nvPr/>
          </p:nvSpPr>
          <p:spPr>
            <a:xfrm>
              <a:off x="977152" y="793376"/>
              <a:ext cx="1335741" cy="609600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24163DD-4421-4EF4-AF6A-967BF6DB32F1}"/>
                </a:ext>
              </a:extLst>
            </p:cNvPr>
            <p:cNvSpPr/>
            <p:nvPr/>
          </p:nvSpPr>
          <p:spPr>
            <a:xfrm>
              <a:off x="806824" y="1577787"/>
              <a:ext cx="1676399" cy="6096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データ</a:t>
              </a:r>
              <a:endParaRPr lang="en-US" altLang="ja-JP" sz="1013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バックアップ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ED32080-19F9-4659-A113-B7E3999EBC1B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>
              <a:off x="1645023" y="1402976"/>
              <a:ext cx="1" cy="17481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EC8ED4A-B8B4-4F26-AE2E-9FD8AEF3A2DB}"/>
                </a:ext>
              </a:extLst>
            </p:cNvPr>
            <p:cNvSpPr/>
            <p:nvPr/>
          </p:nvSpPr>
          <p:spPr>
            <a:xfrm>
              <a:off x="806822" y="2362198"/>
              <a:ext cx="1676399" cy="6096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サイズの情報を保存</a:t>
              </a: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35BC8A6-B13C-4EBE-86F1-0C896F77118E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1645022" y="2187387"/>
              <a:ext cx="2" cy="17481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657C4AC-5C05-4D2A-A78D-F3BFEAB946D3}"/>
                </a:ext>
              </a:extLst>
            </p:cNvPr>
            <p:cNvSpPr/>
            <p:nvPr/>
          </p:nvSpPr>
          <p:spPr>
            <a:xfrm>
              <a:off x="806822" y="3213845"/>
              <a:ext cx="1676399" cy="6096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待機状態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180DC96-4948-4728-9ECD-0C6F735BF63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1645022" y="2971798"/>
              <a:ext cx="0" cy="24204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04EEC85-A63F-4D05-A6A6-5077CA71046D}"/>
              </a:ext>
            </a:extLst>
          </p:cNvPr>
          <p:cNvGrpSpPr/>
          <p:nvPr/>
        </p:nvGrpSpPr>
        <p:grpSpPr>
          <a:xfrm>
            <a:off x="1836137" y="408107"/>
            <a:ext cx="3470054" cy="3821992"/>
            <a:chOff x="1836137" y="408107"/>
            <a:chExt cx="3470054" cy="3821992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71266DE-DC8F-4EF4-8DA0-191EE1799213}"/>
                </a:ext>
              </a:extLst>
            </p:cNvPr>
            <p:cNvGrpSpPr/>
            <p:nvPr/>
          </p:nvGrpSpPr>
          <p:grpSpPr>
            <a:xfrm>
              <a:off x="1836137" y="408107"/>
              <a:ext cx="2933309" cy="3821992"/>
              <a:chOff x="1820504" y="265867"/>
              <a:chExt cx="2933309" cy="382199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C04BDC61-1831-4FDC-A4A2-1E11B71AB230}"/>
                  </a:ext>
                </a:extLst>
              </p:cNvPr>
              <p:cNvGrpSpPr/>
              <p:nvPr/>
            </p:nvGrpSpPr>
            <p:grpSpPr>
              <a:xfrm>
                <a:off x="1820504" y="265867"/>
                <a:ext cx="2933309" cy="3161678"/>
                <a:chOff x="3436087" y="51546"/>
                <a:chExt cx="5214773" cy="5620763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234B731-C994-4203-8623-6081D4BBF3B9}"/>
                    </a:ext>
                  </a:extLst>
                </p:cNvPr>
                <p:cNvCxnSpPr>
                  <a:cxnSpLocks/>
                  <a:stCxn id="16" idx="4"/>
                  <a:endCxn id="17" idx="0"/>
                </p:cNvCxnSpPr>
                <p:nvPr/>
              </p:nvCxnSpPr>
              <p:spPr>
                <a:xfrm>
                  <a:off x="4740453" y="813544"/>
                  <a:ext cx="0" cy="217397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244BC2A9-767C-4166-A067-27ABE239B304}"/>
                    </a:ext>
                  </a:extLst>
                </p:cNvPr>
                <p:cNvSpPr/>
                <p:nvPr/>
              </p:nvSpPr>
              <p:spPr>
                <a:xfrm>
                  <a:off x="3929787" y="51546"/>
                  <a:ext cx="1621333" cy="761998"/>
                </a:xfrm>
                <a:prstGeom prst="ellipse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altLang="ja-JP" sz="1013" dirty="0">
                      <a:solidFill>
                        <a:schemeClr val="tx1"/>
                      </a:solidFill>
                      <a:latin typeface="+mn-ea"/>
                    </a:rPr>
                    <a:t>Timer1</a:t>
                  </a:r>
                  <a:endParaRPr lang="ja-JP" altLang="en-US" sz="1013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7" name="フローチャート: 定義済み処理 16">
                  <a:extLst>
                    <a:ext uri="{FF2B5EF4-FFF2-40B4-BE49-F238E27FC236}">
                      <a16:creationId xmlns:a16="http://schemas.microsoft.com/office/drawing/2014/main" id="{24EEE1A6-9025-4D33-B1BC-0851FC4A139B}"/>
                    </a:ext>
                  </a:extLst>
                </p:cNvPr>
                <p:cNvSpPr/>
                <p:nvPr/>
              </p:nvSpPr>
              <p:spPr>
                <a:xfrm>
                  <a:off x="3569139" y="1030942"/>
                  <a:ext cx="2342628" cy="609600"/>
                </a:xfrm>
                <a:prstGeom prst="flowChartPredefinedProcess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altLang="ja-JP" sz="1013" dirty="0" err="1">
                      <a:solidFill>
                        <a:schemeClr val="tx1"/>
                      </a:solidFill>
                      <a:latin typeface="+mn-ea"/>
                    </a:rPr>
                    <a:t>ComProcess</a:t>
                  </a:r>
                  <a:br>
                    <a:rPr lang="en-US" altLang="ja-JP" sz="1013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dirty="0">
                      <a:solidFill>
                        <a:schemeClr val="tx1"/>
                      </a:solidFill>
                      <a:latin typeface="+mn-ea"/>
                    </a:rPr>
                    <a:t>[*1]</a:t>
                  </a:r>
                  <a:endParaRPr lang="ja-JP" altLang="en-US" sz="1013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92B0A235-9F66-49B3-9734-EB5050C3DB48}"/>
                    </a:ext>
                  </a:extLst>
                </p:cNvPr>
                <p:cNvSpPr/>
                <p:nvPr/>
              </p:nvSpPr>
              <p:spPr>
                <a:xfrm>
                  <a:off x="6947585" y="2219895"/>
                  <a:ext cx="1703275" cy="439269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13" dirty="0">
                      <a:solidFill>
                        <a:schemeClr val="tx1"/>
                      </a:solidFill>
                      <a:latin typeface="+mn-ea"/>
                    </a:rPr>
                    <a:t>次の項目へ</a:t>
                  </a:r>
                </a:p>
              </p:txBody>
            </p:sp>
            <p:sp>
              <p:nvSpPr>
                <p:cNvPr id="19" name="フローチャート: 判断 18">
                  <a:extLst>
                    <a:ext uri="{FF2B5EF4-FFF2-40B4-BE49-F238E27FC236}">
                      <a16:creationId xmlns:a16="http://schemas.microsoft.com/office/drawing/2014/main" id="{8063B2E6-FA53-481E-BDB8-06EAEC8BE4CD}"/>
                    </a:ext>
                  </a:extLst>
                </p:cNvPr>
                <p:cNvSpPr/>
                <p:nvPr/>
              </p:nvSpPr>
              <p:spPr>
                <a:xfrm>
                  <a:off x="3436087" y="2022672"/>
                  <a:ext cx="2608729" cy="833717"/>
                </a:xfrm>
                <a:prstGeom prst="flowChartDecision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900" dirty="0">
                      <a:solidFill>
                        <a:schemeClr val="tx1"/>
                      </a:solidFill>
                      <a:latin typeface="+mn-ea"/>
                    </a:rPr>
                    <a:t>通信の一周が終了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05FE9A4-0FDA-4893-B8E9-9D4FDB8D4778}"/>
                    </a:ext>
                  </a:extLst>
                </p:cNvPr>
                <p:cNvSpPr/>
                <p:nvPr/>
              </p:nvSpPr>
              <p:spPr>
                <a:xfrm>
                  <a:off x="6941247" y="3619322"/>
                  <a:ext cx="1709613" cy="519952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013" dirty="0">
                      <a:solidFill>
                        <a:schemeClr val="tx1"/>
                      </a:solidFill>
                      <a:latin typeface="+mn-ea"/>
                    </a:rPr>
                    <a:t>最初の項目へ</a:t>
                  </a:r>
                </a:p>
              </p:txBody>
            </p:sp>
            <p:sp>
              <p:nvSpPr>
                <p:cNvPr id="22" name="フローチャート: 判断 21">
                  <a:extLst>
                    <a:ext uri="{FF2B5EF4-FFF2-40B4-BE49-F238E27FC236}">
                      <a16:creationId xmlns:a16="http://schemas.microsoft.com/office/drawing/2014/main" id="{65E3CCB7-0C62-45B9-960A-DBC20AB5B8E7}"/>
                    </a:ext>
                  </a:extLst>
                </p:cNvPr>
                <p:cNvSpPr/>
                <p:nvPr/>
              </p:nvSpPr>
              <p:spPr>
                <a:xfrm>
                  <a:off x="3436087" y="3513986"/>
                  <a:ext cx="2605131" cy="730628"/>
                </a:xfrm>
                <a:prstGeom prst="flowChartDecision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900" dirty="0">
                      <a:solidFill>
                        <a:schemeClr val="tx1"/>
                      </a:solidFill>
                      <a:latin typeface="+mn-ea"/>
                    </a:rPr>
                    <a:t>連続通信</a:t>
                  </a: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7073584-BA50-4B5F-9E6A-21C5A2BF2D2C}"/>
                    </a:ext>
                  </a:extLst>
                </p:cNvPr>
                <p:cNvSpPr/>
                <p:nvPr/>
              </p:nvSpPr>
              <p:spPr>
                <a:xfrm>
                  <a:off x="3653484" y="4962506"/>
                  <a:ext cx="2173931" cy="709803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altLang="ja-JP" sz="1013" dirty="0">
                      <a:solidFill>
                        <a:schemeClr val="tx1"/>
                      </a:solidFill>
                      <a:latin typeface="+mn-ea"/>
                    </a:rPr>
                    <a:t>Timer1</a:t>
                  </a:r>
                  <a:r>
                    <a:rPr lang="ja-JP" altLang="en-US" sz="1013" dirty="0">
                      <a:solidFill>
                        <a:schemeClr val="tx1"/>
                      </a:solidFill>
                      <a:latin typeface="+mn-ea"/>
                    </a:rPr>
                    <a:t>無効</a:t>
                  </a:r>
                </a:p>
              </p:txBody>
            </p: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AB4BE475-F986-488C-8D6B-A80DD1782CEE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>
                <a:xfrm>
                  <a:off x="4740451" y="2856389"/>
                  <a:ext cx="0" cy="662256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C653185A-DE41-45B6-A994-3008EDA1386A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4738653" y="4244614"/>
                  <a:ext cx="1797" cy="71789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" name="コネクタ: カギ線 11">
                <a:extLst>
                  <a:ext uri="{FF2B5EF4-FFF2-40B4-BE49-F238E27FC236}">
                    <a16:creationId xmlns:a16="http://schemas.microsoft.com/office/drawing/2014/main" id="{4E0C61A6-9DCF-4C59-BF76-BEB9F663C95F}"/>
                  </a:ext>
                </a:extLst>
              </p:cNvPr>
              <p:cNvCxnSpPr>
                <a:cxnSpLocks/>
                <a:stCxn id="21" idx="3"/>
                <a:endCxn id="13" idx="6"/>
              </p:cNvCxnSpPr>
              <p:nvPr/>
            </p:nvCxnSpPr>
            <p:spPr>
              <a:xfrm flipH="1">
                <a:off x="2929885" y="2418978"/>
                <a:ext cx="1823928" cy="1497431"/>
              </a:xfrm>
              <a:prstGeom prst="bentConnector3">
                <a:avLst>
                  <a:gd name="adj1" fmla="val -12533"/>
                </a:avLst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8DEA71EF-F4A8-451A-A3D5-54822B8CC822}"/>
                  </a:ext>
                </a:extLst>
              </p:cNvPr>
              <p:cNvSpPr/>
              <p:nvPr/>
            </p:nvSpPr>
            <p:spPr>
              <a:xfrm>
                <a:off x="2178530" y="3744959"/>
                <a:ext cx="751355" cy="342900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13" dirty="0">
                    <a:solidFill>
                      <a:schemeClr val="tx1"/>
                    </a:solidFill>
                  </a:rPr>
                  <a:t>終了</a:t>
                </a:r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CF66BA08-94CD-4E85-9406-468E933BCBF8}"/>
                  </a:ext>
                </a:extLst>
              </p:cNvPr>
              <p:cNvCxnSpPr>
                <a:cxnSpLocks/>
                <a:stCxn id="23" idx="2"/>
                <a:endCxn id="13" idx="0"/>
              </p:cNvCxnSpPr>
              <p:nvPr/>
            </p:nvCxnSpPr>
            <p:spPr>
              <a:xfrm>
                <a:off x="2554208" y="3427545"/>
                <a:ext cx="0" cy="317414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3D6387-8676-4075-AE67-B9EC911F9F25}"/>
                </a:ext>
              </a:extLst>
            </p:cNvPr>
            <p:cNvSpPr txBox="1"/>
            <p:nvPr/>
          </p:nvSpPr>
          <p:spPr>
            <a:xfrm>
              <a:off x="2512956" y="2864642"/>
              <a:ext cx="4894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EDB5DBF-0F1A-48FD-9623-9F5E5C457139}"/>
                </a:ext>
              </a:extLst>
            </p:cNvPr>
            <p:cNvSpPr txBox="1"/>
            <p:nvPr/>
          </p:nvSpPr>
          <p:spPr>
            <a:xfrm>
              <a:off x="3052521" y="973478"/>
              <a:ext cx="22536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[*1]</a:t>
              </a: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 一つの項目を通信実行プロセス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2B22113-0545-45DB-8560-A25D95E864EC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2569842" y="1301917"/>
              <a:ext cx="1" cy="21494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AC6F520-620E-4E2E-A43D-8F8988026869}"/>
                </a:ext>
              </a:extLst>
            </p:cNvPr>
            <p:cNvSpPr txBox="1"/>
            <p:nvPr/>
          </p:nvSpPr>
          <p:spPr>
            <a:xfrm>
              <a:off x="2572004" y="2048674"/>
              <a:ext cx="4538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3FBCDB2-6CA1-423C-802D-EF56E3F9D6ED}"/>
                </a:ext>
              </a:extLst>
            </p:cNvPr>
            <p:cNvSpPr txBox="1"/>
            <p:nvPr/>
          </p:nvSpPr>
          <p:spPr>
            <a:xfrm>
              <a:off x="3262081" y="1493828"/>
              <a:ext cx="5078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070473EB-A62C-41FA-8A12-3F337FFCDEB6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3303547" y="1751348"/>
              <a:ext cx="507807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F39283D-4966-407B-A7D8-DA7A7956DAD3}"/>
                </a:ext>
              </a:extLst>
            </p:cNvPr>
            <p:cNvSpPr txBox="1"/>
            <p:nvPr/>
          </p:nvSpPr>
          <p:spPr>
            <a:xfrm>
              <a:off x="3180247" y="2359440"/>
              <a:ext cx="4538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CF157E-3EF3-4DCC-A4EB-E9298F089367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01523" y="2561218"/>
              <a:ext cx="506266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DA9D43C3-CF97-4F4D-BF3F-1D522765A0C2}"/>
                </a:ext>
              </a:extLst>
            </p:cNvPr>
            <p:cNvCxnSpPr>
              <a:cxnSpLocks/>
              <a:stCxn id="18" idx="3"/>
              <a:endCxn id="13" idx="6"/>
            </p:cNvCxnSpPr>
            <p:nvPr/>
          </p:nvCxnSpPr>
          <p:spPr>
            <a:xfrm flipH="1">
              <a:off x="2945518" y="1751348"/>
              <a:ext cx="1823928" cy="2307301"/>
            </a:xfrm>
            <a:prstGeom prst="bentConnector3">
              <a:avLst>
                <a:gd name="adj1" fmla="val -12533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971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E22781FF-8024-4685-B9D6-62114F5C77A4}"/>
              </a:ext>
            </a:extLst>
          </p:cNvPr>
          <p:cNvGrpSpPr/>
          <p:nvPr/>
        </p:nvGrpSpPr>
        <p:grpSpPr>
          <a:xfrm>
            <a:off x="217075" y="474467"/>
            <a:ext cx="6401751" cy="9198246"/>
            <a:chOff x="217075" y="474467"/>
            <a:chExt cx="6401751" cy="9198246"/>
          </a:xfrm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2699757-D09D-4D92-A1A3-95C1FDB19B50}"/>
                </a:ext>
              </a:extLst>
            </p:cNvPr>
            <p:cNvSpPr/>
            <p:nvPr/>
          </p:nvSpPr>
          <p:spPr>
            <a:xfrm>
              <a:off x="3067052" y="474467"/>
              <a:ext cx="1245527" cy="310490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err="1">
                  <a:solidFill>
                    <a:schemeClr val="tx1"/>
                  </a:solidFill>
                  <a:latin typeface="+mn-ea"/>
                </a:rPr>
                <a:t>ComProcess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CD90960-B993-4B29-94C1-ECA8DB8B9ED4}"/>
                </a:ext>
              </a:extLst>
            </p:cNvPr>
            <p:cNvSpPr/>
            <p:nvPr/>
          </p:nvSpPr>
          <p:spPr>
            <a:xfrm>
              <a:off x="3106827" y="907084"/>
              <a:ext cx="1124510" cy="24708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Timer1 Disable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フローチャート: 判断 75">
              <a:extLst>
                <a:ext uri="{FF2B5EF4-FFF2-40B4-BE49-F238E27FC236}">
                  <a16:creationId xmlns:a16="http://schemas.microsoft.com/office/drawing/2014/main" id="{6A7B654B-9190-48D5-84FC-439D910D3AE9}"/>
                </a:ext>
              </a:extLst>
            </p:cNvPr>
            <p:cNvSpPr/>
            <p:nvPr/>
          </p:nvSpPr>
          <p:spPr>
            <a:xfrm>
              <a:off x="2699810" y="1311539"/>
              <a:ext cx="1938544" cy="468966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err="1">
                  <a:solidFill>
                    <a:schemeClr val="tx1"/>
                  </a:solidFill>
                  <a:latin typeface="+mn-ea"/>
                </a:rPr>
                <a:t>Firstwrite</a:t>
              </a:r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[*1]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568A5E16-D9B1-4894-94F9-557FEE83D0BA}"/>
                </a:ext>
              </a:extLst>
            </p:cNvPr>
            <p:cNvCxnSpPr>
              <a:cxnSpLocks/>
              <a:stCxn id="76" idx="2"/>
              <a:endCxn id="113" idx="0"/>
            </p:cNvCxnSpPr>
            <p:nvPr/>
          </p:nvCxnSpPr>
          <p:spPr>
            <a:xfrm>
              <a:off x="3669082" y="1780505"/>
              <a:ext cx="5493" cy="21215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334F1BE-627C-44E8-B485-913153CC315E}"/>
                </a:ext>
              </a:extLst>
            </p:cNvPr>
            <p:cNvCxnSpPr>
              <a:cxnSpLocks/>
              <a:stCxn id="37" idx="2"/>
              <a:endCxn id="76" idx="0"/>
            </p:cNvCxnSpPr>
            <p:nvPr/>
          </p:nvCxnSpPr>
          <p:spPr>
            <a:xfrm>
              <a:off x="3669082" y="1154173"/>
              <a:ext cx="0" cy="157366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F94B2ED4-757A-4ED3-8BF7-C9D7C50749E3}"/>
                </a:ext>
              </a:extLst>
            </p:cNvPr>
            <p:cNvCxnSpPr>
              <a:cxnSpLocks/>
              <a:stCxn id="113" idx="2"/>
              <a:endCxn id="123" idx="0"/>
            </p:cNvCxnSpPr>
            <p:nvPr/>
          </p:nvCxnSpPr>
          <p:spPr>
            <a:xfrm>
              <a:off x="3674575" y="2262439"/>
              <a:ext cx="2581" cy="19863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C3691F3C-7141-46DD-A6EE-7071EDF1E861}"/>
                </a:ext>
              </a:extLst>
            </p:cNvPr>
            <p:cNvSpPr txBox="1"/>
            <p:nvPr/>
          </p:nvSpPr>
          <p:spPr>
            <a:xfrm>
              <a:off x="3632516" y="1738222"/>
              <a:ext cx="4611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2" name="コネクタ: カギ線 111">
              <a:extLst>
                <a:ext uri="{FF2B5EF4-FFF2-40B4-BE49-F238E27FC236}">
                  <a16:creationId xmlns:a16="http://schemas.microsoft.com/office/drawing/2014/main" id="{243B596B-DF5F-4514-85A1-9CF8EC0E6227}"/>
                </a:ext>
              </a:extLst>
            </p:cNvPr>
            <p:cNvCxnSpPr>
              <a:cxnSpLocks/>
              <a:stCxn id="76" idx="1"/>
              <a:endCxn id="135" idx="1"/>
            </p:cNvCxnSpPr>
            <p:nvPr/>
          </p:nvCxnSpPr>
          <p:spPr>
            <a:xfrm rot="10800000" flipH="1" flipV="1">
              <a:off x="2699810" y="1546021"/>
              <a:ext cx="138948" cy="1724735"/>
            </a:xfrm>
            <a:prstGeom prst="bentConnector3">
              <a:avLst>
                <a:gd name="adj1" fmla="val -164522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3A752EB9-CB12-4C76-9DD8-7066E9B88816}"/>
                </a:ext>
              </a:extLst>
            </p:cNvPr>
            <p:cNvSpPr/>
            <p:nvPr/>
          </p:nvSpPr>
          <p:spPr>
            <a:xfrm>
              <a:off x="3018747" y="1992657"/>
              <a:ext cx="1311655" cy="269782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パスワードを設定</a:t>
              </a:r>
            </a:p>
          </p:txBody>
        </p:sp>
        <p:sp>
          <p:nvSpPr>
            <p:cNvPr id="123" name="フローチャート: 判断 122">
              <a:extLst>
                <a:ext uri="{FF2B5EF4-FFF2-40B4-BE49-F238E27FC236}">
                  <a16:creationId xmlns:a16="http://schemas.microsoft.com/office/drawing/2014/main" id="{30ECE25B-6BA3-438D-8AE6-9B990B82124C}"/>
                </a:ext>
              </a:extLst>
            </p:cNvPr>
            <p:cNvSpPr/>
            <p:nvPr/>
          </p:nvSpPr>
          <p:spPr>
            <a:xfrm>
              <a:off x="2841337" y="2461072"/>
              <a:ext cx="1671637" cy="464635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パスワード設定終了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5D0F355-EA4E-423E-A9F8-C4683A0D29F3}"/>
                </a:ext>
              </a:extLst>
            </p:cNvPr>
            <p:cNvSpPr txBox="1"/>
            <p:nvPr/>
          </p:nvSpPr>
          <p:spPr>
            <a:xfrm>
              <a:off x="3604661" y="3415336"/>
              <a:ext cx="4119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CC37C5E4-DAAB-4977-8B38-9A16FE44740D}"/>
                </a:ext>
              </a:extLst>
            </p:cNvPr>
            <p:cNvCxnSpPr>
              <a:cxnSpLocks/>
              <a:stCxn id="123" idx="2"/>
              <a:endCxn id="135" idx="0"/>
            </p:cNvCxnSpPr>
            <p:nvPr/>
          </p:nvCxnSpPr>
          <p:spPr>
            <a:xfrm flipH="1">
              <a:off x="3674577" y="2925707"/>
              <a:ext cx="2579" cy="16470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2895D36C-4AD9-4208-AC39-527081401B45}"/>
                </a:ext>
              </a:extLst>
            </p:cNvPr>
            <p:cNvCxnSpPr>
              <a:cxnSpLocks/>
              <a:stCxn id="135" idx="2"/>
              <a:endCxn id="66" idx="0"/>
            </p:cNvCxnSpPr>
            <p:nvPr/>
          </p:nvCxnSpPr>
          <p:spPr>
            <a:xfrm flipH="1">
              <a:off x="3674576" y="3451098"/>
              <a:ext cx="1" cy="29796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5" name="フローチャート: 判断 134">
              <a:extLst>
                <a:ext uri="{FF2B5EF4-FFF2-40B4-BE49-F238E27FC236}">
                  <a16:creationId xmlns:a16="http://schemas.microsoft.com/office/drawing/2014/main" id="{96D5E418-1C03-49EB-AC15-53B8C61F8C9C}"/>
                </a:ext>
              </a:extLst>
            </p:cNvPr>
            <p:cNvSpPr/>
            <p:nvPr/>
          </p:nvSpPr>
          <p:spPr>
            <a:xfrm>
              <a:off x="2838758" y="3090415"/>
              <a:ext cx="1671637" cy="360683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項目選択</a:t>
              </a: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18E76D78-C117-4C41-978F-951EE66D0400}"/>
                </a:ext>
              </a:extLst>
            </p:cNvPr>
            <p:cNvCxnSpPr>
              <a:cxnSpLocks/>
              <a:stCxn id="159" idx="2"/>
              <a:endCxn id="180" idx="0"/>
            </p:cNvCxnSpPr>
            <p:nvPr/>
          </p:nvCxnSpPr>
          <p:spPr>
            <a:xfrm>
              <a:off x="3681803" y="4756257"/>
              <a:ext cx="0" cy="20806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9" name="フローチャート: 判断 158">
              <a:extLst>
                <a:ext uri="{FF2B5EF4-FFF2-40B4-BE49-F238E27FC236}">
                  <a16:creationId xmlns:a16="http://schemas.microsoft.com/office/drawing/2014/main" id="{EB8F928B-99A5-4D31-B0B1-5CA5D2A101B5}"/>
                </a:ext>
              </a:extLst>
            </p:cNvPr>
            <p:cNvSpPr/>
            <p:nvPr/>
          </p:nvSpPr>
          <p:spPr>
            <a:xfrm>
              <a:off x="2853835" y="4286219"/>
              <a:ext cx="1655936" cy="470038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JUSTREAD [*2]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28B5A92D-A545-4A7B-9A2F-81508F2CA471}"/>
                </a:ext>
              </a:extLst>
            </p:cNvPr>
            <p:cNvSpPr txBox="1"/>
            <p:nvPr/>
          </p:nvSpPr>
          <p:spPr>
            <a:xfrm>
              <a:off x="2447205" y="4304770"/>
              <a:ext cx="4090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EE1E94D1-0147-4D43-8669-170EAC444733}"/>
                </a:ext>
              </a:extLst>
            </p:cNvPr>
            <p:cNvSpPr txBox="1"/>
            <p:nvPr/>
          </p:nvSpPr>
          <p:spPr>
            <a:xfrm>
              <a:off x="4849156" y="4393399"/>
              <a:ext cx="139141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[*2]</a:t>
              </a: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設定値がない場合</a:t>
              </a:r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5076F380-452D-47D3-90DB-4039CA322DDE}"/>
                </a:ext>
              </a:extLst>
            </p:cNvPr>
            <p:cNvSpPr/>
            <p:nvPr/>
          </p:nvSpPr>
          <p:spPr>
            <a:xfrm>
              <a:off x="3294821" y="4964317"/>
              <a:ext cx="773964" cy="269782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書込み</a:t>
              </a: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8452D5B-8C92-4D62-88B8-5CC5AE54D37F}"/>
                </a:ext>
              </a:extLst>
            </p:cNvPr>
            <p:cNvSpPr/>
            <p:nvPr/>
          </p:nvSpPr>
          <p:spPr>
            <a:xfrm>
              <a:off x="3294821" y="6171046"/>
              <a:ext cx="773964" cy="269782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読取り</a:t>
              </a:r>
            </a:p>
          </p:txBody>
        </p:sp>
        <p:cxnSp>
          <p:nvCxnSpPr>
            <p:cNvPr id="184" name="直線矢印コネクタ 183">
              <a:extLst>
                <a:ext uri="{FF2B5EF4-FFF2-40B4-BE49-F238E27FC236}">
                  <a16:creationId xmlns:a16="http://schemas.microsoft.com/office/drawing/2014/main" id="{11B88151-12F2-4474-A49B-AE87D2673915}"/>
                </a:ext>
              </a:extLst>
            </p:cNvPr>
            <p:cNvCxnSpPr>
              <a:cxnSpLocks/>
              <a:stCxn id="195" idx="2"/>
              <a:endCxn id="183" idx="0"/>
            </p:cNvCxnSpPr>
            <p:nvPr/>
          </p:nvCxnSpPr>
          <p:spPr>
            <a:xfrm>
              <a:off x="3681802" y="5907493"/>
              <a:ext cx="1" cy="26355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コネクタ: カギ線 188">
              <a:extLst>
                <a:ext uri="{FF2B5EF4-FFF2-40B4-BE49-F238E27FC236}">
                  <a16:creationId xmlns:a16="http://schemas.microsoft.com/office/drawing/2014/main" id="{8F83F635-46C2-49F9-A977-0C1CE1B1AB58}"/>
                </a:ext>
              </a:extLst>
            </p:cNvPr>
            <p:cNvCxnSpPr>
              <a:cxnSpLocks/>
              <a:stCxn id="159" idx="1"/>
              <a:endCxn id="183" idx="1"/>
            </p:cNvCxnSpPr>
            <p:nvPr/>
          </p:nvCxnSpPr>
          <p:spPr>
            <a:xfrm rot="10800000" flipH="1" flipV="1">
              <a:off x="2853835" y="4521237"/>
              <a:ext cx="440986" cy="1784699"/>
            </a:xfrm>
            <a:prstGeom prst="bentConnector3">
              <a:avLst>
                <a:gd name="adj1" fmla="val -326581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5" name="フローチャート: 判断 194">
              <a:extLst>
                <a:ext uri="{FF2B5EF4-FFF2-40B4-BE49-F238E27FC236}">
                  <a16:creationId xmlns:a16="http://schemas.microsoft.com/office/drawing/2014/main" id="{CF033E52-BB28-4D59-A404-B52F0BB45B5B}"/>
                </a:ext>
              </a:extLst>
            </p:cNvPr>
            <p:cNvSpPr/>
            <p:nvPr/>
          </p:nvSpPr>
          <p:spPr>
            <a:xfrm>
              <a:off x="3013667" y="5422521"/>
              <a:ext cx="1336270" cy="484972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通信</a:t>
              </a:r>
              <a:br>
                <a:rPr lang="en-US" altLang="ja-JP" sz="9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エラー</a:t>
              </a:r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6E4358B5-27EC-4C56-9C4C-78258F00E45F}"/>
                </a:ext>
              </a:extLst>
            </p:cNvPr>
            <p:cNvSpPr/>
            <p:nvPr/>
          </p:nvSpPr>
          <p:spPr>
            <a:xfrm>
              <a:off x="1650606" y="5455937"/>
              <a:ext cx="1028883" cy="41097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= true</a:t>
              </a:r>
            </a:p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count ++;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40200058-5D39-4BEC-99E8-703B3B9DD7F3}"/>
                </a:ext>
              </a:extLst>
            </p:cNvPr>
            <p:cNvCxnSpPr>
              <a:cxnSpLocks/>
              <a:stCxn id="195" idx="1"/>
              <a:endCxn id="196" idx="3"/>
            </p:cNvCxnSpPr>
            <p:nvPr/>
          </p:nvCxnSpPr>
          <p:spPr>
            <a:xfrm flipH="1" flipV="1">
              <a:off x="2679489" y="5661426"/>
              <a:ext cx="334178" cy="358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AA467E8F-26FC-4CA5-A9B5-2F22BF0F6159}"/>
                </a:ext>
              </a:extLst>
            </p:cNvPr>
            <p:cNvSpPr txBox="1"/>
            <p:nvPr/>
          </p:nvSpPr>
          <p:spPr>
            <a:xfrm>
              <a:off x="2642212" y="5458823"/>
              <a:ext cx="4119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58EB6E9F-3A3B-4C09-BADE-0857D33EA56F}"/>
                </a:ext>
              </a:extLst>
            </p:cNvPr>
            <p:cNvSpPr txBox="1"/>
            <p:nvPr/>
          </p:nvSpPr>
          <p:spPr>
            <a:xfrm>
              <a:off x="3577137" y="5903912"/>
              <a:ext cx="49164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4" name="コネクタ: カギ線 203">
              <a:extLst>
                <a:ext uri="{FF2B5EF4-FFF2-40B4-BE49-F238E27FC236}">
                  <a16:creationId xmlns:a16="http://schemas.microsoft.com/office/drawing/2014/main" id="{CE9B0A23-573F-41ED-A7B7-289326637A6C}"/>
                </a:ext>
              </a:extLst>
            </p:cNvPr>
            <p:cNvCxnSpPr>
              <a:cxnSpLocks/>
              <a:stCxn id="196" idx="2"/>
              <a:endCxn id="183" idx="1"/>
            </p:cNvCxnSpPr>
            <p:nvPr/>
          </p:nvCxnSpPr>
          <p:spPr>
            <a:xfrm rot="16200000" flipH="1">
              <a:off x="2510423" y="5521539"/>
              <a:ext cx="439022" cy="1129773"/>
            </a:xfrm>
            <a:prstGeom prst="bentConnector2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EA769200-3186-4881-926F-80E380464116}"/>
                </a:ext>
              </a:extLst>
            </p:cNvPr>
            <p:cNvCxnSpPr>
              <a:cxnSpLocks/>
              <a:stCxn id="183" idx="2"/>
              <a:endCxn id="225" idx="0"/>
            </p:cNvCxnSpPr>
            <p:nvPr/>
          </p:nvCxnSpPr>
          <p:spPr>
            <a:xfrm flipH="1">
              <a:off x="3681802" y="6440828"/>
              <a:ext cx="1" cy="19508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2CC2D4CA-8869-4B82-94F8-38534FA8B441}"/>
                </a:ext>
              </a:extLst>
            </p:cNvPr>
            <p:cNvCxnSpPr>
              <a:cxnSpLocks/>
              <a:stCxn id="180" idx="2"/>
              <a:endCxn id="195" idx="0"/>
            </p:cNvCxnSpPr>
            <p:nvPr/>
          </p:nvCxnSpPr>
          <p:spPr>
            <a:xfrm flipH="1">
              <a:off x="3681802" y="5234099"/>
              <a:ext cx="1" cy="18842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5" name="フローチャート: 判断 224">
              <a:extLst>
                <a:ext uri="{FF2B5EF4-FFF2-40B4-BE49-F238E27FC236}">
                  <a16:creationId xmlns:a16="http://schemas.microsoft.com/office/drawing/2014/main" id="{EE0BF4BE-6FCF-4F03-9A65-AB2C8A90DA68}"/>
                </a:ext>
              </a:extLst>
            </p:cNvPr>
            <p:cNvSpPr/>
            <p:nvPr/>
          </p:nvSpPr>
          <p:spPr>
            <a:xfrm>
              <a:off x="3013667" y="6635909"/>
              <a:ext cx="1336270" cy="484972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通信</a:t>
              </a:r>
              <a:br>
                <a:rPr lang="en-US" altLang="ja-JP" sz="9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エラー</a:t>
              </a: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B50FAFB0-48B3-448D-A2D4-57FFFED718D2}"/>
                </a:ext>
              </a:extLst>
            </p:cNvPr>
            <p:cNvSpPr/>
            <p:nvPr/>
          </p:nvSpPr>
          <p:spPr>
            <a:xfrm>
              <a:off x="1539776" y="6669325"/>
              <a:ext cx="1175274" cy="41097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= true</a:t>
              </a:r>
            </a:p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count ++;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B1F3FED3-3658-4170-B907-351696A0546C}"/>
                </a:ext>
              </a:extLst>
            </p:cNvPr>
            <p:cNvSpPr txBox="1"/>
            <p:nvPr/>
          </p:nvSpPr>
          <p:spPr>
            <a:xfrm>
              <a:off x="2708252" y="6687451"/>
              <a:ext cx="4119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DA707CF-4E51-450D-867B-A89221F63FAB}"/>
                </a:ext>
              </a:extLst>
            </p:cNvPr>
            <p:cNvSpPr txBox="1"/>
            <p:nvPr/>
          </p:nvSpPr>
          <p:spPr>
            <a:xfrm>
              <a:off x="3577137" y="7132540"/>
              <a:ext cx="49164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9" name="コネクタ: カギ線 228">
              <a:extLst>
                <a:ext uri="{FF2B5EF4-FFF2-40B4-BE49-F238E27FC236}">
                  <a16:creationId xmlns:a16="http://schemas.microsoft.com/office/drawing/2014/main" id="{8D71DE2C-E16B-4EEF-876D-8EADEB80313A}"/>
                </a:ext>
              </a:extLst>
            </p:cNvPr>
            <p:cNvCxnSpPr>
              <a:cxnSpLocks/>
              <a:stCxn id="226" idx="2"/>
              <a:endCxn id="240" idx="1"/>
            </p:cNvCxnSpPr>
            <p:nvPr/>
          </p:nvCxnSpPr>
          <p:spPr>
            <a:xfrm rot="16200000" flipH="1">
              <a:off x="2265478" y="6942237"/>
              <a:ext cx="453478" cy="729609"/>
            </a:xfrm>
            <a:prstGeom prst="bentConnector2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1" name="直線矢印コネクタ 230">
              <a:extLst>
                <a:ext uri="{FF2B5EF4-FFF2-40B4-BE49-F238E27FC236}">
                  <a16:creationId xmlns:a16="http://schemas.microsoft.com/office/drawing/2014/main" id="{E09D52E3-72B7-4A97-B710-018CB5B3750F}"/>
                </a:ext>
              </a:extLst>
            </p:cNvPr>
            <p:cNvCxnSpPr>
              <a:cxnSpLocks/>
              <a:stCxn id="225" idx="2"/>
              <a:endCxn id="240" idx="0"/>
            </p:cNvCxnSpPr>
            <p:nvPr/>
          </p:nvCxnSpPr>
          <p:spPr>
            <a:xfrm>
              <a:off x="3681802" y="7120881"/>
              <a:ext cx="1906" cy="24249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4" name="直線矢印コネクタ 233">
              <a:extLst>
                <a:ext uri="{FF2B5EF4-FFF2-40B4-BE49-F238E27FC236}">
                  <a16:creationId xmlns:a16="http://schemas.microsoft.com/office/drawing/2014/main" id="{F6A60B25-0D08-46F2-916C-346565A51157}"/>
                </a:ext>
              </a:extLst>
            </p:cNvPr>
            <p:cNvCxnSpPr>
              <a:cxnSpLocks/>
              <a:stCxn id="225" idx="1"/>
              <a:endCxn id="226" idx="3"/>
            </p:cNvCxnSpPr>
            <p:nvPr/>
          </p:nvCxnSpPr>
          <p:spPr>
            <a:xfrm flipH="1" flipV="1">
              <a:off x="2715050" y="6874814"/>
              <a:ext cx="298617" cy="358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フローチャート: 判断 239">
              <a:extLst>
                <a:ext uri="{FF2B5EF4-FFF2-40B4-BE49-F238E27FC236}">
                  <a16:creationId xmlns:a16="http://schemas.microsoft.com/office/drawing/2014/main" id="{BEFA9A09-356E-4A22-98EF-BD59B9E6B56E}"/>
                </a:ext>
              </a:extLst>
            </p:cNvPr>
            <p:cNvSpPr/>
            <p:nvPr/>
          </p:nvSpPr>
          <p:spPr>
            <a:xfrm>
              <a:off x="2857022" y="7363372"/>
              <a:ext cx="1653372" cy="340817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JUSTREAD 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1" name="直線矢印コネクタ 250">
              <a:extLst>
                <a:ext uri="{FF2B5EF4-FFF2-40B4-BE49-F238E27FC236}">
                  <a16:creationId xmlns:a16="http://schemas.microsoft.com/office/drawing/2014/main" id="{4A170DAD-2D7F-4600-B6EF-D36B5E8BECC2}"/>
                </a:ext>
              </a:extLst>
            </p:cNvPr>
            <p:cNvCxnSpPr>
              <a:cxnSpLocks/>
              <a:stCxn id="240" idx="2"/>
              <a:endCxn id="254" idx="0"/>
            </p:cNvCxnSpPr>
            <p:nvPr/>
          </p:nvCxnSpPr>
          <p:spPr>
            <a:xfrm>
              <a:off x="3683708" y="7704189"/>
              <a:ext cx="6108" cy="179849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C307B7FA-E68B-450E-8BFE-5447549C31E2}"/>
                </a:ext>
              </a:extLst>
            </p:cNvPr>
            <p:cNvSpPr txBox="1"/>
            <p:nvPr/>
          </p:nvSpPr>
          <p:spPr>
            <a:xfrm>
              <a:off x="3648524" y="7689053"/>
              <a:ext cx="4090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4" name="フローチャート: 判断 253">
              <a:extLst>
                <a:ext uri="{FF2B5EF4-FFF2-40B4-BE49-F238E27FC236}">
                  <a16:creationId xmlns:a16="http://schemas.microsoft.com/office/drawing/2014/main" id="{AEE48737-CEE9-4365-B84D-14EBCE643404}"/>
                </a:ext>
              </a:extLst>
            </p:cNvPr>
            <p:cNvSpPr/>
            <p:nvPr/>
          </p:nvSpPr>
          <p:spPr>
            <a:xfrm>
              <a:off x="2869863" y="7884038"/>
              <a:ext cx="1639906" cy="437748"/>
            </a:xfrm>
            <a:prstGeom prst="flowChartDecision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設定値と読取値が違い</a:t>
              </a: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EFEE322C-F022-4A99-8004-E41C296C2F53}"/>
                </a:ext>
              </a:extLst>
            </p:cNvPr>
            <p:cNvSpPr/>
            <p:nvPr/>
          </p:nvSpPr>
          <p:spPr>
            <a:xfrm>
              <a:off x="1325880" y="7892444"/>
              <a:ext cx="1351892" cy="41097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ja-JP" sz="900" dirty="0" err="1">
                  <a:solidFill>
                    <a:schemeClr val="tx1"/>
                  </a:solidFill>
                  <a:latin typeface="+mn-ea"/>
                </a:rPr>
                <a:t>Data</a:t>
              </a:r>
              <a:r>
                <a:rPr lang="vi-VN" altLang="ja-JP" sz="9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= true</a:t>
              </a:r>
            </a:p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Data Error count ++;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テキスト ボックス 263">
              <a:extLst>
                <a:ext uri="{FF2B5EF4-FFF2-40B4-BE49-F238E27FC236}">
                  <a16:creationId xmlns:a16="http://schemas.microsoft.com/office/drawing/2014/main" id="{471BCC28-F992-4A33-8533-0F568AD81063}"/>
                </a:ext>
              </a:extLst>
            </p:cNvPr>
            <p:cNvSpPr txBox="1"/>
            <p:nvPr/>
          </p:nvSpPr>
          <p:spPr>
            <a:xfrm>
              <a:off x="2609810" y="7874902"/>
              <a:ext cx="4119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5" name="コネクタ: カギ線 264">
              <a:extLst>
                <a:ext uri="{FF2B5EF4-FFF2-40B4-BE49-F238E27FC236}">
                  <a16:creationId xmlns:a16="http://schemas.microsoft.com/office/drawing/2014/main" id="{341BD6D4-43B9-4A7F-8992-EA6AA19E2BAF}"/>
                </a:ext>
              </a:extLst>
            </p:cNvPr>
            <p:cNvCxnSpPr>
              <a:cxnSpLocks/>
              <a:stCxn id="263" idx="2"/>
              <a:endCxn id="276" idx="1"/>
            </p:cNvCxnSpPr>
            <p:nvPr/>
          </p:nvCxnSpPr>
          <p:spPr>
            <a:xfrm rot="16200000" flipH="1">
              <a:off x="2149976" y="8155271"/>
              <a:ext cx="830561" cy="1126861"/>
            </a:xfrm>
            <a:prstGeom prst="bentConnector2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直線矢印コネクタ 265">
              <a:extLst>
                <a:ext uri="{FF2B5EF4-FFF2-40B4-BE49-F238E27FC236}">
                  <a16:creationId xmlns:a16="http://schemas.microsoft.com/office/drawing/2014/main" id="{9B37F979-8D4C-44BA-9762-E7BD30338A4D}"/>
                </a:ext>
              </a:extLst>
            </p:cNvPr>
            <p:cNvCxnSpPr>
              <a:cxnSpLocks/>
              <a:stCxn id="254" idx="1"/>
              <a:endCxn id="263" idx="3"/>
            </p:cNvCxnSpPr>
            <p:nvPr/>
          </p:nvCxnSpPr>
          <p:spPr>
            <a:xfrm flipH="1" flipV="1">
              <a:off x="2677772" y="8097933"/>
              <a:ext cx="192091" cy="4979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0C6A1A9E-D267-413D-8063-533F892FEE63}"/>
                </a:ext>
              </a:extLst>
            </p:cNvPr>
            <p:cNvSpPr/>
            <p:nvPr/>
          </p:nvSpPr>
          <p:spPr>
            <a:xfrm>
              <a:off x="3128687" y="8985258"/>
              <a:ext cx="1133788" cy="29745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通信結果を表示</a:t>
              </a:r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5C337F3A-A0F0-4740-8C32-2B0D8D78367E}"/>
                </a:ext>
              </a:extLst>
            </p:cNvPr>
            <p:cNvSpPr/>
            <p:nvPr/>
          </p:nvSpPr>
          <p:spPr>
            <a:xfrm>
              <a:off x="3031506" y="8494741"/>
              <a:ext cx="1318443" cy="27482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ja-JP" sz="900" dirty="0" err="1">
                  <a:solidFill>
                    <a:schemeClr val="tx1"/>
                  </a:solidFill>
                  <a:latin typeface="+mn-ea"/>
                </a:rPr>
                <a:t>Data</a:t>
              </a:r>
              <a:r>
                <a:rPr lang="vi-VN" altLang="ja-JP" sz="9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= </a:t>
              </a:r>
              <a:r>
                <a:rPr lang="vi-VN" altLang="ja-JP" sz="900" dirty="0" err="1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0" name="テキスト ボックス 279">
              <a:extLst>
                <a:ext uri="{FF2B5EF4-FFF2-40B4-BE49-F238E27FC236}">
                  <a16:creationId xmlns:a16="http://schemas.microsoft.com/office/drawing/2014/main" id="{8537C00E-E66F-47B3-927B-654395A2C302}"/>
                </a:ext>
              </a:extLst>
            </p:cNvPr>
            <p:cNvSpPr txBox="1"/>
            <p:nvPr/>
          </p:nvSpPr>
          <p:spPr>
            <a:xfrm>
              <a:off x="3634145" y="8308360"/>
              <a:ext cx="49164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直線矢印コネクタ 280">
              <a:extLst>
                <a:ext uri="{FF2B5EF4-FFF2-40B4-BE49-F238E27FC236}">
                  <a16:creationId xmlns:a16="http://schemas.microsoft.com/office/drawing/2014/main" id="{F7E5A41B-CBFA-4159-8C89-45FFA01247ED}"/>
                </a:ext>
              </a:extLst>
            </p:cNvPr>
            <p:cNvCxnSpPr>
              <a:cxnSpLocks/>
              <a:stCxn id="254" idx="2"/>
              <a:endCxn id="279" idx="0"/>
            </p:cNvCxnSpPr>
            <p:nvPr/>
          </p:nvCxnSpPr>
          <p:spPr>
            <a:xfrm>
              <a:off x="3689816" y="8321786"/>
              <a:ext cx="912" cy="17295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直線矢印コネクタ 284">
              <a:extLst>
                <a:ext uri="{FF2B5EF4-FFF2-40B4-BE49-F238E27FC236}">
                  <a16:creationId xmlns:a16="http://schemas.microsoft.com/office/drawing/2014/main" id="{6B166F8F-2B70-4073-9B1A-2C5000C92FA9}"/>
                </a:ext>
              </a:extLst>
            </p:cNvPr>
            <p:cNvCxnSpPr>
              <a:cxnSpLocks/>
              <a:stCxn id="279" idx="2"/>
              <a:endCxn id="276" idx="0"/>
            </p:cNvCxnSpPr>
            <p:nvPr/>
          </p:nvCxnSpPr>
          <p:spPr>
            <a:xfrm>
              <a:off x="3690728" y="8769562"/>
              <a:ext cx="4853" cy="215696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9" name="テキスト ボックス 288">
              <a:extLst>
                <a:ext uri="{FF2B5EF4-FFF2-40B4-BE49-F238E27FC236}">
                  <a16:creationId xmlns:a16="http://schemas.microsoft.com/office/drawing/2014/main" id="{5BFAE90E-10D6-4BEF-BBA2-A53AF54D6BF3}"/>
                </a:ext>
              </a:extLst>
            </p:cNvPr>
            <p:cNvSpPr txBox="1"/>
            <p:nvPr/>
          </p:nvSpPr>
          <p:spPr>
            <a:xfrm>
              <a:off x="4365156" y="1212866"/>
              <a:ext cx="2253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[*1]</a:t>
              </a: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COM</a:t>
              </a:r>
              <a:r>
                <a:rPr lang="ja-JP" altLang="en-US" sz="900" dirty="0">
                  <a:latin typeface="+mn-ea"/>
                </a:rPr>
                <a:t>開始の</a:t>
              </a: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後で、通信</a:t>
              </a:r>
              <a:br>
                <a:rPr lang="en-US" altLang="ja-JP" sz="9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を一度も実行していない時</a:t>
              </a:r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614995C0-0219-4DC9-9BDD-9105ACDD85FD}"/>
                </a:ext>
              </a:extLst>
            </p:cNvPr>
            <p:cNvSpPr txBox="1"/>
            <p:nvPr/>
          </p:nvSpPr>
          <p:spPr>
            <a:xfrm>
              <a:off x="2239089" y="1326190"/>
              <a:ext cx="65233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4DC7CB0C-735D-4F8D-9C2D-DDF3FAE6216F}"/>
                </a:ext>
              </a:extLst>
            </p:cNvPr>
            <p:cNvSpPr txBox="1"/>
            <p:nvPr/>
          </p:nvSpPr>
          <p:spPr>
            <a:xfrm>
              <a:off x="4233738" y="3095705"/>
              <a:ext cx="65233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2" name="テキスト ボックス 291">
              <a:extLst>
                <a:ext uri="{FF2B5EF4-FFF2-40B4-BE49-F238E27FC236}">
                  <a16:creationId xmlns:a16="http://schemas.microsoft.com/office/drawing/2014/main" id="{E1CB52F9-7A20-46F3-932D-D04919412DF4}"/>
                </a:ext>
              </a:extLst>
            </p:cNvPr>
            <p:cNvSpPr txBox="1"/>
            <p:nvPr/>
          </p:nvSpPr>
          <p:spPr>
            <a:xfrm>
              <a:off x="4418027" y="2371168"/>
              <a:ext cx="65233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3" name="コネクタ: カギ線 292">
              <a:extLst>
                <a:ext uri="{FF2B5EF4-FFF2-40B4-BE49-F238E27FC236}">
                  <a16:creationId xmlns:a16="http://schemas.microsoft.com/office/drawing/2014/main" id="{B5E878EC-1E33-4113-81FA-03023982D48C}"/>
                </a:ext>
              </a:extLst>
            </p:cNvPr>
            <p:cNvCxnSpPr>
              <a:cxnSpLocks/>
              <a:stCxn id="123" idx="3"/>
              <a:endCxn id="308" idx="6"/>
            </p:cNvCxnSpPr>
            <p:nvPr/>
          </p:nvCxnSpPr>
          <p:spPr>
            <a:xfrm flipH="1">
              <a:off x="4071973" y="2693390"/>
              <a:ext cx="441001" cy="6853323"/>
            </a:xfrm>
            <a:prstGeom prst="bentConnector3">
              <a:avLst>
                <a:gd name="adj1" fmla="val -100218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8" name="楕円 307">
              <a:extLst>
                <a:ext uri="{FF2B5EF4-FFF2-40B4-BE49-F238E27FC236}">
                  <a16:creationId xmlns:a16="http://schemas.microsoft.com/office/drawing/2014/main" id="{4E546C07-75FF-45DD-9301-6E8F6870111D}"/>
                </a:ext>
              </a:extLst>
            </p:cNvPr>
            <p:cNvSpPr/>
            <p:nvPr/>
          </p:nvSpPr>
          <p:spPr>
            <a:xfrm>
              <a:off x="3320618" y="9420713"/>
              <a:ext cx="751355" cy="252000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13" dirty="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310" name="直線矢印コネクタ 309">
              <a:extLst>
                <a:ext uri="{FF2B5EF4-FFF2-40B4-BE49-F238E27FC236}">
                  <a16:creationId xmlns:a16="http://schemas.microsoft.com/office/drawing/2014/main" id="{93082A85-106D-4E35-8657-DECCE26323EF}"/>
                </a:ext>
              </a:extLst>
            </p:cNvPr>
            <p:cNvCxnSpPr>
              <a:cxnSpLocks/>
              <a:stCxn id="276" idx="2"/>
              <a:endCxn id="308" idx="0"/>
            </p:cNvCxnSpPr>
            <p:nvPr/>
          </p:nvCxnSpPr>
          <p:spPr>
            <a:xfrm>
              <a:off x="3695581" y="9282708"/>
              <a:ext cx="715" cy="1380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コネクタ: カギ線 320">
              <a:extLst>
                <a:ext uri="{FF2B5EF4-FFF2-40B4-BE49-F238E27FC236}">
                  <a16:creationId xmlns:a16="http://schemas.microsoft.com/office/drawing/2014/main" id="{4BB9A066-FEFC-4614-8C4A-97519DBC5EC5}"/>
                </a:ext>
              </a:extLst>
            </p:cNvPr>
            <p:cNvCxnSpPr>
              <a:cxnSpLocks/>
              <a:stCxn id="135" idx="3"/>
              <a:endCxn id="308" idx="6"/>
            </p:cNvCxnSpPr>
            <p:nvPr/>
          </p:nvCxnSpPr>
          <p:spPr>
            <a:xfrm flipH="1">
              <a:off x="4071973" y="3270757"/>
              <a:ext cx="438422" cy="6275956"/>
            </a:xfrm>
            <a:prstGeom prst="bentConnector3">
              <a:avLst>
                <a:gd name="adj1" fmla="val -102545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2" name="テキスト ボックス 341">
              <a:extLst>
                <a:ext uri="{FF2B5EF4-FFF2-40B4-BE49-F238E27FC236}">
                  <a16:creationId xmlns:a16="http://schemas.microsoft.com/office/drawing/2014/main" id="{BAA45005-916A-48C0-9062-31D283E2B29C}"/>
                </a:ext>
              </a:extLst>
            </p:cNvPr>
            <p:cNvSpPr txBox="1"/>
            <p:nvPr/>
          </p:nvSpPr>
          <p:spPr>
            <a:xfrm>
              <a:off x="3544381" y="4756026"/>
              <a:ext cx="65233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CF03563-98ED-4860-B529-C524BBB21563}"/>
                </a:ext>
              </a:extLst>
            </p:cNvPr>
            <p:cNvSpPr/>
            <p:nvPr/>
          </p:nvSpPr>
          <p:spPr>
            <a:xfrm>
              <a:off x="3160134" y="3749059"/>
              <a:ext cx="1028883" cy="25922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ja-JP" sz="900" dirty="0">
                  <a:solidFill>
                    <a:schemeClr val="tx1"/>
                  </a:solidFill>
                  <a:latin typeface="+mn-ea"/>
                </a:rPr>
                <a:t>TRY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676CFF8-240B-4262-9F84-56E8A3ACE12F}"/>
                </a:ext>
              </a:extLst>
            </p:cNvPr>
            <p:cNvSpPr txBox="1"/>
            <p:nvPr/>
          </p:nvSpPr>
          <p:spPr>
            <a:xfrm>
              <a:off x="3613339" y="4038943"/>
              <a:ext cx="6787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以外なし</a:t>
              </a: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FE381669-B895-46A0-B96E-FED11CBB9B2E}"/>
                </a:ext>
              </a:extLst>
            </p:cNvPr>
            <p:cNvCxnSpPr>
              <a:cxnSpLocks/>
              <a:stCxn id="66" idx="2"/>
              <a:endCxn id="159" idx="0"/>
            </p:cNvCxnSpPr>
            <p:nvPr/>
          </p:nvCxnSpPr>
          <p:spPr>
            <a:xfrm>
              <a:off x="3674576" y="4008279"/>
              <a:ext cx="7227" cy="27794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コネクタ: カギ線 74">
              <a:extLst>
                <a:ext uri="{FF2B5EF4-FFF2-40B4-BE49-F238E27FC236}">
                  <a16:creationId xmlns:a16="http://schemas.microsoft.com/office/drawing/2014/main" id="{AE3DB769-32E7-423B-A671-4F0A7ACBB4CD}"/>
                </a:ext>
              </a:extLst>
            </p:cNvPr>
            <p:cNvCxnSpPr>
              <a:cxnSpLocks/>
              <a:stCxn id="66" idx="1"/>
              <a:endCxn id="84" idx="0"/>
            </p:cNvCxnSpPr>
            <p:nvPr/>
          </p:nvCxnSpPr>
          <p:spPr>
            <a:xfrm rot="10800000" flipV="1">
              <a:off x="731518" y="3878668"/>
              <a:ext cx="2428617" cy="3086785"/>
            </a:xfrm>
            <a:prstGeom prst="bentConnector2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9FA87F7-287E-430F-8114-E5AC2355BF44}"/>
                </a:ext>
              </a:extLst>
            </p:cNvPr>
            <p:cNvSpPr txBox="1"/>
            <p:nvPr/>
          </p:nvSpPr>
          <p:spPr>
            <a:xfrm>
              <a:off x="2395972" y="3579332"/>
              <a:ext cx="65233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以外あり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9F95A52-CD20-44C9-B273-E97199CB1960}"/>
                </a:ext>
              </a:extLst>
            </p:cNvPr>
            <p:cNvSpPr/>
            <p:nvPr/>
          </p:nvSpPr>
          <p:spPr>
            <a:xfrm>
              <a:off x="217075" y="8025109"/>
              <a:ext cx="1028883" cy="41097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= true</a:t>
              </a:r>
            </a:p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Error count ++;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1A50A7E-2C2A-491F-96C9-78416AB4906F}"/>
                </a:ext>
              </a:extLst>
            </p:cNvPr>
            <p:cNvSpPr/>
            <p:nvPr/>
          </p:nvSpPr>
          <p:spPr>
            <a:xfrm>
              <a:off x="217075" y="6965454"/>
              <a:ext cx="1028883" cy="41097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CATCH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F1017B0-FC84-4AE5-BC65-2E790B868A9A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731517" y="7376432"/>
              <a:ext cx="0" cy="64867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89F755EB-C4D6-48DC-B470-BE80891ED033}"/>
                </a:ext>
              </a:extLst>
            </p:cNvPr>
            <p:cNvCxnSpPr>
              <a:cxnSpLocks/>
              <a:stCxn id="82" idx="2"/>
              <a:endCxn id="276" idx="1"/>
            </p:cNvCxnSpPr>
            <p:nvPr/>
          </p:nvCxnSpPr>
          <p:spPr>
            <a:xfrm rot="16200000" flipH="1">
              <a:off x="1581154" y="7586450"/>
              <a:ext cx="697896" cy="2397170"/>
            </a:xfrm>
            <a:prstGeom prst="bentConnector2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82E0F422-F4CF-491B-9BCC-604FF955D3B0}"/>
                </a:ext>
              </a:extLst>
            </p:cNvPr>
            <p:cNvCxnSpPr>
              <a:cxnSpLocks/>
              <a:stCxn id="240" idx="3"/>
              <a:endCxn id="276" idx="3"/>
            </p:cNvCxnSpPr>
            <p:nvPr/>
          </p:nvCxnSpPr>
          <p:spPr>
            <a:xfrm flipH="1">
              <a:off x="4262475" y="7533781"/>
              <a:ext cx="247919" cy="1600202"/>
            </a:xfrm>
            <a:prstGeom prst="bentConnector3">
              <a:avLst>
                <a:gd name="adj1" fmla="val -92208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5C60F05-0E73-4427-96C2-8269A3B3D6E5}"/>
                </a:ext>
              </a:extLst>
            </p:cNvPr>
            <p:cNvSpPr txBox="1"/>
            <p:nvPr/>
          </p:nvSpPr>
          <p:spPr>
            <a:xfrm>
              <a:off x="4401253" y="7344566"/>
              <a:ext cx="49164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false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055D17B9-BC6C-46D2-9E2A-9F36BD51891E}"/>
                </a:ext>
              </a:extLst>
            </p:cNvPr>
            <p:cNvSpPr txBox="1"/>
            <p:nvPr/>
          </p:nvSpPr>
          <p:spPr>
            <a:xfrm>
              <a:off x="3618239" y="2886553"/>
              <a:ext cx="4611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true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8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44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163</Words>
  <Application>Microsoft Office PowerPoint</Application>
  <PresentationFormat>ワイド画面</PresentationFormat>
  <Paragraphs>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Tran Nguyen Khanh Ha</dc:creator>
  <cp:lastModifiedBy>Tran Nguyen Khanh Ha</cp:lastModifiedBy>
  <cp:revision>4</cp:revision>
  <dcterms:created xsi:type="dcterms:W3CDTF">2022-03-24T07:57:31Z</dcterms:created>
  <dcterms:modified xsi:type="dcterms:W3CDTF">2022-03-25T10:04:46Z</dcterms:modified>
</cp:coreProperties>
</file>