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7" r:id="rId6"/>
    <p:sldId id="338" r:id="rId7"/>
    <p:sldId id="378" r:id="rId8"/>
    <p:sldId id="379" r:id="rId9"/>
    <p:sldId id="380" r:id="rId10"/>
    <p:sldId id="261" r:id="rId11"/>
    <p:sldId id="271" r:id="rId12"/>
    <p:sldId id="275" r:id="rId13"/>
  </p:sldIdLst>
  <p:sldSz cx="9144000" cy="5143500" type="screen16x9"/>
  <p:notesSz cx="6858000" cy="9144000"/>
  <p:embeddedFontLst>
    <p:embeddedFont>
      <p:font typeface="Permanent Marker" panose="02000000000000000000"/>
      <p:regular r:id="rId17"/>
    </p:embeddedFont>
    <p:embeddedFont>
      <p:font typeface="Didact Gothic" panose="00000500000000000000"/>
      <p:regular r:id="rId18"/>
    </p:embeddedFont>
    <p:embeddedFont>
      <p:font typeface="Jua" charset="-127"/>
      <p:regular r:id="rId19"/>
    </p:embeddedFont>
    <p:embeddedFont>
      <p:font typeface="Bahnschrift SemiCondensed" panose="020B0502040204020203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Bahnschrift" panose="020B0502040204020203" charset="0"/>
      <p:regular r:id="rId25"/>
      <p:bold r:id="rId26"/>
    </p:embeddedFont>
    <p:embeddedFont>
      <p:font typeface="Bahnschrift Light" panose="020B0502040204020203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0A7F4AB-DD2C-46D1-AC8A-8FD832F245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font" Target="fonts/font11.fntdata"/><Relationship Id="rId26" Type="http://schemas.openxmlformats.org/officeDocument/2006/relationships/font" Target="fonts/font10.fntdata"/><Relationship Id="rId25" Type="http://schemas.openxmlformats.org/officeDocument/2006/relationships/font" Target="fonts/font9.fntdata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abdf265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fabdf265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8" name="Google Shape;3168;gb1fa4ddd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9" name="Google Shape;3169;gb1fa4ddd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9" name="Google Shape;2699;gfd875d1693_0_1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0" name="Google Shape;2700;gfd875d1693_0_1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Google Shape;3096;gfd89756296_0_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7" name="Google Shape;3097;gfd89756296_0_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Google Shape;2600;gfd875d1693_0_1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1" name="Google Shape;2601;gfd875d1693_0_1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fd89756296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fd89756296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Google Shape;3090;gfd89756296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1" name="Google Shape;3091;gfd89756296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f75cb14e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f75cb14e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" name="Google Shape;2958;gfd89756296_0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9" name="Google Shape;2959;gfd89756296_0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://bit.ly/2Tynxth" TargetMode="External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/>
          <a:srcRect t="24494"/>
          <a:stretch>
            <a:fillRect/>
          </a:stretch>
        </p:blipFill>
        <p:spPr>
          <a:xfrm rot="-121911">
            <a:off x="1538583" y="1673061"/>
            <a:ext cx="6066814" cy="306823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200025" dist="114300" dir="5400000" algn="bl" rotWithShape="0">
              <a:srgbClr val="000000">
                <a:alpha val="90000"/>
              </a:srgbClr>
            </a:outerShdw>
          </a:effectLst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-591">
            <a:off x="2828275" y="4046252"/>
            <a:ext cx="34875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934225" y="2290938"/>
            <a:ext cx="5275500" cy="18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400">
                <a:solidFill>
                  <a:srgbClr val="191919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1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1"/>
          <p:cNvPicPr preferRelativeResize="0"/>
          <p:nvPr/>
        </p:nvPicPr>
        <p:blipFill rotWithShape="1">
          <a:blip r:embed="rId3"/>
          <a:srcRect l="7431" t="41704" r="7440"/>
          <a:stretch>
            <a:fillRect/>
          </a:stretch>
        </p:blipFill>
        <p:spPr>
          <a:xfrm rot="377570">
            <a:off x="764838" y="275899"/>
            <a:ext cx="7614278" cy="4439150"/>
          </a:xfrm>
          <a:prstGeom prst="roundRect">
            <a:avLst>
              <a:gd name="adj" fmla="val 7989"/>
            </a:avLst>
          </a:prstGeom>
          <a:noFill/>
          <a:ln>
            <a:noFill/>
          </a:ln>
          <a:effectLst>
            <a:outerShdw blurRad="200025" dist="114300" dir="5400000" algn="bl" rotWithShape="0">
              <a:srgbClr val="000000">
                <a:alpha val="90000"/>
              </a:srgbClr>
            </a:outerShdw>
          </a:effectLst>
        </p:spPr>
      </p:pic>
      <p:sp>
        <p:nvSpPr>
          <p:cNvPr id="126" name="Google Shape;126;p11"/>
          <p:cNvSpPr txBox="1">
            <a:spLocks noGrp="1"/>
          </p:cNvSpPr>
          <p:nvPr>
            <p:ph type="title" hasCustomPrompt="1"/>
          </p:nvPr>
        </p:nvSpPr>
        <p:spPr>
          <a:xfrm rot="244">
            <a:off x="2458374" y="2419500"/>
            <a:ext cx="42273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7" name="Google Shape;127;p11"/>
          <p:cNvSpPr txBox="1">
            <a:spLocks noGrp="1"/>
          </p:cNvSpPr>
          <p:nvPr>
            <p:ph type="subTitle" idx="1"/>
          </p:nvPr>
        </p:nvSpPr>
        <p:spPr>
          <a:xfrm>
            <a:off x="2458325" y="3901188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dk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3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 rotWithShape="1">
          <a:blip r:embed="rId3"/>
          <a:srcRect l="20146" t="37690" r="20140"/>
          <a:stretch>
            <a:fillRect/>
          </a:stretch>
        </p:blipFill>
        <p:spPr>
          <a:xfrm rot="-160615">
            <a:off x="892319" y="540269"/>
            <a:ext cx="3442957" cy="1862034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200025" dist="114300" dir="540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32" name="Google Shape;132;p13"/>
          <p:cNvPicPr preferRelativeResize="0"/>
          <p:nvPr/>
        </p:nvPicPr>
        <p:blipFill rotWithShape="1">
          <a:blip r:embed="rId3"/>
          <a:srcRect l="20146" t="37690" r="20140"/>
          <a:stretch>
            <a:fillRect/>
          </a:stretch>
        </p:blipFill>
        <p:spPr>
          <a:xfrm rot="136024">
            <a:off x="4808680" y="540179"/>
            <a:ext cx="3443095" cy="186206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200025" dist="114300" dir="540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33" name="Google Shape;133;p13"/>
          <p:cNvPicPr preferRelativeResize="0"/>
          <p:nvPr/>
        </p:nvPicPr>
        <p:blipFill rotWithShape="1">
          <a:blip r:embed="rId3"/>
          <a:srcRect l="20146" t="37690" r="20140"/>
          <a:stretch>
            <a:fillRect/>
          </a:stretch>
        </p:blipFill>
        <p:spPr>
          <a:xfrm rot="202902">
            <a:off x="892224" y="2748947"/>
            <a:ext cx="3443095" cy="1862058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200025" dist="114300" dir="540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34" name="Google Shape;134;p13"/>
          <p:cNvPicPr preferRelativeResize="0"/>
          <p:nvPr/>
        </p:nvPicPr>
        <p:blipFill rotWithShape="1">
          <a:blip r:embed="rId3"/>
          <a:srcRect l="20146" t="37690" r="20140"/>
          <a:stretch>
            <a:fillRect/>
          </a:stretch>
        </p:blipFill>
        <p:spPr>
          <a:xfrm rot="-400788">
            <a:off x="4808668" y="2749107"/>
            <a:ext cx="3443073" cy="186214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200025" dist="114300" dir="540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35" name="Google Shape;135;p13"/>
          <p:cNvSpPr txBox="1">
            <a:spLocks noGrp="1"/>
          </p:cNvSpPr>
          <p:nvPr>
            <p:ph type="title" hasCustomPrompt="1"/>
          </p:nvPr>
        </p:nvSpPr>
        <p:spPr>
          <a:xfrm rot="1973">
            <a:off x="2091200" y="658549"/>
            <a:ext cx="10452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"/>
          </p:nvPr>
        </p:nvSpPr>
        <p:spPr>
          <a:xfrm>
            <a:off x="1080100" y="1681607"/>
            <a:ext cx="30675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3"/>
          <p:cNvSpPr txBox="1">
            <a:spLocks noGrp="1"/>
          </p:cNvSpPr>
          <p:nvPr>
            <p:ph type="title" idx="2" hasCustomPrompt="1"/>
          </p:nvPr>
        </p:nvSpPr>
        <p:spPr>
          <a:xfrm rot="1973">
            <a:off x="2091200" y="2867324"/>
            <a:ext cx="10452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3"/>
          </p:nvPr>
        </p:nvSpPr>
        <p:spPr>
          <a:xfrm>
            <a:off x="1080100" y="3438870"/>
            <a:ext cx="3067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" name="Google Shape;139;p13"/>
          <p:cNvSpPr txBox="1">
            <a:spLocks noGrp="1"/>
          </p:cNvSpPr>
          <p:nvPr>
            <p:ph type="subTitle" idx="4"/>
          </p:nvPr>
        </p:nvSpPr>
        <p:spPr>
          <a:xfrm>
            <a:off x="1080100" y="3890376"/>
            <a:ext cx="30675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3"/>
          <p:cNvSpPr txBox="1">
            <a:spLocks noGrp="1"/>
          </p:cNvSpPr>
          <p:nvPr>
            <p:ph type="title" idx="5" hasCustomPrompt="1"/>
          </p:nvPr>
        </p:nvSpPr>
        <p:spPr>
          <a:xfrm rot="1973">
            <a:off x="6007600" y="658549"/>
            <a:ext cx="10452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6"/>
          </p:nvPr>
        </p:nvSpPr>
        <p:spPr>
          <a:xfrm>
            <a:off x="4996450" y="1230100"/>
            <a:ext cx="3067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2" name="Google Shape;142;p13"/>
          <p:cNvSpPr txBox="1">
            <a:spLocks noGrp="1"/>
          </p:cNvSpPr>
          <p:nvPr>
            <p:ph type="subTitle" idx="7"/>
          </p:nvPr>
        </p:nvSpPr>
        <p:spPr>
          <a:xfrm>
            <a:off x="4996450" y="1681607"/>
            <a:ext cx="30675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3"/>
          <p:cNvSpPr txBox="1">
            <a:spLocks noGrp="1"/>
          </p:cNvSpPr>
          <p:nvPr>
            <p:ph type="title" idx="8" hasCustomPrompt="1"/>
          </p:nvPr>
        </p:nvSpPr>
        <p:spPr>
          <a:xfrm rot="1973">
            <a:off x="6007600" y="2867324"/>
            <a:ext cx="10452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4" name="Google Shape;144;p13"/>
          <p:cNvSpPr txBox="1">
            <a:spLocks noGrp="1"/>
          </p:cNvSpPr>
          <p:nvPr>
            <p:ph type="title" idx="9"/>
          </p:nvPr>
        </p:nvSpPr>
        <p:spPr>
          <a:xfrm>
            <a:off x="4996450" y="3438870"/>
            <a:ext cx="3067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" name="Google Shape;145;p13"/>
          <p:cNvSpPr txBox="1">
            <a:spLocks noGrp="1"/>
          </p:cNvSpPr>
          <p:nvPr>
            <p:ph type="subTitle" idx="13"/>
          </p:nvPr>
        </p:nvSpPr>
        <p:spPr>
          <a:xfrm>
            <a:off x="4996450" y="3890376"/>
            <a:ext cx="30675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3"/>
          <p:cNvSpPr txBox="1">
            <a:spLocks noGrp="1"/>
          </p:cNvSpPr>
          <p:nvPr>
            <p:ph type="title" idx="14"/>
          </p:nvPr>
        </p:nvSpPr>
        <p:spPr>
          <a:xfrm>
            <a:off x="1080100" y="1230100"/>
            <a:ext cx="3067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bg>
      <p:bgPr>
        <a:solidFill>
          <a:schemeClr val="dk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4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3"/>
          <a:srcRect t="180" r="29898" b="-390"/>
          <a:stretch>
            <a:fillRect/>
          </a:stretch>
        </p:blipFill>
        <p:spPr>
          <a:xfrm rot="-186864">
            <a:off x="4679998" y="690373"/>
            <a:ext cx="3556052" cy="3762767"/>
          </a:xfrm>
          <a:prstGeom prst="roundRect">
            <a:avLst>
              <a:gd name="adj" fmla="val 7989"/>
            </a:avLst>
          </a:prstGeom>
          <a:noFill/>
          <a:ln>
            <a:noFill/>
          </a:ln>
          <a:effectLst>
            <a:outerShdw blurRad="200025" dist="114300" dir="5400000" algn="bl" rotWithShape="0">
              <a:srgbClr val="000000">
                <a:alpha val="90000"/>
              </a:srgbClr>
            </a:outerShdw>
          </a:effectLst>
        </p:spPr>
      </p:pic>
      <p:pic>
        <p:nvPicPr>
          <p:cNvPr id="150" name="Google Shape;150;p14"/>
          <p:cNvPicPr preferRelativeResize="0"/>
          <p:nvPr/>
        </p:nvPicPr>
        <p:blipFill rotWithShape="1">
          <a:blip r:embed="rId3"/>
          <a:srcRect t="1447" r="64893" b="5137"/>
          <a:stretch>
            <a:fillRect/>
          </a:stretch>
        </p:blipFill>
        <p:spPr>
          <a:xfrm rot="124040">
            <a:off x="866134" y="469325"/>
            <a:ext cx="3077003" cy="4204830"/>
          </a:xfrm>
          <a:prstGeom prst="roundRect">
            <a:avLst>
              <a:gd name="adj" fmla="val 9918"/>
            </a:avLst>
          </a:prstGeom>
          <a:noFill/>
          <a:ln>
            <a:noFill/>
          </a:ln>
          <a:effectLst>
            <a:outerShdw blurRad="200025" dist="114300" dir="540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51" name="Google Shape;151;p14"/>
          <p:cNvSpPr txBox="1">
            <a:spLocks noGrp="1"/>
          </p:cNvSpPr>
          <p:nvPr>
            <p:ph type="title"/>
          </p:nvPr>
        </p:nvSpPr>
        <p:spPr>
          <a:xfrm>
            <a:off x="4940463" y="1532713"/>
            <a:ext cx="3035400" cy="11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52" name="Google Shape;152;p14"/>
          <p:cNvSpPr txBox="1">
            <a:spLocks noGrp="1"/>
          </p:cNvSpPr>
          <p:nvPr>
            <p:ph type="subTitle" idx="1"/>
          </p:nvPr>
        </p:nvSpPr>
        <p:spPr>
          <a:xfrm rot="-390">
            <a:off x="5135762" y="2688168"/>
            <a:ext cx="26445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solidFill>
          <a:schemeClr val="dk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5"/>
          <p:cNvPicPr preferRelativeResize="0"/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5"/>
          <p:cNvPicPr preferRelativeResize="0"/>
          <p:nvPr/>
        </p:nvPicPr>
        <p:blipFill rotWithShape="1">
          <a:blip r:embed="rId3"/>
          <a:srcRect t="24494"/>
          <a:stretch>
            <a:fillRect/>
          </a:stretch>
        </p:blipFill>
        <p:spPr>
          <a:xfrm rot="249">
            <a:off x="435150" y="259650"/>
            <a:ext cx="8273700" cy="4624200"/>
          </a:xfrm>
          <a:prstGeom prst="roundRect">
            <a:avLst>
              <a:gd name="adj" fmla="val 7989"/>
            </a:avLst>
          </a:prstGeom>
          <a:noFill/>
          <a:ln>
            <a:noFill/>
          </a:ln>
          <a:effectLst>
            <a:outerShdw blurRad="200025" dist="114300" dir="5400000" algn="bl" rotWithShape="0">
              <a:srgbClr val="000000">
                <a:alpha val="90000"/>
              </a:srgbClr>
            </a:outerShdw>
          </a:effectLst>
        </p:spPr>
      </p:pic>
      <p:sp>
        <p:nvSpPr>
          <p:cNvPr id="156" name="Google Shape;156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157" name="Google Shape;157;p15"/>
          <p:cNvGrpSpPr/>
          <p:nvPr/>
        </p:nvGrpSpPr>
        <p:grpSpPr>
          <a:xfrm>
            <a:off x="6512706" y="461535"/>
            <a:ext cx="1163481" cy="634464"/>
            <a:chOff x="6512706" y="461535"/>
            <a:chExt cx="1163481" cy="634464"/>
          </a:xfrm>
        </p:grpSpPr>
        <p:sp>
          <p:nvSpPr>
            <p:cNvPr id="158" name="Google Shape;158;p15"/>
            <p:cNvSpPr/>
            <p:nvPr/>
          </p:nvSpPr>
          <p:spPr>
            <a:xfrm>
              <a:off x="6512706" y="461535"/>
              <a:ext cx="1163481" cy="634464"/>
            </a:xfrm>
            <a:custGeom>
              <a:avLst/>
              <a:gdLst/>
              <a:ahLst/>
              <a:cxnLst/>
              <a:rect l="l" t="t" r="r" b="b"/>
              <a:pathLst>
                <a:path w="71665" h="39080" extrusionOk="0">
                  <a:moveTo>
                    <a:pt x="25326" y="0"/>
                  </a:moveTo>
                  <a:lnTo>
                    <a:pt x="25326" y="1138"/>
                  </a:lnTo>
                  <a:lnTo>
                    <a:pt x="22656" y="1138"/>
                  </a:lnTo>
                  <a:lnTo>
                    <a:pt x="22656" y="2274"/>
                  </a:lnTo>
                  <a:lnTo>
                    <a:pt x="21325" y="2274"/>
                  </a:lnTo>
                  <a:lnTo>
                    <a:pt x="21325" y="3407"/>
                  </a:lnTo>
                  <a:lnTo>
                    <a:pt x="19992" y="3407"/>
                  </a:lnTo>
                  <a:lnTo>
                    <a:pt x="19992" y="4542"/>
                  </a:lnTo>
                  <a:lnTo>
                    <a:pt x="18661" y="4542"/>
                  </a:lnTo>
                  <a:lnTo>
                    <a:pt x="18661" y="5677"/>
                  </a:lnTo>
                  <a:lnTo>
                    <a:pt x="17327" y="5677"/>
                  </a:lnTo>
                  <a:lnTo>
                    <a:pt x="17327" y="9084"/>
                  </a:lnTo>
                  <a:lnTo>
                    <a:pt x="7996" y="9084"/>
                  </a:lnTo>
                  <a:lnTo>
                    <a:pt x="7996" y="10219"/>
                  </a:lnTo>
                  <a:lnTo>
                    <a:pt x="5331" y="10219"/>
                  </a:lnTo>
                  <a:lnTo>
                    <a:pt x="5331" y="11352"/>
                  </a:lnTo>
                  <a:lnTo>
                    <a:pt x="4001" y="11352"/>
                  </a:lnTo>
                  <a:lnTo>
                    <a:pt x="4001" y="12487"/>
                  </a:lnTo>
                  <a:lnTo>
                    <a:pt x="2664" y="12487"/>
                  </a:lnTo>
                  <a:lnTo>
                    <a:pt x="2664" y="14758"/>
                  </a:lnTo>
                  <a:lnTo>
                    <a:pt x="1334" y="14758"/>
                  </a:lnTo>
                  <a:lnTo>
                    <a:pt x="1334" y="18162"/>
                  </a:lnTo>
                  <a:lnTo>
                    <a:pt x="0" y="18162"/>
                  </a:lnTo>
                  <a:lnTo>
                    <a:pt x="0" y="29993"/>
                  </a:lnTo>
                  <a:lnTo>
                    <a:pt x="1334" y="29993"/>
                  </a:lnTo>
                  <a:lnTo>
                    <a:pt x="1334" y="33402"/>
                  </a:lnTo>
                  <a:lnTo>
                    <a:pt x="2664" y="33402"/>
                  </a:lnTo>
                  <a:lnTo>
                    <a:pt x="2664" y="35670"/>
                  </a:lnTo>
                  <a:lnTo>
                    <a:pt x="4001" y="35670"/>
                  </a:lnTo>
                  <a:lnTo>
                    <a:pt x="4001" y="36809"/>
                  </a:lnTo>
                  <a:lnTo>
                    <a:pt x="5331" y="36809"/>
                  </a:lnTo>
                  <a:lnTo>
                    <a:pt x="5331" y="37941"/>
                  </a:lnTo>
                  <a:lnTo>
                    <a:pt x="7996" y="37941"/>
                  </a:lnTo>
                  <a:lnTo>
                    <a:pt x="7996" y="39079"/>
                  </a:lnTo>
                  <a:lnTo>
                    <a:pt x="66330" y="39079"/>
                  </a:lnTo>
                  <a:lnTo>
                    <a:pt x="66330" y="37941"/>
                  </a:lnTo>
                  <a:lnTo>
                    <a:pt x="69000" y="37941"/>
                  </a:lnTo>
                  <a:lnTo>
                    <a:pt x="69000" y="35670"/>
                  </a:lnTo>
                  <a:lnTo>
                    <a:pt x="70331" y="35670"/>
                  </a:lnTo>
                  <a:lnTo>
                    <a:pt x="70331" y="34535"/>
                  </a:lnTo>
                  <a:lnTo>
                    <a:pt x="71664" y="34535"/>
                  </a:lnTo>
                  <a:lnTo>
                    <a:pt x="71664" y="21568"/>
                  </a:lnTo>
                  <a:lnTo>
                    <a:pt x="70331" y="21568"/>
                  </a:lnTo>
                  <a:lnTo>
                    <a:pt x="70331" y="19300"/>
                  </a:lnTo>
                  <a:lnTo>
                    <a:pt x="69000" y="19300"/>
                  </a:lnTo>
                  <a:lnTo>
                    <a:pt x="69000" y="18162"/>
                  </a:lnTo>
                  <a:lnTo>
                    <a:pt x="67664" y="18162"/>
                  </a:lnTo>
                  <a:lnTo>
                    <a:pt x="67664" y="17029"/>
                  </a:lnTo>
                  <a:lnTo>
                    <a:pt x="66330" y="17029"/>
                  </a:lnTo>
                  <a:lnTo>
                    <a:pt x="66330" y="15891"/>
                  </a:lnTo>
                  <a:lnTo>
                    <a:pt x="62335" y="15891"/>
                  </a:lnTo>
                  <a:lnTo>
                    <a:pt x="62335" y="12487"/>
                  </a:lnTo>
                  <a:lnTo>
                    <a:pt x="61002" y="12487"/>
                  </a:lnTo>
                  <a:lnTo>
                    <a:pt x="61002" y="9084"/>
                  </a:lnTo>
                  <a:lnTo>
                    <a:pt x="59671" y="9084"/>
                  </a:lnTo>
                  <a:lnTo>
                    <a:pt x="59671" y="7948"/>
                  </a:lnTo>
                  <a:lnTo>
                    <a:pt x="58335" y="7948"/>
                  </a:lnTo>
                  <a:lnTo>
                    <a:pt x="58335" y="6810"/>
                  </a:lnTo>
                  <a:lnTo>
                    <a:pt x="57004" y="6810"/>
                  </a:lnTo>
                  <a:lnTo>
                    <a:pt x="57004" y="5677"/>
                  </a:lnTo>
                  <a:lnTo>
                    <a:pt x="55670" y="5677"/>
                  </a:lnTo>
                  <a:lnTo>
                    <a:pt x="55670" y="4542"/>
                  </a:lnTo>
                  <a:lnTo>
                    <a:pt x="43674" y="4542"/>
                  </a:lnTo>
                  <a:lnTo>
                    <a:pt x="43674" y="3407"/>
                  </a:lnTo>
                  <a:lnTo>
                    <a:pt x="42338" y="3407"/>
                  </a:lnTo>
                  <a:lnTo>
                    <a:pt x="42338" y="2274"/>
                  </a:lnTo>
                  <a:lnTo>
                    <a:pt x="39674" y="2274"/>
                  </a:lnTo>
                  <a:lnTo>
                    <a:pt x="39674" y="1138"/>
                  </a:lnTo>
                  <a:lnTo>
                    <a:pt x="38343" y="1138"/>
                  </a:lnTo>
                  <a:lnTo>
                    <a:pt x="383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6550302" y="739417"/>
              <a:ext cx="1017009" cy="313352"/>
            </a:xfrm>
            <a:custGeom>
              <a:avLst/>
              <a:gdLst/>
              <a:ahLst/>
              <a:cxnLst/>
              <a:rect l="l" t="t" r="r" b="b"/>
              <a:pathLst>
                <a:path w="62643" h="19301" extrusionOk="0">
                  <a:moveTo>
                    <a:pt x="1334" y="1"/>
                  </a:moveTo>
                  <a:lnTo>
                    <a:pt x="1334" y="1134"/>
                  </a:lnTo>
                  <a:lnTo>
                    <a:pt x="1334" y="2272"/>
                  </a:lnTo>
                  <a:lnTo>
                    <a:pt x="1334" y="3405"/>
                  </a:lnTo>
                  <a:lnTo>
                    <a:pt x="1" y="3405"/>
                  </a:lnTo>
                  <a:lnTo>
                    <a:pt x="1" y="4543"/>
                  </a:lnTo>
                  <a:lnTo>
                    <a:pt x="1" y="5678"/>
                  </a:lnTo>
                  <a:lnTo>
                    <a:pt x="1" y="6811"/>
                  </a:lnTo>
                  <a:lnTo>
                    <a:pt x="1" y="7949"/>
                  </a:lnTo>
                  <a:lnTo>
                    <a:pt x="1" y="9082"/>
                  </a:lnTo>
                  <a:lnTo>
                    <a:pt x="1" y="10214"/>
                  </a:lnTo>
                  <a:lnTo>
                    <a:pt x="1334" y="10214"/>
                  </a:lnTo>
                  <a:lnTo>
                    <a:pt x="1334" y="11353"/>
                  </a:lnTo>
                  <a:lnTo>
                    <a:pt x="1334" y="12488"/>
                  </a:lnTo>
                  <a:lnTo>
                    <a:pt x="1334" y="13623"/>
                  </a:lnTo>
                  <a:lnTo>
                    <a:pt x="2665" y="13623"/>
                  </a:lnTo>
                  <a:lnTo>
                    <a:pt x="2665" y="14756"/>
                  </a:lnTo>
                  <a:lnTo>
                    <a:pt x="2665" y="15892"/>
                  </a:lnTo>
                  <a:lnTo>
                    <a:pt x="4001" y="15892"/>
                  </a:lnTo>
                  <a:lnTo>
                    <a:pt x="4001" y="17030"/>
                  </a:lnTo>
                  <a:lnTo>
                    <a:pt x="5332" y="17030"/>
                  </a:lnTo>
                  <a:lnTo>
                    <a:pt x="5332" y="18162"/>
                  </a:lnTo>
                  <a:lnTo>
                    <a:pt x="7996" y="18162"/>
                  </a:lnTo>
                  <a:lnTo>
                    <a:pt x="7996" y="19301"/>
                  </a:lnTo>
                  <a:lnTo>
                    <a:pt x="61309" y="19301"/>
                  </a:lnTo>
                  <a:lnTo>
                    <a:pt x="61309" y="18162"/>
                  </a:lnTo>
                  <a:lnTo>
                    <a:pt x="62643" y="18162"/>
                  </a:lnTo>
                  <a:lnTo>
                    <a:pt x="62643" y="17030"/>
                  </a:lnTo>
                  <a:lnTo>
                    <a:pt x="61309" y="17030"/>
                  </a:lnTo>
                  <a:lnTo>
                    <a:pt x="61309" y="15892"/>
                  </a:lnTo>
                  <a:lnTo>
                    <a:pt x="59979" y="15892"/>
                  </a:lnTo>
                  <a:lnTo>
                    <a:pt x="59979" y="14756"/>
                  </a:lnTo>
                  <a:lnTo>
                    <a:pt x="58645" y="14756"/>
                  </a:lnTo>
                  <a:lnTo>
                    <a:pt x="58645" y="13623"/>
                  </a:lnTo>
                  <a:lnTo>
                    <a:pt x="58645" y="12488"/>
                  </a:lnTo>
                  <a:lnTo>
                    <a:pt x="57314" y="12488"/>
                  </a:lnTo>
                  <a:lnTo>
                    <a:pt x="57314" y="11353"/>
                  </a:lnTo>
                  <a:lnTo>
                    <a:pt x="57314" y="10214"/>
                  </a:lnTo>
                  <a:lnTo>
                    <a:pt x="57314" y="9082"/>
                  </a:lnTo>
                  <a:lnTo>
                    <a:pt x="57314" y="7949"/>
                  </a:lnTo>
                  <a:lnTo>
                    <a:pt x="57314" y="6811"/>
                  </a:lnTo>
                  <a:lnTo>
                    <a:pt x="57314" y="5678"/>
                  </a:lnTo>
                  <a:lnTo>
                    <a:pt x="57314" y="4543"/>
                  </a:lnTo>
                  <a:lnTo>
                    <a:pt x="55981" y="4543"/>
                  </a:lnTo>
                  <a:lnTo>
                    <a:pt x="55981" y="5678"/>
                  </a:lnTo>
                  <a:lnTo>
                    <a:pt x="54650" y="5678"/>
                  </a:lnTo>
                  <a:lnTo>
                    <a:pt x="54650" y="6811"/>
                  </a:lnTo>
                  <a:lnTo>
                    <a:pt x="46649" y="6811"/>
                  </a:lnTo>
                  <a:lnTo>
                    <a:pt x="46649" y="5678"/>
                  </a:lnTo>
                  <a:lnTo>
                    <a:pt x="45318" y="5678"/>
                  </a:lnTo>
                  <a:lnTo>
                    <a:pt x="45318" y="4543"/>
                  </a:lnTo>
                  <a:lnTo>
                    <a:pt x="43985" y="4543"/>
                  </a:lnTo>
                  <a:lnTo>
                    <a:pt x="43985" y="3405"/>
                  </a:lnTo>
                  <a:lnTo>
                    <a:pt x="42651" y="3405"/>
                  </a:lnTo>
                  <a:lnTo>
                    <a:pt x="42651" y="4543"/>
                  </a:lnTo>
                  <a:lnTo>
                    <a:pt x="41318" y="4543"/>
                  </a:lnTo>
                  <a:lnTo>
                    <a:pt x="41318" y="5678"/>
                  </a:lnTo>
                  <a:lnTo>
                    <a:pt x="41318" y="6811"/>
                  </a:lnTo>
                  <a:lnTo>
                    <a:pt x="39987" y="6811"/>
                  </a:lnTo>
                  <a:lnTo>
                    <a:pt x="39987" y="7949"/>
                  </a:lnTo>
                  <a:lnTo>
                    <a:pt x="38653" y="7949"/>
                  </a:lnTo>
                  <a:lnTo>
                    <a:pt x="38653" y="9082"/>
                  </a:lnTo>
                  <a:lnTo>
                    <a:pt x="37317" y="9082"/>
                  </a:lnTo>
                  <a:lnTo>
                    <a:pt x="37317" y="10214"/>
                  </a:lnTo>
                  <a:lnTo>
                    <a:pt x="34653" y="10214"/>
                  </a:lnTo>
                  <a:lnTo>
                    <a:pt x="34653" y="11353"/>
                  </a:lnTo>
                  <a:lnTo>
                    <a:pt x="23993" y="11353"/>
                  </a:lnTo>
                  <a:lnTo>
                    <a:pt x="23993" y="10214"/>
                  </a:lnTo>
                  <a:lnTo>
                    <a:pt x="21326" y="10214"/>
                  </a:lnTo>
                  <a:lnTo>
                    <a:pt x="21326" y="9082"/>
                  </a:lnTo>
                  <a:lnTo>
                    <a:pt x="19993" y="9082"/>
                  </a:lnTo>
                  <a:lnTo>
                    <a:pt x="19993" y="7949"/>
                  </a:lnTo>
                  <a:lnTo>
                    <a:pt x="18662" y="7949"/>
                  </a:lnTo>
                  <a:lnTo>
                    <a:pt x="18662" y="6811"/>
                  </a:lnTo>
                  <a:lnTo>
                    <a:pt x="15998" y="6811"/>
                  </a:lnTo>
                  <a:lnTo>
                    <a:pt x="15998" y="7949"/>
                  </a:lnTo>
                  <a:lnTo>
                    <a:pt x="14661" y="7949"/>
                  </a:lnTo>
                  <a:lnTo>
                    <a:pt x="14661" y="9082"/>
                  </a:lnTo>
                  <a:lnTo>
                    <a:pt x="6666" y="9082"/>
                  </a:lnTo>
                  <a:lnTo>
                    <a:pt x="6666" y="7949"/>
                  </a:lnTo>
                  <a:lnTo>
                    <a:pt x="5332" y="7949"/>
                  </a:lnTo>
                  <a:lnTo>
                    <a:pt x="5332" y="6811"/>
                  </a:lnTo>
                  <a:lnTo>
                    <a:pt x="4001" y="6811"/>
                  </a:lnTo>
                  <a:lnTo>
                    <a:pt x="4001" y="5678"/>
                  </a:lnTo>
                  <a:lnTo>
                    <a:pt x="4001" y="4543"/>
                  </a:lnTo>
                  <a:lnTo>
                    <a:pt x="2665" y="4543"/>
                  </a:lnTo>
                  <a:lnTo>
                    <a:pt x="2665" y="3405"/>
                  </a:lnTo>
                  <a:lnTo>
                    <a:pt x="2665" y="2272"/>
                  </a:lnTo>
                  <a:lnTo>
                    <a:pt x="2665" y="1134"/>
                  </a:lnTo>
                  <a:lnTo>
                    <a:pt x="26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6593571" y="499823"/>
              <a:ext cx="1038699" cy="534456"/>
            </a:xfrm>
            <a:custGeom>
              <a:avLst/>
              <a:gdLst/>
              <a:ahLst/>
              <a:cxnLst/>
              <a:rect l="l" t="t" r="r" b="b"/>
              <a:pathLst>
                <a:path w="63979" h="32920" extrusionOk="0">
                  <a:moveTo>
                    <a:pt x="22662" y="0"/>
                  </a:moveTo>
                  <a:lnTo>
                    <a:pt x="22662" y="1138"/>
                  </a:lnTo>
                  <a:lnTo>
                    <a:pt x="19992" y="1138"/>
                  </a:lnTo>
                  <a:lnTo>
                    <a:pt x="19992" y="2274"/>
                  </a:lnTo>
                  <a:lnTo>
                    <a:pt x="18661" y="2274"/>
                  </a:lnTo>
                  <a:lnTo>
                    <a:pt x="18661" y="3406"/>
                  </a:lnTo>
                  <a:lnTo>
                    <a:pt x="17328" y="3406"/>
                  </a:lnTo>
                  <a:lnTo>
                    <a:pt x="17328" y="4542"/>
                  </a:lnTo>
                  <a:lnTo>
                    <a:pt x="15997" y="4542"/>
                  </a:lnTo>
                  <a:lnTo>
                    <a:pt x="15997" y="5677"/>
                  </a:lnTo>
                  <a:lnTo>
                    <a:pt x="14663" y="5677"/>
                  </a:lnTo>
                  <a:lnTo>
                    <a:pt x="14663" y="6810"/>
                  </a:lnTo>
                  <a:lnTo>
                    <a:pt x="14663" y="7948"/>
                  </a:lnTo>
                  <a:lnTo>
                    <a:pt x="14663" y="9084"/>
                  </a:lnTo>
                  <a:lnTo>
                    <a:pt x="5331" y="9084"/>
                  </a:lnTo>
                  <a:lnTo>
                    <a:pt x="5331" y="10219"/>
                  </a:lnTo>
                  <a:lnTo>
                    <a:pt x="2667" y="10219"/>
                  </a:lnTo>
                  <a:lnTo>
                    <a:pt x="2667" y="11352"/>
                  </a:lnTo>
                  <a:lnTo>
                    <a:pt x="1336" y="11352"/>
                  </a:lnTo>
                  <a:lnTo>
                    <a:pt x="1336" y="12487"/>
                  </a:lnTo>
                  <a:lnTo>
                    <a:pt x="0" y="12487"/>
                  </a:lnTo>
                  <a:lnTo>
                    <a:pt x="0" y="13625"/>
                  </a:lnTo>
                  <a:lnTo>
                    <a:pt x="0" y="14758"/>
                  </a:lnTo>
                  <a:lnTo>
                    <a:pt x="0" y="15891"/>
                  </a:lnTo>
                  <a:lnTo>
                    <a:pt x="0" y="17029"/>
                  </a:lnTo>
                  <a:lnTo>
                    <a:pt x="0" y="18162"/>
                  </a:lnTo>
                  <a:lnTo>
                    <a:pt x="0" y="19300"/>
                  </a:lnTo>
                  <a:lnTo>
                    <a:pt x="1336" y="19300"/>
                  </a:lnTo>
                  <a:lnTo>
                    <a:pt x="1336" y="20435"/>
                  </a:lnTo>
                  <a:lnTo>
                    <a:pt x="1336" y="21568"/>
                  </a:lnTo>
                  <a:lnTo>
                    <a:pt x="2667" y="21568"/>
                  </a:lnTo>
                  <a:lnTo>
                    <a:pt x="2667" y="22706"/>
                  </a:lnTo>
                  <a:lnTo>
                    <a:pt x="4001" y="22706"/>
                  </a:lnTo>
                  <a:lnTo>
                    <a:pt x="4001" y="23839"/>
                  </a:lnTo>
                  <a:lnTo>
                    <a:pt x="11996" y="23839"/>
                  </a:lnTo>
                  <a:lnTo>
                    <a:pt x="11996" y="22706"/>
                  </a:lnTo>
                  <a:lnTo>
                    <a:pt x="13333" y="22706"/>
                  </a:lnTo>
                  <a:lnTo>
                    <a:pt x="13333" y="21568"/>
                  </a:lnTo>
                  <a:lnTo>
                    <a:pt x="15997" y="21568"/>
                  </a:lnTo>
                  <a:lnTo>
                    <a:pt x="15997" y="22706"/>
                  </a:lnTo>
                  <a:lnTo>
                    <a:pt x="17328" y="22706"/>
                  </a:lnTo>
                  <a:lnTo>
                    <a:pt x="17328" y="23839"/>
                  </a:lnTo>
                  <a:lnTo>
                    <a:pt x="18661" y="23839"/>
                  </a:lnTo>
                  <a:lnTo>
                    <a:pt x="18661" y="24971"/>
                  </a:lnTo>
                  <a:lnTo>
                    <a:pt x="21328" y="24971"/>
                  </a:lnTo>
                  <a:lnTo>
                    <a:pt x="21328" y="26110"/>
                  </a:lnTo>
                  <a:lnTo>
                    <a:pt x="31988" y="26110"/>
                  </a:lnTo>
                  <a:lnTo>
                    <a:pt x="31988" y="24971"/>
                  </a:lnTo>
                  <a:lnTo>
                    <a:pt x="34652" y="24971"/>
                  </a:lnTo>
                  <a:lnTo>
                    <a:pt x="34652" y="23839"/>
                  </a:lnTo>
                  <a:lnTo>
                    <a:pt x="35988" y="23839"/>
                  </a:lnTo>
                  <a:lnTo>
                    <a:pt x="35988" y="22706"/>
                  </a:lnTo>
                  <a:lnTo>
                    <a:pt x="37322" y="22706"/>
                  </a:lnTo>
                  <a:lnTo>
                    <a:pt x="37322" y="21568"/>
                  </a:lnTo>
                  <a:lnTo>
                    <a:pt x="38653" y="21568"/>
                  </a:lnTo>
                  <a:lnTo>
                    <a:pt x="38653" y="20435"/>
                  </a:lnTo>
                  <a:lnTo>
                    <a:pt x="38653" y="19300"/>
                  </a:lnTo>
                  <a:lnTo>
                    <a:pt x="39986" y="19300"/>
                  </a:lnTo>
                  <a:lnTo>
                    <a:pt x="39986" y="18162"/>
                  </a:lnTo>
                  <a:lnTo>
                    <a:pt x="41320" y="18162"/>
                  </a:lnTo>
                  <a:lnTo>
                    <a:pt x="41320" y="19300"/>
                  </a:lnTo>
                  <a:lnTo>
                    <a:pt x="42653" y="19300"/>
                  </a:lnTo>
                  <a:lnTo>
                    <a:pt x="42653" y="20435"/>
                  </a:lnTo>
                  <a:lnTo>
                    <a:pt x="43984" y="20435"/>
                  </a:lnTo>
                  <a:lnTo>
                    <a:pt x="43984" y="21568"/>
                  </a:lnTo>
                  <a:lnTo>
                    <a:pt x="51985" y="21568"/>
                  </a:lnTo>
                  <a:lnTo>
                    <a:pt x="51985" y="20435"/>
                  </a:lnTo>
                  <a:lnTo>
                    <a:pt x="53316" y="20435"/>
                  </a:lnTo>
                  <a:lnTo>
                    <a:pt x="53316" y="19300"/>
                  </a:lnTo>
                  <a:lnTo>
                    <a:pt x="54649" y="19300"/>
                  </a:lnTo>
                  <a:lnTo>
                    <a:pt x="54649" y="20435"/>
                  </a:lnTo>
                  <a:lnTo>
                    <a:pt x="54649" y="21568"/>
                  </a:lnTo>
                  <a:lnTo>
                    <a:pt x="54649" y="22706"/>
                  </a:lnTo>
                  <a:lnTo>
                    <a:pt x="54649" y="23839"/>
                  </a:lnTo>
                  <a:lnTo>
                    <a:pt x="54649" y="24971"/>
                  </a:lnTo>
                  <a:lnTo>
                    <a:pt x="54649" y="26110"/>
                  </a:lnTo>
                  <a:lnTo>
                    <a:pt x="54649" y="27245"/>
                  </a:lnTo>
                  <a:lnTo>
                    <a:pt x="55980" y="27245"/>
                  </a:lnTo>
                  <a:lnTo>
                    <a:pt x="55980" y="28380"/>
                  </a:lnTo>
                  <a:lnTo>
                    <a:pt x="55980" y="29513"/>
                  </a:lnTo>
                  <a:lnTo>
                    <a:pt x="57314" y="29513"/>
                  </a:lnTo>
                  <a:lnTo>
                    <a:pt x="57314" y="30649"/>
                  </a:lnTo>
                  <a:lnTo>
                    <a:pt x="58644" y="30649"/>
                  </a:lnTo>
                  <a:lnTo>
                    <a:pt x="58644" y="31787"/>
                  </a:lnTo>
                  <a:lnTo>
                    <a:pt x="59978" y="31787"/>
                  </a:lnTo>
                  <a:lnTo>
                    <a:pt x="59978" y="32919"/>
                  </a:lnTo>
                  <a:lnTo>
                    <a:pt x="61314" y="32919"/>
                  </a:lnTo>
                  <a:lnTo>
                    <a:pt x="61314" y="31787"/>
                  </a:lnTo>
                  <a:lnTo>
                    <a:pt x="61314" y="30649"/>
                  </a:lnTo>
                  <a:lnTo>
                    <a:pt x="62645" y="30649"/>
                  </a:lnTo>
                  <a:lnTo>
                    <a:pt x="62645" y="29513"/>
                  </a:lnTo>
                  <a:lnTo>
                    <a:pt x="63978" y="29513"/>
                  </a:lnTo>
                  <a:lnTo>
                    <a:pt x="63978" y="28380"/>
                  </a:lnTo>
                  <a:lnTo>
                    <a:pt x="63978" y="27245"/>
                  </a:lnTo>
                  <a:lnTo>
                    <a:pt x="63978" y="26110"/>
                  </a:lnTo>
                  <a:lnTo>
                    <a:pt x="63978" y="24971"/>
                  </a:lnTo>
                  <a:lnTo>
                    <a:pt x="63978" y="23839"/>
                  </a:lnTo>
                  <a:lnTo>
                    <a:pt x="63978" y="22706"/>
                  </a:lnTo>
                  <a:lnTo>
                    <a:pt x="63978" y="21568"/>
                  </a:lnTo>
                  <a:lnTo>
                    <a:pt x="62645" y="21568"/>
                  </a:lnTo>
                  <a:lnTo>
                    <a:pt x="62645" y="20435"/>
                  </a:lnTo>
                  <a:lnTo>
                    <a:pt x="62645" y="19300"/>
                  </a:lnTo>
                  <a:lnTo>
                    <a:pt x="61314" y="19300"/>
                  </a:lnTo>
                  <a:lnTo>
                    <a:pt x="61314" y="18162"/>
                  </a:lnTo>
                  <a:lnTo>
                    <a:pt x="59978" y="18162"/>
                  </a:lnTo>
                  <a:lnTo>
                    <a:pt x="59978" y="17029"/>
                  </a:lnTo>
                  <a:lnTo>
                    <a:pt x="58644" y="17029"/>
                  </a:lnTo>
                  <a:lnTo>
                    <a:pt x="58644" y="15891"/>
                  </a:lnTo>
                  <a:lnTo>
                    <a:pt x="54649" y="15891"/>
                  </a:lnTo>
                  <a:lnTo>
                    <a:pt x="54649" y="14758"/>
                  </a:lnTo>
                  <a:lnTo>
                    <a:pt x="54649" y="13625"/>
                  </a:lnTo>
                  <a:lnTo>
                    <a:pt x="54649" y="12487"/>
                  </a:lnTo>
                  <a:lnTo>
                    <a:pt x="53316" y="12487"/>
                  </a:lnTo>
                  <a:lnTo>
                    <a:pt x="53316" y="11352"/>
                  </a:lnTo>
                  <a:lnTo>
                    <a:pt x="53316" y="10219"/>
                  </a:lnTo>
                  <a:lnTo>
                    <a:pt x="53316" y="9084"/>
                  </a:lnTo>
                  <a:lnTo>
                    <a:pt x="51985" y="9084"/>
                  </a:lnTo>
                  <a:lnTo>
                    <a:pt x="51985" y="7948"/>
                  </a:lnTo>
                  <a:lnTo>
                    <a:pt x="50649" y="7948"/>
                  </a:lnTo>
                  <a:lnTo>
                    <a:pt x="50649" y="6810"/>
                  </a:lnTo>
                  <a:lnTo>
                    <a:pt x="49318" y="6810"/>
                  </a:lnTo>
                  <a:lnTo>
                    <a:pt x="49318" y="5677"/>
                  </a:lnTo>
                  <a:lnTo>
                    <a:pt x="47985" y="5677"/>
                  </a:lnTo>
                  <a:lnTo>
                    <a:pt x="47985" y="4542"/>
                  </a:lnTo>
                  <a:lnTo>
                    <a:pt x="37322" y="4542"/>
                  </a:lnTo>
                  <a:lnTo>
                    <a:pt x="37322" y="5677"/>
                  </a:lnTo>
                  <a:lnTo>
                    <a:pt x="35988" y="5677"/>
                  </a:lnTo>
                  <a:lnTo>
                    <a:pt x="35988" y="4542"/>
                  </a:lnTo>
                  <a:lnTo>
                    <a:pt x="35988" y="3406"/>
                  </a:lnTo>
                  <a:lnTo>
                    <a:pt x="34652" y="3406"/>
                  </a:lnTo>
                  <a:lnTo>
                    <a:pt x="34652" y="2274"/>
                  </a:lnTo>
                  <a:lnTo>
                    <a:pt x="31988" y="2274"/>
                  </a:lnTo>
                  <a:lnTo>
                    <a:pt x="31988" y="1138"/>
                  </a:lnTo>
                  <a:lnTo>
                    <a:pt x="30657" y="1138"/>
                  </a:lnTo>
                  <a:lnTo>
                    <a:pt x="306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1" name="Google Shape;161;p15"/>
          <p:cNvGrpSpPr/>
          <p:nvPr/>
        </p:nvGrpSpPr>
        <p:grpSpPr>
          <a:xfrm>
            <a:off x="7484175" y="537713"/>
            <a:ext cx="658900" cy="712975"/>
            <a:chOff x="7484175" y="537713"/>
            <a:chExt cx="658900" cy="712975"/>
          </a:xfrm>
        </p:grpSpPr>
        <p:sp>
          <p:nvSpPr>
            <p:cNvPr id="162" name="Google Shape;162;p15"/>
            <p:cNvSpPr/>
            <p:nvPr/>
          </p:nvSpPr>
          <p:spPr>
            <a:xfrm>
              <a:off x="7484175" y="537713"/>
              <a:ext cx="658900" cy="712975"/>
            </a:xfrm>
            <a:custGeom>
              <a:avLst/>
              <a:gdLst/>
              <a:ahLst/>
              <a:cxnLst/>
              <a:rect l="l" t="t" r="r" b="b"/>
              <a:pathLst>
                <a:path w="26356" h="28519" extrusionOk="0">
                  <a:moveTo>
                    <a:pt x="15146" y="1"/>
                  </a:moveTo>
                  <a:lnTo>
                    <a:pt x="15146" y="2166"/>
                  </a:lnTo>
                  <a:lnTo>
                    <a:pt x="4333" y="2166"/>
                  </a:lnTo>
                  <a:lnTo>
                    <a:pt x="4333" y="10823"/>
                  </a:lnTo>
                  <a:lnTo>
                    <a:pt x="0" y="10823"/>
                  </a:lnTo>
                  <a:lnTo>
                    <a:pt x="0" y="22029"/>
                  </a:lnTo>
                  <a:lnTo>
                    <a:pt x="2168" y="22029"/>
                  </a:lnTo>
                  <a:lnTo>
                    <a:pt x="2168" y="24194"/>
                  </a:lnTo>
                  <a:lnTo>
                    <a:pt x="4333" y="24194"/>
                  </a:lnTo>
                  <a:lnTo>
                    <a:pt x="4333" y="26353"/>
                  </a:lnTo>
                  <a:lnTo>
                    <a:pt x="10822" y="26353"/>
                  </a:lnTo>
                  <a:lnTo>
                    <a:pt x="10822" y="28518"/>
                  </a:lnTo>
                  <a:lnTo>
                    <a:pt x="26355" y="28518"/>
                  </a:lnTo>
                  <a:lnTo>
                    <a:pt x="263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7786650" y="840138"/>
              <a:ext cx="54150" cy="54150"/>
            </a:xfrm>
            <a:custGeom>
              <a:avLst/>
              <a:gdLst/>
              <a:ahLst/>
              <a:cxnLst/>
              <a:rect l="l" t="t" r="r" b="b"/>
              <a:pathLst>
                <a:path w="2166" h="2166" extrusionOk="0">
                  <a:moveTo>
                    <a:pt x="1" y="0"/>
                  </a:moveTo>
                  <a:lnTo>
                    <a:pt x="1" y="2165"/>
                  </a:lnTo>
                  <a:lnTo>
                    <a:pt x="2165" y="2165"/>
                  </a:lnTo>
                  <a:lnTo>
                    <a:pt x="2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7624350" y="1002363"/>
              <a:ext cx="54150" cy="54225"/>
            </a:xfrm>
            <a:custGeom>
              <a:avLst/>
              <a:gdLst/>
              <a:ahLst/>
              <a:cxnLst/>
              <a:rect l="l" t="t" r="r" b="b"/>
              <a:pathLst>
                <a:path w="2166" h="2169" extrusionOk="0">
                  <a:moveTo>
                    <a:pt x="1" y="1"/>
                  </a:moveTo>
                  <a:lnTo>
                    <a:pt x="1" y="2168"/>
                  </a:lnTo>
                  <a:lnTo>
                    <a:pt x="2166" y="2168"/>
                  </a:lnTo>
                  <a:lnTo>
                    <a:pt x="21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7678550" y="677913"/>
              <a:ext cx="108125" cy="108125"/>
            </a:xfrm>
            <a:custGeom>
              <a:avLst/>
              <a:gdLst/>
              <a:ahLst/>
              <a:cxnLst/>
              <a:rect l="l" t="t" r="r" b="b"/>
              <a:pathLst>
                <a:path w="4325" h="4325" extrusionOk="0">
                  <a:moveTo>
                    <a:pt x="0" y="0"/>
                  </a:moveTo>
                  <a:lnTo>
                    <a:pt x="0" y="2165"/>
                  </a:lnTo>
                  <a:lnTo>
                    <a:pt x="2157" y="2165"/>
                  </a:lnTo>
                  <a:lnTo>
                    <a:pt x="2157" y="4325"/>
                  </a:lnTo>
                  <a:lnTo>
                    <a:pt x="4325" y="4325"/>
                  </a:lnTo>
                  <a:lnTo>
                    <a:pt x="4325" y="2165"/>
                  </a:lnTo>
                  <a:lnTo>
                    <a:pt x="2162" y="2165"/>
                  </a:lnTo>
                  <a:lnTo>
                    <a:pt x="21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7678550" y="1056563"/>
              <a:ext cx="162250" cy="54075"/>
            </a:xfrm>
            <a:custGeom>
              <a:avLst/>
              <a:gdLst/>
              <a:ahLst/>
              <a:cxnLst/>
              <a:rect l="l" t="t" r="r" b="b"/>
              <a:pathLst>
                <a:path w="6490" h="2163" extrusionOk="0">
                  <a:moveTo>
                    <a:pt x="0" y="0"/>
                  </a:moveTo>
                  <a:lnTo>
                    <a:pt x="0" y="2162"/>
                  </a:lnTo>
                  <a:lnTo>
                    <a:pt x="6489" y="2162"/>
                  </a:lnTo>
                  <a:lnTo>
                    <a:pt x="6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7840775" y="1110538"/>
              <a:ext cx="54075" cy="54225"/>
            </a:xfrm>
            <a:custGeom>
              <a:avLst/>
              <a:gdLst/>
              <a:ahLst/>
              <a:cxnLst/>
              <a:rect l="l" t="t" r="r" b="b"/>
              <a:pathLst>
                <a:path w="2163" h="2169" extrusionOk="0">
                  <a:moveTo>
                    <a:pt x="0" y="0"/>
                  </a:moveTo>
                  <a:lnTo>
                    <a:pt x="0" y="2168"/>
                  </a:lnTo>
                  <a:lnTo>
                    <a:pt x="2162" y="2168"/>
                  </a:lnTo>
                  <a:lnTo>
                    <a:pt x="21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7732450" y="677913"/>
              <a:ext cx="54150" cy="54150"/>
            </a:xfrm>
            <a:custGeom>
              <a:avLst/>
              <a:gdLst/>
              <a:ahLst/>
              <a:cxnLst/>
              <a:rect l="l" t="t" r="r" b="b"/>
              <a:pathLst>
                <a:path w="2166" h="2166" extrusionOk="0">
                  <a:moveTo>
                    <a:pt x="1" y="0"/>
                  </a:moveTo>
                  <a:lnTo>
                    <a:pt x="1" y="2165"/>
                  </a:lnTo>
                  <a:lnTo>
                    <a:pt x="2166" y="2165"/>
                  </a:lnTo>
                  <a:lnTo>
                    <a:pt x="2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7570150" y="623713"/>
              <a:ext cx="486925" cy="541100"/>
            </a:xfrm>
            <a:custGeom>
              <a:avLst/>
              <a:gdLst/>
              <a:ahLst/>
              <a:cxnLst/>
              <a:rect l="l" t="t" r="r" b="b"/>
              <a:pathLst>
                <a:path w="19477" h="21644" extrusionOk="0">
                  <a:moveTo>
                    <a:pt x="10825" y="8657"/>
                  </a:moveTo>
                  <a:lnTo>
                    <a:pt x="10825" y="10820"/>
                  </a:lnTo>
                  <a:lnTo>
                    <a:pt x="8661" y="10820"/>
                  </a:lnTo>
                  <a:lnTo>
                    <a:pt x="8661" y="8657"/>
                  </a:lnTo>
                  <a:close/>
                  <a:moveTo>
                    <a:pt x="15150" y="1"/>
                  </a:moveTo>
                  <a:lnTo>
                    <a:pt x="15150" y="2168"/>
                  </a:lnTo>
                  <a:lnTo>
                    <a:pt x="10823" y="2168"/>
                  </a:lnTo>
                  <a:lnTo>
                    <a:pt x="10823" y="4333"/>
                  </a:lnTo>
                  <a:lnTo>
                    <a:pt x="8655" y="4333"/>
                  </a:lnTo>
                  <a:lnTo>
                    <a:pt x="8655" y="6495"/>
                  </a:lnTo>
                  <a:lnTo>
                    <a:pt x="6490" y="6495"/>
                  </a:lnTo>
                  <a:lnTo>
                    <a:pt x="6490" y="8657"/>
                  </a:lnTo>
                  <a:lnTo>
                    <a:pt x="4331" y="8657"/>
                  </a:lnTo>
                  <a:lnTo>
                    <a:pt x="4331" y="10822"/>
                  </a:lnTo>
                  <a:lnTo>
                    <a:pt x="1" y="10822"/>
                  </a:lnTo>
                  <a:lnTo>
                    <a:pt x="1" y="12984"/>
                  </a:lnTo>
                  <a:lnTo>
                    <a:pt x="1" y="15152"/>
                  </a:lnTo>
                  <a:lnTo>
                    <a:pt x="4331" y="15152"/>
                  </a:lnTo>
                  <a:lnTo>
                    <a:pt x="4331" y="17317"/>
                  </a:lnTo>
                  <a:lnTo>
                    <a:pt x="10823" y="17317"/>
                  </a:lnTo>
                  <a:lnTo>
                    <a:pt x="10823" y="19479"/>
                  </a:lnTo>
                  <a:lnTo>
                    <a:pt x="12985" y="19479"/>
                  </a:lnTo>
                  <a:lnTo>
                    <a:pt x="12985" y="21644"/>
                  </a:lnTo>
                  <a:lnTo>
                    <a:pt x="19477" y="21644"/>
                  </a:lnTo>
                  <a:lnTo>
                    <a:pt x="19477" y="19479"/>
                  </a:lnTo>
                  <a:lnTo>
                    <a:pt x="19477" y="17317"/>
                  </a:lnTo>
                  <a:lnTo>
                    <a:pt x="19477" y="15152"/>
                  </a:lnTo>
                  <a:lnTo>
                    <a:pt x="19477" y="12984"/>
                  </a:lnTo>
                  <a:lnTo>
                    <a:pt x="19477" y="10822"/>
                  </a:lnTo>
                  <a:lnTo>
                    <a:pt x="19477" y="8660"/>
                  </a:lnTo>
                  <a:lnTo>
                    <a:pt x="19477" y="8657"/>
                  </a:lnTo>
                  <a:lnTo>
                    <a:pt x="19477" y="6495"/>
                  </a:lnTo>
                  <a:lnTo>
                    <a:pt x="19477" y="4333"/>
                  </a:lnTo>
                  <a:lnTo>
                    <a:pt x="19477" y="2168"/>
                  </a:lnTo>
                  <a:lnTo>
                    <a:pt x="194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6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6"/>
          <p:cNvPicPr preferRelativeResize="0"/>
          <p:nvPr/>
        </p:nvPicPr>
        <p:blipFill rotWithShape="1">
          <a:blip r:embed="rId3"/>
          <a:srcRect t="24494"/>
          <a:stretch>
            <a:fillRect/>
          </a:stretch>
        </p:blipFill>
        <p:spPr>
          <a:xfrm rot="249">
            <a:off x="435150" y="259650"/>
            <a:ext cx="8273700" cy="4624200"/>
          </a:xfrm>
          <a:prstGeom prst="roundRect">
            <a:avLst>
              <a:gd name="adj" fmla="val 7989"/>
            </a:avLst>
          </a:prstGeom>
          <a:noFill/>
          <a:ln>
            <a:noFill/>
          </a:ln>
          <a:effectLst>
            <a:outerShdw blurRad="200025" dist="114300" dir="5400000" algn="bl" rotWithShape="0">
              <a:srgbClr val="000000">
                <a:alpha val="90000"/>
              </a:srgbClr>
            </a:outerShdw>
          </a:effectLst>
        </p:spPr>
      </p:pic>
      <p:sp>
        <p:nvSpPr>
          <p:cNvPr id="173" name="Google Shape;173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74" name="Google Shape;174;p16"/>
          <p:cNvSpPr txBox="1">
            <a:spLocks noGrp="1"/>
          </p:cNvSpPr>
          <p:nvPr>
            <p:ph type="title" idx="2"/>
          </p:nvPr>
        </p:nvSpPr>
        <p:spPr>
          <a:xfrm>
            <a:off x="720000" y="3625488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5" name="Google Shape;175;p16"/>
          <p:cNvSpPr txBox="1">
            <a:spLocks noGrp="1"/>
          </p:cNvSpPr>
          <p:nvPr>
            <p:ph type="subTitle" idx="1"/>
          </p:nvPr>
        </p:nvSpPr>
        <p:spPr>
          <a:xfrm>
            <a:off x="720000" y="40008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6"/>
          <p:cNvSpPr txBox="1">
            <a:spLocks noGrp="1"/>
          </p:cNvSpPr>
          <p:nvPr>
            <p:ph type="title" idx="3"/>
          </p:nvPr>
        </p:nvSpPr>
        <p:spPr>
          <a:xfrm>
            <a:off x="3403800" y="36255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7" name="Google Shape;177;p16"/>
          <p:cNvSpPr txBox="1">
            <a:spLocks noGrp="1"/>
          </p:cNvSpPr>
          <p:nvPr>
            <p:ph type="subTitle" idx="4"/>
          </p:nvPr>
        </p:nvSpPr>
        <p:spPr>
          <a:xfrm>
            <a:off x="3403800" y="4000816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6"/>
          <p:cNvSpPr txBox="1">
            <a:spLocks noGrp="1"/>
          </p:cNvSpPr>
          <p:nvPr>
            <p:ph type="title" idx="5"/>
          </p:nvPr>
        </p:nvSpPr>
        <p:spPr>
          <a:xfrm>
            <a:off x="6087600" y="3625488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9" name="Google Shape;179;p16"/>
          <p:cNvSpPr txBox="1">
            <a:spLocks noGrp="1"/>
          </p:cNvSpPr>
          <p:nvPr>
            <p:ph type="subTitle" idx="6"/>
          </p:nvPr>
        </p:nvSpPr>
        <p:spPr>
          <a:xfrm>
            <a:off x="6087600" y="40008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7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7"/>
          <p:cNvPicPr preferRelativeResize="0"/>
          <p:nvPr/>
        </p:nvPicPr>
        <p:blipFill rotWithShape="1">
          <a:blip r:embed="rId3"/>
          <a:srcRect t="24494"/>
          <a:stretch>
            <a:fillRect/>
          </a:stretch>
        </p:blipFill>
        <p:spPr>
          <a:xfrm rot="249">
            <a:off x="435150" y="259650"/>
            <a:ext cx="8273700" cy="4624200"/>
          </a:xfrm>
          <a:prstGeom prst="roundRect">
            <a:avLst>
              <a:gd name="adj" fmla="val 7989"/>
            </a:avLst>
          </a:prstGeom>
          <a:noFill/>
          <a:ln>
            <a:noFill/>
          </a:ln>
          <a:effectLst>
            <a:outerShdw blurRad="200025" dist="114300" dir="5400000" algn="bl" rotWithShape="0">
              <a:srgbClr val="000000">
                <a:alpha val="90000"/>
              </a:srgbClr>
            </a:outerShdw>
          </a:effectLst>
        </p:spPr>
      </p:pic>
      <p:sp>
        <p:nvSpPr>
          <p:cNvPr id="183" name="Google Shape;183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84" name="Google Shape;184;p17"/>
          <p:cNvSpPr txBox="1">
            <a:spLocks noGrp="1"/>
          </p:cNvSpPr>
          <p:nvPr>
            <p:ph type="title" idx="2"/>
          </p:nvPr>
        </p:nvSpPr>
        <p:spPr>
          <a:xfrm>
            <a:off x="720000" y="18965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5" name="Google Shape;185;p17"/>
          <p:cNvSpPr txBox="1">
            <a:spLocks noGrp="1"/>
          </p:cNvSpPr>
          <p:nvPr>
            <p:ph type="subTitle" idx="1"/>
          </p:nvPr>
        </p:nvSpPr>
        <p:spPr>
          <a:xfrm>
            <a:off x="720000" y="2254500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7"/>
          <p:cNvSpPr txBox="1">
            <a:spLocks noGrp="1"/>
          </p:cNvSpPr>
          <p:nvPr>
            <p:ph type="title" idx="3"/>
          </p:nvPr>
        </p:nvSpPr>
        <p:spPr>
          <a:xfrm>
            <a:off x="3419269" y="18965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7" name="Google Shape;187;p17"/>
          <p:cNvSpPr txBox="1">
            <a:spLocks noGrp="1"/>
          </p:cNvSpPr>
          <p:nvPr>
            <p:ph type="subTitle" idx="4"/>
          </p:nvPr>
        </p:nvSpPr>
        <p:spPr>
          <a:xfrm>
            <a:off x="3419271" y="2254500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7"/>
          <p:cNvSpPr txBox="1">
            <a:spLocks noGrp="1"/>
          </p:cNvSpPr>
          <p:nvPr>
            <p:ph type="title" idx="5"/>
          </p:nvPr>
        </p:nvSpPr>
        <p:spPr>
          <a:xfrm>
            <a:off x="720000" y="36110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9" name="Google Shape;189;p17"/>
          <p:cNvSpPr txBox="1">
            <a:spLocks noGrp="1"/>
          </p:cNvSpPr>
          <p:nvPr>
            <p:ph type="subTitle" idx="6"/>
          </p:nvPr>
        </p:nvSpPr>
        <p:spPr>
          <a:xfrm>
            <a:off x="720000" y="3969000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7"/>
          <p:cNvSpPr txBox="1">
            <a:spLocks noGrp="1"/>
          </p:cNvSpPr>
          <p:nvPr>
            <p:ph type="title" idx="7"/>
          </p:nvPr>
        </p:nvSpPr>
        <p:spPr>
          <a:xfrm>
            <a:off x="3419269" y="36110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1" name="Google Shape;191;p17"/>
          <p:cNvSpPr txBox="1">
            <a:spLocks noGrp="1"/>
          </p:cNvSpPr>
          <p:nvPr>
            <p:ph type="subTitle" idx="8"/>
          </p:nvPr>
        </p:nvSpPr>
        <p:spPr>
          <a:xfrm>
            <a:off x="3419271" y="3969000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7"/>
          <p:cNvSpPr txBox="1">
            <a:spLocks noGrp="1"/>
          </p:cNvSpPr>
          <p:nvPr>
            <p:ph type="title" idx="9"/>
          </p:nvPr>
        </p:nvSpPr>
        <p:spPr>
          <a:xfrm>
            <a:off x="6118545" y="18965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3" name="Google Shape;193;p17"/>
          <p:cNvSpPr txBox="1">
            <a:spLocks noGrp="1"/>
          </p:cNvSpPr>
          <p:nvPr>
            <p:ph type="subTitle" idx="13"/>
          </p:nvPr>
        </p:nvSpPr>
        <p:spPr>
          <a:xfrm>
            <a:off x="6118550" y="2254500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7"/>
          <p:cNvSpPr txBox="1">
            <a:spLocks noGrp="1"/>
          </p:cNvSpPr>
          <p:nvPr>
            <p:ph type="title" idx="14"/>
          </p:nvPr>
        </p:nvSpPr>
        <p:spPr>
          <a:xfrm>
            <a:off x="6118545" y="36110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5" name="Google Shape;195;p17"/>
          <p:cNvSpPr txBox="1">
            <a:spLocks noGrp="1"/>
          </p:cNvSpPr>
          <p:nvPr>
            <p:ph type="subTitle" idx="15"/>
          </p:nvPr>
        </p:nvSpPr>
        <p:spPr>
          <a:xfrm>
            <a:off x="6118550" y="3969000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8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8"/>
          <p:cNvPicPr preferRelativeResize="0"/>
          <p:nvPr/>
        </p:nvPicPr>
        <p:blipFill rotWithShape="1">
          <a:blip r:embed="rId3"/>
          <a:srcRect t="10386" r="16022"/>
          <a:stretch>
            <a:fillRect/>
          </a:stretch>
        </p:blipFill>
        <p:spPr>
          <a:xfrm rot="-187164">
            <a:off x="4491039" y="1822677"/>
            <a:ext cx="3897675" cy="3078671"/>
          </a:xfrm>
          <a:prstGeom prst="roundRect">
            <a:avLst>
              <a:gd name="adj" fmla="val 7989"/>
            </a:avLst>
          </a:prstGeom>
          <a:noFill/>
          <a:ln>
            <a:noFill/>
          </a:ln>
          <a:effectLst>
            <a:outerShdw blurRad="200025" dist="114300" dir="5400000" algn="bl" rotWithShape="0">
              <a:srgbClr val="000000">
                <a:alpha val="90000"/>
              </a:srgbClr>
            </a:outerShdw>
          </a:effectLst>
        </p:spPr>
      </p:pic>
      <p:pic>
        <p:nvPicPr>
          <p:cNvPr id="199" name="Google Shape;199;p18"/>
          <p:cNvPicPr preferRelativeResize="0"/>
          <p:nvPr/>
        </p:nvPicPr>
        <p:blipFill rotWithShape="1">
          <a:blip r:embed="rId3"/>
          <a:srcRect t="10386" r="16022"/>
          <a:stretch>
            <a:fillRect/>
          </a:stretch>
        </p:blipFill>
        <p:spPr>
          <a:xfrm rot="359959">
            <a:off x="824300" y="333669"/>
            <a:ext cx="3897948" cy="3078612"/>
          </a:xfrm>
          <a:prstGeom prst="roundRect">
            <a:avLst>
              <a:gd name="adj" fmla="val 7989"/>
            </a:avLst>
          </a:prstGeom>
          <a:noFill/>
          <a:ln>
            <a:noFill/>
          </a:ln>
          <a:effectLst>
            <a:outerShdw blurRad="200025" dist="114300" dir="5400000" algn="bl" rotWithShape="0">
              <a:srgbClr val="000000">
                <a:alpha val="40000"/>
              </a:srgbClr>
            </a:outerShdw>
          </a:effectLst>
        </p:spPr>
      </p:pic>
      <p:sp>
        <p:nvSpPr>
          <p:cNvPr id="200" name="Google Shape;200;p18"/>
          <p:cNvSpPr txBox="1">
            <a:spLocks noGrp="1"/>
          </p:cNvSpPr>
          <p:nvPr>
            <p:ph type="title" hasCustomPrompt="1"/>
          </p:nvPr>
        </p:nvSpPr>
        <p:spPr>
          <a:xfrm rot="-301">
            <a:off x="1061612" y="1152525"/>
            <a:ext cx="34233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1" name="Google Shape;201;p18"/>
          <p:cNvSpPr txBox="1">
            <a:spLocks noGrp="1"/>
          </p:cNvSpPr>
          <p:nvPr>
            <p:ph type="subTitle" idx="1"/>
          </p:nvPr>
        </p:nvSpPr>
        <p:spPr>
          <a:xfrm>
            <a:off x="1061640" y="2148369"/>
            <a:ext cx="34233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8"/>
          <p:cNvSpPr txBox="1">
            <a:spLocks noGrp="1"/>
          </p:cNvSpPr>
          <p:nvPr>
            <p:ph type="title" idx="2" hasCustomPrompt="1"/>
          </p:nvPr>
        </p:nvSpPr>
        <p:spPr>
          <a:xfrm>
            <a:off x="4728238" y="2641450"/>
            <a:ext cx="34233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3" name="Google Shape;203;p18"/>
          <p:cNvSpPr txBox="1">
            <a:spLocks noGrp="1"/>
          </p:cNvSpPr>
          <p:nvPr>
            <p:ph type="subTitle" idx="3"/>
          </p:nvPr>
        </p:nvSpPr>
        <p:spPr>
          <a:xfrm>
            <a:off x="4728224" y="3637346"/>
            <a:ext cx="34233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dk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9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9"/>
          <p:cNvPicPr preferRelativeResize="0"/>
          <p:nvPr/>
        </p:nvPicPr>
        <p:blipFill rotWithShape="1">
          <a:blip r:embed="rId3"/>
          <a:srcRect t="24494" r="40807"/>
          <a:stretch>
            <a:fillRect/>
          </a:stretch>
        </p:blipFill>
        <p:spPr>
          <a:xfrm rot="187087" flipH="1">
            <a:off x="3791449" y="238741"/>
            <a:ext cx="4897551" cy="4624155"/>
          </a:xfrm>
          <a:prstGeom prst="roundRect">
            <a:avLst>
              <a:gd name="adj" fmla="val 7989"/>
            </a:avLst>
          </a:prstGeom>
          <a:noFill/>
          <a:ln>
            <a:noFill/>
          </a:ln>
          <a:effectLst>
            <a:outerShdw blurRad="200025" dist="114300" dir="5400000" algn="bl" rotWithShape="0">
              <a:srgbClr val="000000">
                <a:alpha val="90000"/>
              </a:srgbClr>
            </a:outerShdw>
          </a:effectLst>
        </p:spPr>
      </p:pic>
      <p:pic>
        <p:nvPicPr>
          <p:cNvPr id="207" name="Google Shape;207;p19"/>
          <p:cNvPicPr preferRelativeResize="0"/>
          <p:nvPr/>
        </p:nvPicPr>
        <p:blipFill rotWithShape="1">
          <a:blip r:embed="rId3"/>
          <a:srcRect l="6728" t="29630" r="50000" b="5134"/>
          <a:stretch>
            <a:fillRect/>
          </a:stretch>
        </p:blipFill>
        <p:spPr>
          <a:xfrm rot="-124025" flipH="1">
            <a:off x="415115" y="550756"/>
            <a:ext cx="3792668" cy="4062839"/>
          </a:xfrm>
          <a:prstGeom prst="roundRect">
            <a:avLst>
              <a:gd name="adj" fmla="val 7989"/>
            </a:avLst>
          </a:prstGeom>
          <a:noFill/>
          <a:ln>
            <a:noFill/>
          </a:ln>
          <a:effectLst>
            <a:outerShdw blurRad="200025" dist="114300" dir="5400000" algn="bl" rotWithShape="0">
              <a:srgbClr val="000000">
                <a:alpha val="40000"/>
              </a:srgbClr>
            </a:outerShdw>
          </a:effectLst>
        </p:spPr>
      </p:pic>
      <p:sp>
        <p:nvSpPr>
          <p:cNvPr id="208" name="Google Shape;208;p19"/>
          <p:cNvSpPr txBox="1">
            <a:spLocks noGrp="1"/>
          </p:cNvSpPr>
          <p:nvPr>
            <p:ph type="subTitle" idx="1"/>
          </p:nvPr>
        </p:nvSpPr>
        <p:spPr>
          <a:xfrm>
            <a:off x="4723450" y="2293788"/>
            <a:ext cx="32166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19"/>
          <p:cNvSpPr txBox="1">
            <a:spLocks noGrp="1"/>
          </p:cNvSpPr>
          <p:nvPr>
            <p:ph type="subTitle" idx="2"/>
          </p:nvPr>
        </p:nvSpPr>
        <p:spPr>
          <a:xfrm rot="-962">
            <a:off x="4723450" y="4184251"/>
            <a:ext cx="32166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19"/>
          <p:cNvSpPr txBox="1"/>
          <p:nvPr/>
        </p:nvSpPr>
        <p:spPr>
          <a:xfrm>
            <a:off x="4723550" y="3477398"/>
            <a:ext cx="32166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CREDITS:</a:t>
            </a:r>
            <a:r>
              <a:rPr lang="en-GB" sz="1100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 This presentation template was created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  <a:hlinkClick r:id="rId4"/>
              </a:rPr>
              <a:t>Slidesgo</a:t>
            </a:r>
            <a:r>
              <a:rPr lang="en-GB" sz="1100" b="1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,</a:t>
            </a:r>
            <a:r>
              <a:rPr lang="en-GB" sz="1100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 including icons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  <a:hlinkClick r:id="rId5"/>
              </a:rPr>
              <a:t>Flaticon</a:t>
            </a:r>
            <a:r>
              <a:rPr lang="en-GB" sz="1100" b="1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,</a:t>
            </a:r>
            <a:r>
              <a:rPr lang="en-GB" sz="1100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 and infographics &amp; images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  <a:hlinkClick r:id="rId6"/>
              </a:rPr>
              <a:t>Freepik</a:t>
            </a:r>
            <a:endParaRPr sz="1100" b="1">
              <a:solidFill>
                <a:schemeClr val="dk1"/>
              </a:solidFill>
              <a:latin typeface="Didact Gothic" panose="00000500000000000000"/>
              <a:ea typeface="Didact Gothic" panose="00000500000000000000"/>
              <a:cs typeface="Didact Gothic" panose="00000500000000000000"/>
              <a:sym typeface="Didact Gothic" panose="00000500000000000000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4319450" y="286559"/>
            <a:ext cx="4024800" cy="10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0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3"/>
          <a:srcRect t="24494" r="50000"/>
          <a:stretch>
            <a:fillRect/>
          </a:stretch>
        </p:blipFill>
        <p:spPr>
          <a:xfrm rot="-187070">
            <a:off x="435135" y="259444"/>
            <a:ext cx="4136823" cy="4624155"/>
          </a:xfrm>
          <a:prstGeom prst="roundRect">
            <a:avLst>
              <a:gd name="adj" fmla="val 7989"/>
            </a:avLst>
          </a:prstGeom>
          <a:noFill/>
          <a:ln>
            <a:noFill/>
          </a:ln>
          <a:effectLst>
            <a:outerShdw blurRad="200025" dist="114300" dir="5400000" algn="bl" rotWithShape="0">
              <a:srgbClr val="000000">
                <a:alpha val="90000"/>
              </a:srgbClr>
            </a:outerShdw>
          </a:effectLst>
        </p:spPr>
      </p:pic>
      <p:pic>
        <p:nvPicPr>
          <p:cNvPr id="16" name="Google Shape;16;p3"/>
          <p:cNvPicPr preferRelativeResize="0"/>
          <p:nvPr/>
        </p:nvPicPr>
        <p:blipFill rotWithShape="1">
          <a:blip r:embed="rId3"/>
          <a:srcRect t="29630" r="50000" b="5134"/>
          <a:stretch>
            <a:fillRect/>
          </a:stretch>
        </p:blipFill>
        <p:spPr>
          <a:xfrm rot="124052">
            <a:off x="4326255" y="540141"/>
            <a:ext cx="4382253" cy="4062839"/>
          </a:xfrm>
          <a:prstGeom prst="roundRect">
            <a:avLst>
              <a:gd name="adj" fmla="val 7989"/>
            </a:avLst>
          </a:prstGeom>
          <a:noFill/>
          <a:ln>
            <a:noFill/>
          </a:ln>
          <a:effectLst>
            <a:outerShdw blurRad="200025" dist="114300" dir="540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20000" y="2237575"/>
            <a:ext cx="3611700" cy="15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1" y="1031335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 rot="295">
            <a:off x="720000" y="3699225"/>
            <a:ext cx="34956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TITLE_AND_DESCRIPTION_1">
    <p:bg>
      <p:bgPr>
        <a:solidFill>
          <a:schemeClr val="dk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1"/>
          <p:cNvPicPr preferRelativeResize="0"/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1"/>
          <p:cNvPicPr preferRelativeResize="0"/>
          <p:nvPr/>
        </p:nvPicPr>
        <p:blipFill rotWithShape="1">
          <a:blip r:embed="rId3"/>
          <a:srcRect l="7431" t="41704" r="7440"/>
          <a:stretch>
            <a:fillRect/>
          </a:stretch>
        </p:blipFill>
        <p:spPr>
          <a:xfrm rot="-398555">
            <a:off x="764868" y="275948"/>
            <a:ext cx="7614415" cy="4439211"/>
          </a:xfrm>
          <a:prstGeom prst="roundRect">
            <a:avLst>
              <a:gd name="adj" fmla="val 7989"/>
            </a:avLst>
          </a:prstGeom>
          <a:noFill/>
          <a:ln>
            <a:noFill/>
          </a:ln>
          <a:effectLst>
            <a:outerShdw blurRad="200025" dist="114300" dir="5400000" algn="bl" rotWithShape="0">
              <a:srgbClr val="000000">
                <a:alpha val="90000"/>
              </a:srgbClr>
            </a:outerShdw>
          </a:effectLst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ONLY_1_1">
    <p:bg>
      <p:bgPr>
        <a:solidFill>
          <a:schemeClr val="dk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2"/>
          <p:cNvPicPr preferRelativeResize="0"/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2"/>
          <p:cNvPicPr preferRelativeResize="0"/>
          <p:nvPr/>
        </p:nvPicPr>
        <p:blipFill rotWithShape="1">
          <a:blip r:embed="rId3"/>
          <a:srcRect t="24494"/>
          <a:stretch>
            <a:fillRect/>
          </a:stretch>
        </p:blipFill>
        <p:spPr>
          <a:xfrm rot="249">
            <a:off x="435150" y="259650"/>
            <a:ext cx="8273700" cy="4624200"/>
          </a:xfrm>
          <a:prstGeom prst="roundRect">
            <a:avLst>
              <a:gd name="adj" fmla="val 7989"/>
            </a:avLst>
          </a:prstGeom>
          <a:noFill/>
          <a:ln>
            <a:noFill/>
          </a:ln>
          <a:effectLst>
            <a:outerShdw blurRad="200025" dist="114300" dir="5400000" algn="bl" rotWithShape="0">
              <a:srgbClr val="000000">
                <a:alpha val="90000"/>
              </a:srgbClr>
            </a:outerShdw>
          </a:effectLst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ONE_COLUMN_TEXT_2">
    <p:bg>
      <p:bgPr>
        <a:solidFill>
          <a:schemeClr val="dk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3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3"/>
          <p:cNvPicPr preferRelativeResize="0"/>
          <p:nvPr/>
        </p:nvPicPr>
        <p:blipFill rotWithShape="1">
          <a:blip r:embed="rId3"/>
          <a:srcRect t="10386" r="26873"/>
          <a:stretch>
            <a:fillRect/>
          </a:stretch>
        </p:blipFill>
        <p:spPr>
          <a:xfrm rot="1678000">
            <a:off x="5636419" y="4053141"/>
            <a:ext cx="3038652" cy="2756422"/>
          </a:xfrm>
          <a:prstGeom prst="roundRect">
            <a:avLst>
              <a:gd name="adj" fmla="val 7989"/>
            </a:avLst>
          </a:prstGeom>
          <a:noFill/>
          <a:ln>
            <a:noFill/>
          </a:ln>
          <a:effectLst>
            <a:outerShdw blurRad="200025" dist="114300" dir="5400000" algn="bl" rotWithShape="0">
              <a:srgbClr val="000000">
                <a:alpha val="90000"/>
              </a:srgbClr>
            </a:outerShdw>
          </a:effectLst>
        </p:spPr>
      </p:pic>
      <p:pic>
        <p:nvPicPr>
          <p:cNvPr id="223" name="Google Shape;223;p23"/>
          <p:cNvPicPr preferRelativeResize="0"/>
          <p:nvPr/>
        </p:nvPicPr>
        <p:blipFill rotWithShape="1">
          <a:blip r:embed="rId3"/>
          <a:srcRect t="10386" r="26873"/>
          <a:stretch>
            <a:fillRect/>
          </a:stretch>
        </p:blipFill>
        <p:spPr>
          <a:xfrm rot="-1600409">
            <a:off x="7265536" y="-253469"/>
            <a:ext cx="2410530" cy="2186342"/>
          </a:xfrm>
          <a:prstGeom prst="roundRect">
            <a:avLst>
              <a:gd name="adj" fmla="val 7989"/>
            </a:avLst>
          </a:prstGeom>
          <a:noFill/>
          <a:ln>
            <a:noFill/>
          </a:ln>
          <a:effectLst>
            <a:outerShdw blurRad="200025" dist="114300" dir="5400000" algn="bl" rotWithShape="0">
              <a:srgbClr val="000000">
                <a:alpha val="90000"/>
              </a:srgbClr>
            </a:outerShdw>
          </a:effectLst>
        </p:spPr>
      </p:pic>
      <p:pic>
        <p:nvPicPr>
          <p:cNvPr id="224" name="Google Shape;224;p23"/>
          <p:cNvPicPr preferRelativeResize="0"/>
          <p:nvPr/>
        </p:nvPicPr>
        <p:blipFill rotWithShape="1">
          <a:blip r:embed="rId3"/>
          <a:srcRect t="10386" r="26873"/>
          <a:stretch>
            <a:fillRect/>
          </a:stretch>
        </p:blipFill>
        <p:spPr>
          <a:xfrm rot="-1600409">
            <a:off x="-524439" y="1580481"/>
            <a:ext cx="2410530" cy="2186342"/>
          </a:xfrm>
          <a:prstGeom prst="roundRect">
            <a:avLst>
              <a:gd name="adj" fmla="val 7989"/>
            </a:avLst>
          </a:prstGeom>
          <a:noFill/>
          <a:ln>
            <a:noFill/>
          </a:ln>
          <a:effectLst>
            <a:outerShdw blurRad="200025" dist="114300" dir="5400000" algn="bl" rotWithShape="0">
              <a:srgbClr val="000000">
                <a:alpha val="90000"/>
              </a:srgbClr>
            </a:outerShdw>
          </a:effectLst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APTION_ONLY_1">
    <p:bg>
      <p:bgPr>
        <a:solidFill>
          <a:schemeClr val="dk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4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4"/>
          <p:cNvPicPr preferRelativeResize="0"/>
          <p:nvPr/>
        </p:nvPicPr>
        <p:blipFill rotWithShape="1">
          <a:blip r:embed="rId3"/>
          <a:srcRect l="22130" r="22124"/>
          <a:stretch>
            <a:fillRect/>
          </a:stretch>
        </p:blipFill>
        <p:spPr>
          <a:xfrm rot="2914864">
            <a:off x="6023960" y="-2039844"/>
            <a:ext cx="4483042" cy="5081995"/>
          </a:xfrm>
          <a:prstGeom prst="roundRect">
            <a:avLst>
              <a:gd name="adj" fmla="val 9378"/>
            </a:avLst>
          </a:prstGeom>
          <a:noFill/>
          <a:ln>
            <a:noFill/>
          </a:ln>
          <a:effectLst>
            <a:outerShdw blurRad="200025" dist="85725" dir="5400000" algn="bl" rotWithShape="0">
              <a:srgbClr val="000000">
                <a:alpha val="20000"/>
              </a:srgbClr>
            </a:outerShdw>
          </a:effectLst>
        </p:spPr>
      </p:pic>
      <p:pic>
        <p:nvPicPr>
          <p:cNvPr id="228" name="Google Shape;228;p24"/>
          <p:cNvPicPr preferRelativeResize="0"/>
          <p:nvPr/>
        </p:nvPicPr>
        <p:blipFill rotWithShape="1">
          <a:blip r:embed="rId3"/>
          <a:srcRect l="22130" r="22124"/>
          <a:stretch>
            <a:fillRect/>
          </a:stretch>
        </p:blipFill>
        <p:spPr>
          <a:xfrm rot="2914864">
            <a:off x="-1688890" y="2947781"/>
            <a:ext cx="4483042" cy="5081995"/>
          </a:xfrm>
          <a:prstGeom prst="roundRect">
            <a:avLst>
              <a:gd name="adj" fmla="val 9378"/>
            </a:avLst>
          </a:prstGeom>
          <a:noFill/>
          <a:ln>
            <a:noFill/>
          </a:ln>
          <a:effectLst>
            <a:outerShdw blurRad="200025" dist="85725" dir="5400000" algn="bl" rotWithShape="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solidFill>
          <a:schemeClr val="dk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 rotWithShape="1">
          <a:blip r:embed="rId3"/>
          <a:srcRect t="24494"/>
          <a:stretch>
            <a:fillRect/>
          </a:stretch>
        </p:blipFill>
        <p:spPr>
          <a:xfrm rot="249">
            <a:off x="435150" y="259650"/>
            <a:ext cx="8273700" cy="4624200"/>
          </a:xfrm>
          <a:prstGeom prst="roundRect">
            <a:avLst>
              <a:gd name="adj" fmla="val 7989"/>
            </a:avLst>
          </a:prstGeom>
          <a:noFill/>
          <a:ln>
            <a:noFill/>
          </a:ln>
          <a:effectLst>
            <a:outerShdw blurRad="200025" dist="114300" dir="5400000" algn="bl" rotWithShape="0">
              <a:srgbClr val="000000">
                <a:alpha val="90000"/>
              </a:srgbClr>
            </a:outerShdw>
          </a:effectLst>
        </p:spPr>
      </p:pic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grpSp>
        <p:nvGrpSpPr>
          <p:cNvPr id="25" name="Google Shape;25;p4"/>
          <p:cNvGrpSpPr/>
          <p:nvPr/>
        </p:nvGrpSpPr>
        <p:grpSpPr>
          <a:xfrm>
            <a:off x="7213859" y="756668"/>
            <a:ext cx="483500" cy="483475"/>
            <a:chOff x="7213859" y="756668"/>
            <a:chExt cx="483500" cy="483475"/>
          </a:xfrm>
        </p:grpSpPr>
        <p:sp>
          <p:nvSpPr>
            <p:cNvPr id="26" name="Google Shape;26;p4"/>
            <p:cNvSpPr/>
            <p:nvPr/>
          </p:nvSpPr>
          <p:spPr>
            <a:xfrm>
              <a:off x="7213859" y="756668"/>
              <a:ext cx="483500" cy="483475"/>
            </a:xfrm>
            <a:custGeom>
              <a:avLst/>
              <a:gdLst/>
              <a:ahLst/>
              <a:cxnLst/>
              <a:rect l="l" t="t" r="r" b="b"/>
              <a:pathLst>
                <a:path w="19340" h="19339" extrusionOk="0">
                  <a:moveTo>
                    <a:pt x="3184" y="0"/>
                  </a:moveTo>
                  <a:lnTo>
                    <a:pt x="3184" y="1590"/>
                  </a:lnTo>
                  <a:lnTo>
                    <a:pt x="1594" y="1590"/>
                  </a:lnTo>
                  <a:lnTo>
                    <a:pt x="1594" y="3181"/>
                  </a:lnTo>
                  <a:lnTo>
                    <a:pt x="1" y="3181"/>
                  </a:lnTo>
                  <a:lnTo>
                    <a:pt x="1" y="16156"/>
                  </a:lnTo>
                  <a:lnTo>
                    <a:pt x="1594" y="16156"/>
                  </a:lnTo>
                  <a:lnTo>
                    <a:pt x="1594" y="17749"/>
                  </a:lnTo>
                  <a:lnTo>
                    <a:pt x="3184" y="17749"/>
                  </a:lnTo>
                  <a:lnTo>
                    <a:pt x="3184" y="19339"/>
                  </a:lnTo>
                  <a:lnTo>
                    <a:pt x="16162" y="19339"/>
                  </a:lnTo>
                  <a:lnTo>
                    <a:pt x="16162" y="17749"/>
                  </a:lnTo>
                  <a:lnTo>
                    <a:pt x="17752" y="17749"/>
                  </a:lnTo>
                  <a:lnTo>
                    <a:pt x="17752" y="16156"/>
                  </a:lnTo>
                  <a:lnTo>
                    <a:pt x="19339" y="16156"/>
                  </a:lnTo>
                  <a:lnTo>
                    <a:pt x="19339" y="3181"/>
                  </a:lnTo>
                  <a:lnTo>
                    <a:pt x="17752" y="3181"/>
                  </a:lnTo>
                  <a:lnTo>
                    <a:pt x="17752" y="1590"/>
                  </a:lnTo>
                  <a:lnTo>
                    <a:pt x="16162" y="1590"/>
                  </a:lnTo>
                  <a:lnTo>
                    <a:pt x="161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7391100" y="863575"/>
              <a:ext cx="79550" cy="79525"/>
            </a:xfrm>
            <a:custGeom>
              <a:avLst/>
              <a:gdLst/>
              <a:ahLst/>
              <a:cxnLst/>
              <a:rect l="l" t="t" r="r" b="b"/>
              <a:pathLst>
                <a:path w="3182" h="3181" extrusionOk="0">
                  <a:moveTo>
                    <a:pt x="1" y="0"/>
                  </a:moveTo>
                  <a:lnTo>
                    <a:pt x="3181" y="0"/>
                  </a:lnTo>
                  <a:lnTo>
                    <a:pt x="3181" y="1590"/>
                  </a:lnTo>
                  <a:lnTo>
                    <a:pt x="3181" y="3181"/>
                  </a:lnTo>
                  <a:lnTo>
                    <a:pt x="1591" y="3181"/>
                  </a:lnTo>
                  <a:lnTo>
                    <a:pt x="1591" y="1590"/>
                  </a:lnTo>
                  <a:lnTo>
                    <a:pt x="1" y="15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7510375" y="863575"/>
              <a:ext cx="79675" cy="119350"/>
            </a:xfrm>
            <a:custGeom>
              <a:avLst/>
              <a:gdLst/>
              <a:ahLst/>
              <a:cxnLst/>
              <a:rect l="l" t="t" r="r" b="b"/>
              <a:pathLst>
                <a:path w="3187" h="4774" extrusionOk="0">
                  <a:moveTo>
                    <a:pt x="0" y="0"/>
                  </a:moveTo>
                  <a:lnTo>
                    <a:pt x="1596" y="0"/>
                  </a:lnTo>
                  <a:lnTo>
                    <a:pt x="1596" y="1590"/>
                  </a:lnTo>
                  <a:lnTo>
                    <a:pt x="3186" y="1590"/>
                  </a:lnTo>
                  <a:lnTo>
                    <a:pt x="3186" y="4773"/>
                  </a:lnTo>
                  <a:lnTo>
                    <a:pt x="1596" y="4773"/>
                  </a:lnTo>
                  <a:lnTo>
                    <a:pt x="1596" y="3181"/>
                  </a:lnTo>
                  <a:lnTo>
                    <a:pt x="0" y="3181"/>
                  </a:lnTo>
                  <a:lnTo>
                    <a:pt x="0" y="15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7311600" y="943075"/>
              <a:ext cx="119275" cy="119350"/>
            </a:xfrm>
            <a:custGeom>
              <a:avLst/>
              <a:gdLst/>
              <a:ahLst/>
              <a:cxnLst/>
              <a:rect l="l" t="t" r="r" b="b"/>
              <a:pathLst>
                <a:path w="4771" h="4774" extrusionOk="0">
                  <a:moveTo>
                    <a:pt x="4771" y="1"/>
                  </a:moveTo>
                  <a:lnTo>
                    <a:pt x="4771" y="1593"/>
                  </a:lnTo>
                  <a:lnTo>
                    <a:pt x="4771" y="3184"/>
                  </a:lnTo>
                  <a:lnTo>
                    <a:pt x="3181" y="3184"/>
                  </a:lnTo>
                  <a:lnTo>
                    <a:pt x="3181" y="4774"/>
                  </a:lnTo>
                  <a:lnTo>
                    <a:pt x="1591" y="4774"/>
                  </a:lnTo>
                  <a:lnTo>
                    <a:pt x="1591" y="3184"/>
                  </a:lnTo>
                  <a:lnTo>
                    <a:pt x="0" y="3184"/>
                  </a:lnTo>
                  <a:lnTo>
                    <a:pt x="0" y="1593"/>
                  </a:lnTo>
                  <a:lnTo>
                    <a:pt x="1591" y="1593"/>
                  </a:lnTo>
                  <a:lnTo>
                    <a:pt x="1591" y="1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7311600" y="102265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0" y="1591"/>
                  </a:moveTo>
                  <a:lnTo>
                    <a:pt x="0" y="1"/>
                  </a:lnTo>
                  <a:lnTo>
                    <a:pt x="1591" y="1"/>
                  </a:lnTo>
                  <a:lnTo>
                    <a:pt x="1591" y="15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7550275" y="1022650"/>
              <a:ext cx="39775" cy="79550"/>
            </a:xfrm>
            <a:custGeom>
              <a:avLst/>
              <a:gdLst/>
              <a:ahLst/>
              <a:cxnLst/>
              <a:rect l="l" t="t" r="r" b="b"/>
              <a:pathLst>
                <a:path w="1591" h="3182" extrusionOk="0">
                  <a:moveTo>
                    <a:pt x="0" y="1"/>
                  </a:moveTo>
                  <a:lnTo>
                    <a:pt x="1590" y="1"/>
                  </a:lnTo>
                  <a:lnTo>
                    <a:pt x="1590" y="1591"/>
                  </a:lnTo>
                  <a:lnTo>
                    <a:pt x="1590" y="3181"/>
                  </a:lnTo>
                  <a:lnTo>
                    <a:pt x="0" y="3181"/>
                  </a:lnTo>
                  <a:lnTo>
                    <a:pt x="0" y="15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391100" y="1062400"/>
              <a:ext cx="119300" cy="79600"/>
            </a:xfrm>
            <a:custGeom>
              <a:avLst/>
              <a:gdLst/>
              <a:ahLst/>
              <a:cxnLst/>
              <a:rect l="l" t="t" r="r" b="b"/>
              <a:pathLst>
                <a:path w="4772" h="3184" extrusionOk="0">
                  <a:moveTo>
                    <a:pt x="3181" y="3184"/>
                  </a:moveTo>
                  <a:lnTo>
                    <a:pt x="1" y="3184"/>
                  </a:lnTo>
                  <a:lnTo>
                    <a:pt x="1" y="1591"/>
                  </a:lnTo>
                  <a:lnTo>
                    <a:pt x="1" y="1"/>
                  </a:lnTo>
                  <a:lnTo>
                    <a:pt x="1591" y="1"/>
                  </a:lnTo>
                  <a:lnTo>
                    <a:pt x="3181" y="1"/>
                  </a:lnTo>
                  <a:lnTo>
                    <a:pt x="4771" y="1"/>
                  </a:lnTo>
                  <a:lnTo>
                    <a:pt x="4771" y="1591"/>
                  </a:lnTo>
                  <a:lnTo>
                    <a:pt x="3181" y="15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7311600" y="863575"/>
              <a:ext cx="119275" cy="119350"/>
            </a:xfrm>
            <a:custGeom>
              <a:avLst/>
              <a:gdLst/>
              <a:ahLst/>
              <a:cxnLst/>
              <a:rect l="l" t="t" r="r" b="b"/>
              <a:pathLst>
                <a:path w="4771" h="4774" extrusionOk="0">
                  <a:moveTo>
                    <a:pt x="1591" y="0"/>
                  </a:moveTo>
                  <a:lnTo>
                    <a:pt x="3181" y="0"/>
                  </a:lnTo>
                  <a:lnTo>
                    <a:pt x="3181" y="1590"/>
                  </a:lnTo>
                  <a:lnTo>
                    <a:pt x="4771" y="1590"/>
                  </a:lnTo>
                  <a:lnTo>
                    <a:pt x="4771" y="3181"/>
                  </a:lnTo>
                  <a:lnTo>
                    <a:pt x="3181" y="3181"/>
                  </a:lnTo>
                  <a:lnTo>
                    <a:pt x="1591" y="3181"/>
                  </a:lnTo>
                  <a:lnTo>
                    <a:pt x="1591" y="4773"/>
                  </a:lnTo>
                  <a:lnTo>
                    <a:pt x="0" y="4773"/>
                  </a:lnTo>
                  <a:lnTo>
                    <a:pt x="0" y="1590"/>
                  </a:lnTo>
                  <a:lnTo>
                    <a:pt x="1591" y="1590"/>
                  </a:lnTo>
                  <a:close/>
                </a:path>
              </a:pathLst>
            </a:custGeom>
            <a:solidFill>
              <a:srgbClr val="3A4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7391100" y="863575"/>
              <a:ext cx="159200" cy="198850"/>
            </a:xfrm>
            <a:custGeom>
              <a:avLst/>
              <a:gdLst/>
              <a:ahLst/>
              <a:cxnLst/>
              <a:rect l="l" t="t" r="r" b="b"/>
              <a:pathLst>
                <a:path w="6368" h="7954" extrusionOk="0">
                  <a:moveTo>
                    <a:pt x="3181" y="0"/>
                  </a:moveTo>
                  <a:lnTo>
                    <a:pt x="4771" y="0"/>
                  </a:lnTo>
                  <a:lnTo>
                    <a:pt x="4771" y="1590"/>
                  </a:lnTo>
                  <a:lnTo>
                    <a:pt x="4771" y="3181"/>
                  </a:lnTo>
                  <a:lnTo>
                    <a:pt x="6367" y="3181"/>
                  </a:lnTo>
                  <a:lnTo>
                    <a:pt x="6367" y="6364"/>
                  </a:lnTo>
                  <a:lnTo>
                    <a:pt x="4771" y="6364"/>
                  </a:lnTo>
                  <a:lnTo>
                    <a:pt x="3181" y="6364"/>
                  </a:lnTo>
                  <a:lnTo>
                    <a:pt x="3181" y="7954"/>
                  </a:lnTo>
                  <a:lnTo>
                    <a:pt x="1" y="7954"/>
                  </a:lnTo>
                  <a:lnTo>
                    <a:pt x="1" y="6364"/>
                  </a:lnTo>
                  <a:lnTo>
                    <a:pt x="1591" y="6364"/>
                  </a:lnTo>
                  <a:lnTo>
                    <a:pt x="1591" y="4773"/>
                  </a:lnTo>
                  <a:lnTo>
                    <a:pt x="1591" y="3181"/>
                  </a:lnTo>
                  <a:lnTo>
                    <a:pt x="3181" y="3181"/>
                  </a:lnTo>
                  <a:lnTo>
                    <a:pt x="3181" y="1590"/>
                  </a:lnTo>
                  <a:close/>
                </a:path>
              </a:pathLst>
            </a:custGeom>
            <a:solidFill>
              <a:srgbClr val="3A4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351350" y="823825"/>
              <a:ext cx="198950" cy="39775"/>
            </a:xfrm>
            <a:custGeom>
              <a:avLst/>
              <a:gdLst/>
              <a:ahLst/>
              <a:cxnLst/>
              <a:rect l="l" t="t" r="r" b="b"/>
              <a:pathLst>
                <a:path w="7958" h="1591" extrusionOk="0">
                  <a:moveTo>
                    <a:pt x="7957" y="1590"/>
                  </a:moveTo>
                  <a:lnTo>
                    <a:pt x="7957" y="0"/>
                  </a:lnTo>
                  <a:lnTo>
                    <a:pt x="1" y="0"/>
                  </a:lnTo>
                  <a:lnTo>
                    <a:pt x="1" y="1590"/>
                  </a:lnTo>
                  <a:lnTo>
                    <a:pt x="3181" y="15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7311600" y="863575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0" y="0"/>
                  </a:moveTo>
                  <a:lnTo>
                    <a:pt x="1591" y="0"/>
                  </a:lnTo>
                  <a:lnTo>
                    <a:pt x="1591" y="1590"/>
                  </a:lnTo>
                  <a:lnTo>
                    <a:pt x="0" y="15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7550200" y="863575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0" y="0"/>
                  </a:moveTo>
                  <a:lnTo>
                    <a:pt x="1590" y="0"/>
                  </a:lnTo>
                  <a:lnTo>
                    <a:pt x="1590" y="1590"/>
                  </a:lnTo>
                  <a:lnTo>
                    <a:pt x="0" y="15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7550275" y="903325"/>
              <a:ext cx="79450" cy="198875"/>
            </a:xfrm>
            <a:custGeom>
              <a:avLst/>
              <a:gdLst/>
              <a:ahLst/>
              <a:cxnLst/>
              <a:rect l="l" t="t" r="r" b="b"/>
              <a:pathLst>
                <a:path w="3178" h="7955" extrusionOk="0">
                  <a:moveTo>
                    <a:pt x="1590" y="0"/>
                  </a:moveTo>
                  <a:lnTo>
                    <a:pt x="1590" y="3183"/>
                  </a:lnTo>
                  <a:lnTo>
                    <a:pt x="0" y="3183"/>
                  </a:lnTo>
                  <a:lnTo>
                    <a:pt x="0" y="4774"/>
                  </a:lnTo>
                  <a:lnTo>
                    <a:pt x="1590" y="4774"/>
                  </a:lnTo>
                  <a:lnTo>
                    <a:pt x="1590" y="7954"/>
                  </a:lnTo>
                  <a:lnTo>
                    <a:pt x="3178" y="7954"/>
                  </a:lnTo>
                  <a:lnTo>
                    <a:pt x="31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7271775" y="903325"/>
              <a:ext cx="318275" cy="278450"/>
            </a:xfrm>
            <a:custGeom>
              <a:avLst/>
              <a:gdLst/>
              <a:ahLst/>
              <a:cxnLst/>
              <a:rect l="l" t="t" r="r" b="b"/>
              <a:pathLst>
                <a:path w="12731" h="11138" extrusionOk="0">
                  <a:moveTo>
                    <a:pt x="11140" y="6364"/>
                  </a:moveTo>
                  <a:lnTo>
                    <a:pt x="11140" y="4774"/>
                  </a:lnTo>
                  <a:lnTo>
                    <a:pt x="9544" y="4774"/>
                  </a:lnTo>
                  <a:lnTo>
                    <a:pt x="7954" y="4774"/>
                  </a:lnTo>
                  <a:lnTo>
                    <a:pt x="7954" y="6364"/>
                  </a:lnTo>
                  <a:lnTo>
                    <a:pt x="9544" y="6364"/>
                  </a:lnTo>
                  <a:lnTo>
                    <a:pt x="9544" y="7954"/>
                  </a:lnTo>
                  <a:lnTo>
                    <a:pt x="7954" y="7954"/>
                  </a:lnTo>
                  <a:lnTo>
                    <a:pt x="7954" y="9547"/>
                  </a:lnTo>
                  <a:lnTo>
                    <a:pt x="4774" y="9547"/>
                  </a:lnTo>
                  <a:lnTo>
                    <a:pt x="4774" y="7954"/>
                  </a:lnTo>
                  <a:lnTo>
                    <a:pt x="4774" y="6364"/>
                  </a:lnTo>
                  <a:lnTo>
                    <a:pt x="3184" y="6364"/>
                  </a:lnTo>
                  <a:lnTo>
                    <a:pt x="1593" y="6364"/>
                  </a:lnTo>
                  <a:lnTo>
                    <a:pt x="1593" y="3183"/>
                  </a:lnTo>
                  <a:lnTo>
                    <a:pt x="1593" y="0"/>
                  </a:lnTo>
                  <a:lnTo>
                    <a:pt x="0" y="0"/>
                  </a:lnTo>
                  <a:lnTo>
                    <a:pt x="0" y="3183"/>
                  </a:lnTo>
                  <a:lnTo>
                    <a:pt x="0" y="7954"/>
                  </a:lnTo>
                  <a:lnTo>
                    <a:pt x="1593" y="7954"/>
                  </a:lnTo>
                  <a:lnTo>
                    <a:pt x="1593" y="9547"/>
                  </a:lnTo>
                  <a:lnTo>
                    <a:pt x="3184" y="9547"/>
                  </a:lnTo>
                  <a:lnTo>
                    <a:pt x="3184" y="11137"/>
                  </a:lnTo>
                  <a:lnTo>
                    <a:pt x="6364" y="11137"/>
                  </a:lnTo>
                  <a:lnTo>
                    <a:pt x="11140" y="11137"/>
                  </a:lnTo>
                  <a:lnTo>
                    <a:pt x="11140" y="9547"/>
                  </a:lnTo>
                  <a:lnTo>
                    <a:pt x="12730" y="9547"/>
                  </a:lnTo>
                  <a:lnTo>
                    <a:pt x="12730" y="7954"/>
                  </a:lnTo>
                  <a:lnTo>
                    <a:pt x="11140" y="795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0" name="Google Shape;40;p4"/>
          <p:cNvGrpSpPr/>
          <p:nvPr/>
        </p:nvGrpSpPr>
        <p:grpSpPr>
          <a:xfrm>
            <a:off x="7831130" y="513808"/>
            <a:ext cx="642490" cy="686884"/>
            <a:chOff x="7831130" y="513808"/>
            <a:chExt cx="642490" cy="686884"/>
          </a:xfrm>
        </p:grpSpPr>
        <p:sp>
          <p:nvSpPr>
            <p:cNvPr id="41" name="Google Shape;41;p4"/>
            <p:cNvSpPr/>
            <p:nvPr/>
          </p:nvSpPr>
          <p:spPr>
            <a:xfrm rot="-566326">
              <a:off x="7876990" y="554876"/>
              <a:ext cx="550772" cy="604749"/>
            </a:xfrm>
            <a:custGeom>
              <a:avLst/>
              <a:gdLst/>
              <a:ahLst/>
              <a:cxnLst/>
              <a:rect l="l" t="t" r="r" b="b"/>
              <a:pathLst>
                <a:path w="22030" h="24189" extrusionOk="0">
                  <a:moveTo>
                    <a:pt x="6490" y="1"/>
                  </a:moveTo>
                  <a:lnTo>
                    <a:pt x="6490" y="2165"/>
                  </a:lnTo>
                  <a:lnTo>
                    <a:pt x="4325" y="2165"/>
                  </a:lnTo>
                  <a:lnTo>
                    <a:pt x="4325" y="4325"/>
                  </a:lnTo>
                  <a:lnTo>
                    <a:pt x="2166" y="4325"/>
                  </a:lnTo>
                  <a:lnTo>
                    <a:pt x="2166" y="10814"/>
                  </a:lnTo>
                  <a:lnTo>
                    <a:pt x="1" y="10814"/>
                  </a:lnTo>
                  <a:lnTo>
                    <a:pt x="1" y="22029"/>
                  </a:lnTo>
                  <a:lnTo>
                    <a:pt x="6490" y="22029"/>
                  </a:lnTo>
                  <a:lnTo>
                    <a:pt x="6490" y="24188"/>
                  </a:lnTo>
                  <a:lnTo>
                    <a:pt x="22029" y="24188"/>
                  </a:lnTo>
                  <a:lnTo>
                    <a:pt x="22029" y="12979"/>
                  </a:lnTo>
                  <a:lnTo>
                    <a:pt x="19864" y="12979"/>
                  </a:lnTo>
                  <a:lnTo>
                    <a:pt x="19864" y="11207"/>
                  </a:lnTo>
                  <a:lnTo>
                    <a:pt x="19864" y="10814"/>
                  </a:lnTo>
                  <a:lnTo>
                    <a:pt x="19864" y="2165"/>
                  </a:lnTo>
                  <a:lnTo>
                    <a:pt x="17702" y="2165"/>
                  </a:lnTo>
                  <a:lnTo>
                    <a:pt x="177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4"/>
            <p:cNvSpPr/>
            <p:nvPr/>
          </p:nvSpPr>
          <p:spPr>
            <a:xfrm rot="-566326">
              <a:off x="8151910" y="963191"/>
              <a:ext cx="54152" cy="108129"/>
            </a:xfrm>
            <a:custGeom>
              <a:avLst/>
              <a:gdLst/>
              <a:ahLst/>
              <a:cxnLst/>
              <a:rect l="l" t="t" r="r" b="b"/>
              <a:pathLst>
                <a:path w="2166" h="4325" extrusionOk="0">
                  <a:moveTo>
                    <a:pt x="1" y="0"/>
                  </a:moveTo>
                  <a:lnTo>
                    <a:pt x="1" y="2165"/>
                  </a:lnTo>
                  <a:lnTo>
                    <a:pt x="1" y="4324"/>
                  </a:lnTo>
                  <a:lnTo>
                    <a:pt x="2165" y="4324"/>
                  </a:lnTo>
                  <a:lnTo>
                    <a:pt x="2165" y="2165"/>
                  </a:lnTo>
                  <a:lnTo>
                    <a:pt x="21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4"/>
            <p:cNvSpPr/>
            <p:nvPr/>
          </p:nvSpPr>
          <p:spPr>
            <a:xfrm rot="-566326">
              <a:off x="8036042" y="923106"/>
              <a:ext cx="108129" cy="108279"/>
            </a:xfrm>
            <a:custGeom>
              <a:avLst/>
              <a:gdLst/>
              <a:ahLst/>
              <a:cxnLst/>
              <a:rect l="l" t="t" r="r" b="b"/>
              <a:pathLst>
                <a:path w="4325" h="4331" extrusionOk="0">
                  <a:moveTo>
                    <a:pt x="2160" y="0"/>
                  </a:moveTo>
                  <a:lnTo>
                    <a:pt x="2160" y="2165"/>
                  </a:lnTo>
                  <a:lnTo>
                    <a:pt x="0" y="2165"/>
                  </a:lnTo>
                  <a:lnTo>
                    <a:pt x="0" y="4330"/>
                  </a:lnTo>
                  <a:lnTo>
                    <a:pt x="2163" y="4330"/>
                  </a:lnTo>
                  <a:lnTo>
                    <a:pt x="2163" y="2165"/>
                  </a:lnTo>
                  <a:lnTo>
                    <a:pt x="4325" y="2165"/>
                  </a:lnTo>
                  <a:lnTo>
                    <a:pt x="43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4"/>
            <p:cNvSpPr/>
            <p:nvPr/>
          </p:nvSpPr>
          <p:spPr>
            <a:xfrm rot="-566326">
              <a:off x="8209843" y="679149"/>
              <a:ext cx="54152" cy="54077"/>
            </a:xfrm>
            <a:custGeom>
              <a:avLst/>
              <a:gdLst/>
              <a:ahLst/>
              <a:cxnLst/>
              <a:rect l="l" t="t" r="r" b="b"/>
              <a:pathLst>
                <a:path w="2166" h="2163" extrusionOk="0">
                  <a:moveTo>
                    <a:pt x="1" y="0"/>
                  </a:moveTo>
                  <a:lnTo>
                    <a:pt x="1" y="2162"/>
                  </a:lnTo>
                  <a:lnTo>
                    <a:pt x="2165" y="2162"/>
                  </a:lnTo>
                  <a:lnTo>
                    <a:pt x="2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4"/>
            <p:cNvSpPr/>
            <p:nvPr/>
          </p:nvSpPr>
          <p:spPr>
            <a:xfrm rot="-566326">
              <a:off x="8004255" y="646400"/>
              <a:ext cx="216308" cy="270511"/>
            </a:xfrm>
            <a:custGeom>
              <a:avLst/>
              <a:gdLst/>
              <a:ahLst/>
              <a:cxnLst/>
              <a:rect l="l" t="t" r="r" b="b"/>
              <a:pathLst>
                <a:path w="8652" h="10820" extrusionOk="0">
                  <a:moveTo>
                    <a:pt x="4325" y="0"/>
                  </a:moveTo>
                  <a:lnTo>
                    <a:pt x="4325" y="2168"/>
                  </a:lnTo>
                  <a:lnTo>
                    <a:pt x="2160" y="2168"/>
                  </a:lnTo>
                  <a:lnTo>
                    <a:pt x="2160" y="4325"/>
                  </a:lnTo>
                  <a:lnTo>
                    <a:pt x="0" y="4325"/>
                  </a:lnTo>
                  <a:lnTo>
                    <a:pt x="0" y="6492"/>
                  </a:lnTo>
                  <a:lnTo>
                    <a:pt x="0" y="8657"/>
                  </a:lnTo>
                  <a:lnTo>
                    <a:pt x="2160" y="8657"/>
                  </a:lnTo>
                  <a:lnTo>
                    <a:pt x="2160" y="10819"/>
                  </a:lnTo>
                  <a:lnTo>
                    <a:pt x="4325" y="10819"/>
                  </a:lnTo>
                  <a:lnTo>
                    <a:pt x="4325" y="8657"/>
                  </a:lnTo>
                  <a:lnTo>
                    <a:pt x="2163" y="8657"/>
                  </a:lnTo>
                  <a:lnTo>
                    <a:pt x="2163" y="6492"/>
                  </a:lnTo>
                  <a:lnTo>
                    <a:pt x="4325" y="6492"/>
                  </a:lnTo>
                  <a:lnTo>
                    <a:pt x="4325" y="4325"/>
                  </a:lnTo>
                  <a:lnTo>
                    <a:pt x="6489" y="4325"/>
                  </a:lnTo>
                  <a:lnTo>
                    <a:pt x="6489" y="2168"/>
                  </a:lnTo>
                  <a:lnTo>
                    <a:pt x="8652" y="2168"/>
                  </a:lnTo>
                  <a:lnTo>
                    <a:pt x="86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4"/>
            <p:cNvSpPr/>
            <p:nvPr/>
          </p:nvSpPr>
          <p:spPr>
            <a:xfrm rot="-566326">
              <a:off x="7976377" y="802073"/>
              <a:ext cx="378615" cy="270361"/>
            </a:xfrm>
            <a:custGeom>
              <a:avLst/>
              <a:gdLst/>
              <a:ahLst/>
              <a:cxnLst/>
              <a:rect l="l" t="t" r="r" b="b"/>
              <a:pathLst>
                <a:path w="15144" h="10814" extrusionOk="0">
                  <a:moveTo>
                    <a:pt x="4325" y="0"/>
                  </a:moveTo>
                  <a:lnTo>
                    <a:pt x="4325" y="2165"/>
                  </a:lnTo>
                  <a:lnTo>
                    <a:pt x="2165" y="2165"/>
                  </a:lnTo>
                  <a:lnTo>
                    <a:pt x="2165" y="4324"/>
                  </a:lnTo>
                  <a:lnTo>
                    <a:pt x="1" y="4324"/>
                  </a:lnTo>
                  <a:lnTo>
                    <a:pt x="1" y="6489"/>
                  </a:lnTo>
                  <a:lnTo>
                    <a:pt x="1" y="8654"/>
                  </a:lnTo>
                  <a:lnTo>
                    <a:pt x="2165" y="8654"/>
                  </a:lnTo>
                  <a:lnTo>
                    <a:pt x="2165" y="6489"/>
                  </a:lnTo>
                  <a:lnTo>
                    <a:pt x="4328" y="6489"/>
                  </a:lnTo>
                  <a:lnTo>
                    <a:pt x="4328" y="4327"/>
                  </a:lnTo>
                  <a:lnTo>
                    <a:pt x="4328" y="4324"/>
                  </a:lnTo>
                  <a:lnTo>
                    <a:pt x="4328" y="2165"/>
                  </a:lnTo>
                  <a:lnTo>
                    <a:pt x="6490" y="2165"/>
                  </a:lnTo>
                  <a:lnTo>
                    <a:pt x="6490" y="4324"/>
                  </a:lnTo>
                  <a:lnTo>
                    <a:pt x="6490" y="4327"/>
                  </a:lnTo>
                  <a:lnTo>
                    <a:pt x="6490" y="6489"/>
                  </a:lnTo>
                  <a:lnTo>
                    <a:pt x="8654" y="6489"/>
                  </a:lnTo>
                  <a:lnTo>
                    <a:pt x="8654" y="8654"/>
                  </a:lnTo>
                  <a:lnTo>
                    <a:pt x="8654" y="10813"/>
                  </a:lnTo>
                  <a:lnTo>
                    <a:pt x="15144" y="10813"/>
                  </a:lnTo>
                  <a:lnTo>
                    <a:pt x="15144" y="8654"/>
                  </a:lnTo>
                  <a:lnTo>
                    <a:pt x="15144" y="6489"/>
                  </a:lnTo>
                  <a:lnTo>
                    <a:pt x="12981" y="6489"/>
                  </a:lnTo>
                  <a:lnTo>
                    <a:pt x="12981" y="4324"/>
                  </a:lnTo>
                  <a:lnTo>
                    <a:pt x="10817" y="4324"/>
                  </a:lnTo>
                  <a:lnTo>
                    <a:pt x="10817" y="2165"/>
                  </a:lnTo>
                  <a:lnTo>
                    <a:pt x="8654" y="2165"/>
                  </a:lnTo>
                  <a:lnTo>
                    <a:pt x="86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chemeClr val="dk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5"/>
          <p:cNvPicPr preferRelativeResize="0"/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5"/>
          <p:cNvPicPr preferRelativeResize="0"/>
          <p:nvPr/>
        </p:nvPicPr>
        <p:blipFill rotWithShape="1">
          <a:blip r:embed="rId3"/>
          <a:srcRect t="24494"/>
          <a:stretch>
            <a:fillRect/>
          </a:stretch>
        </p:blipFill>
        <p:spPr>
          <a:xfrm rot="249">
            <a:off x="435150" y="259650"/>
            <a:ext cx="8273700" cy="4624200"/>
          </a:xfrm>
          <a:prstGeom prst="roundRect">
            <a:avLst>
              <a:gd name="adj" fmla="val 7989"/>
            </a:avLst>
          </a:prstGeom>
          <a:noFill/>
          <a:ln>
            <a:noFill/>
          </a:ln>
          <a:effectLst>
            <a:outerShdw blurRad="200025" dist="114300" dir="5400000" algn="bl" rotWithShape="0">
              <a:srgbClr val="000000">
                <a:alpha val="90000"/>
              </a:srgbClr>
            </a:outerShdw>
          </a:effectLst>
        </p:spPr>
      </p:pic>
      <p:sp>
        <p:nvSpPr>
          <p:cNvPr id="50" name="Google Shape;50;p5"/>
          <p:cNvSpPr txBox="1">
            <a:spLocks noGrp="1"/>
          </p:cNvSpPr>
          <p:nvPr>
            <p:ph type="subTitle" idx="1"/>
          </p:nvPr>
        </p:nvSpPr>
        <p:spPr>
          <a:xfrm>
            <a:off x="720000" y="3609350"/>
            <a:ext cx="29076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 charset="-127"/>
              <a:buNone/>
              <a:defRPr sz="2000"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 charset="-127"/>
              <a:buNone/>
              <a:defRPr sz="2000">
                <a:latin typeface="Jua" charset="-127"/>
                <a:ea typeface="Jua" charset="-127"/>
                <a:cs typeface="Jua" charset="-127"/>
                <a:sym typeface="Jua" charset="-127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 charset="-127"/>
              <a:buNone/>
              <a:defRPr sz="2000">
                <a:latin typeface="Jua" charset="-127"/>
                <a:ea typeface="Jua" charset="-127"/>
                <a:cs typeface="Jua" charset="-127"/>
                <a:sym typeface="Jua" charset="-127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 charset="-127"/>
              <a:buNone/>
              <a:defRPr sz="2000">
                <a:latin typeface="Jua" charset="-127"/>
                <a:ea typeface="Jua" charset="-127"/>
                <a:cs typeface="Jua" charset="-127"/>
                <a:sym typeface="Jua" charset="-127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 charset="-127"/>
              <a:buNone/>
              <a:defRPr sz="2000">
                <a:latin typeface="Jua" charset="-127"/>
                <a:ea typeface="Jua" charset="-127"/>
                <a:cs typeface="Jua" charset="-127"/>
                <a:sym typeface="Jua" charset="-127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 charset="-127"/>
              <a:buNone/>
              <a:defRPr sz="2000">
                <a:latin typeface="Jua" charset="-127"/>
                <a:ea typeface="Jua" charset="-127"/>
                <a:cs typeface="Jua" charset="-127"/>
                <a:sym typeface="Jua" charset="-127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 charset="-127"/>
              <a:buNone/>
              <a:defRPr sz="2000">
                <a:latin typeface="Jua" charset="-127"/>
                <a:ea typeface="Jua" charset="-127"/>
                <a:cs typeface="Jua" charset="-127"/>
                <a:sym typeface="Jua" charset="-127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 charset="-127"/>
              <a:buNone/>
              <a:defRPr sz="2000">
                <a:latin typeface="Jua" charset="-127"/>
                <a:ea typeface="Jua" charset="-127"/>
                <a:cs typeface="Jua" charset="-127"/>
                <a:sym typeface="Jua" charset="-127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Jua" charset="-127"/>
              <a:buNone/>
              <a:defRPr sz="2000">
                <a:latin typeface="Jua" charset="-127"/>
                <a:ea typeface="Jua" charset="-127"/>
                <a:cs typeface="Jua" charset="-127"/>
                <a:sym typeface="Jua" charset="-127"/>
              </a:defRPr>
            </a:lvl9pPr>
          </a:lstStyle>
          <a:p/>
        </p:txBody>
      </p:sp>
      <p:sp>
        <p:nvSpPr>
          <p:cNvPr id="51" name="Google Shape;51;p5"/>
          <p:cNvSpPr txBox="1">
            <a:spLocks noGrp="1"/>
          </p:cNvSpPr>
          <p:nvPr>
            <p:ph type="subTitle" idx="2"/>
          </p:nvPr>
        </p:nvSpPr>
        <p:spPr>
          <a:xfrm>
            <a:off x="5516388" y="3609350"/>
            <a:ext cx="29076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 charset="-127"/>
              <a:buNone/>
              <a:defRPr sz="2000"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 charset="-127"/>
              <a:buNone/>
              <a:defRPr sz="2000">
                <a:latin typeface="Jua" charset="-127"/>
                <a:ea typeface="Jua" charset="-127"/>
                <a:cs typeface="Jua" charset="-127"/>
                <a:sym typeface="Jua" charset="-127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 charset="-127"/>
              <a:buNone/>
              <a:defRPr sz="2000">
                <a:latin typeface="Jua" charset="-127"/>
                <a:ea typeface="Jua" charset="-127"/>
                <a:cs typeface="Jua" charset="-127"/>
                <a:sym typeface="Jua" charset="-127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 charset="-127"/>
              <a:buNone/>
              <a:defRPr sz="2000">
                <a:latin typeface="Jua" charset="-127"/>
                <a:ea typeface="Jua" charset="-127"/>
                <a:cs typeface="Jua" charset="-127"/>
                <a:sym typeface="Jua" charset="-127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 charset="-127"/>
              <a:buNone/>
              <a:defRPr sz="2000">
                <a:latin typeface="Jua" charset="-127"/>
                <a:ea typeface="Jua" charset="-127"/>
                <a:cs typeface="Jua" charset="-127"/>
                <a:sym typeface="Jua" charset="-127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 charset="-127"/>
              <a:buNone/>
              <a:defRPr sz="2000">
                <a:latin typeface="Jua" charset="-127"/>
                <a:ea typeface="Jua" charset="-127"/>
                <a:cs typeface="Jua" charset="-127"/>
                <a:sym typeface="Jua" charset="-127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 charset="-127"/>
              <a:buNone/>
              <a:defRPr sz="2000">
                <a:latin typeface="Jua" charset="-127"/>
                <a:ea typeface="Jua" charset="-127"/>
                <a:cs typeface="Jua" charset="-127"/>
                <a:sym typeface="Jua" charset="-127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 charset="-127"/>
              <a:buNone/>
              <a:defRPr sz="2000">
                <a:latin typeface="Jua" charset="-127"/>
                <a:ea typeface="Jua" charset="-127"/>
                <a:cs typeface="Jua" charset="-127"/>
                <a:sym typeface="Jua" charset="-127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Jua" charset="-127"/>
              <a:buNone/>
              <a:defRPr sz="2000">
                <a:latin typeface="Jua" charset="-127"/>
                <a:ea typeface="Jua" charset="-127"/>
                <a:cs typeface="Jua" charset="-127"/>
                <a:sym typeface="Jua" charset="-127"/>
              </a:defRPr>
            </a:lvl9pPr>
          </a:lstStyle>
          <a:p/>
        </p:txBody>
      </p:sp>
      <p:sp>
        <p:nvSpPr>
          <p:cNvPr id="52" name="Google Shape;52;p5"/>
          <p:cNvSpPr txBox="1">
            <a:spLocks noGrp="1"/>
          </p:cNvSpPr>
          <p:nvPr>
            <p:ph type="subTitle" idx="3"/>
          </p:nvPr>
        </p:nvSpPr>
        <p:spPr>
          <a:xfrm>
            <a:off x="720000" y="4020600"/>
            <a:ext cx="2907600" cy="5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>
            <a:spLocks noGrp="1"/>
          </p:cNvSpPr>
          <p:nvPr>
            <p:ph type="subTitle" idx="4"/>
          </p:nvPr>
        </p:nvSpPr>
        <p:spPr>
          <a:xfrm>
            <a:off x="5516388" y="4020600"/>
            <a:ext cx="2907600" cy="5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solidFill>
          <a:schemeClr val="dk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6"/>
          <p:cNvPicPr preferRelativeResize="0"/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6"/>
          <p:cNvPicPr preferRelativeResize="0"/>
          <p:nvPr/>
        </p:nvPicPr>
        <p:blipFill rotWithShape="1">
          <a:blip r:embed="rId3"/>
          <a:srcRect t="24494"/>
          <a:stretch>
            <a:fillRect/>
          </a:stretch>
        </p:blipFill>
        <p:spPr>
          <a:xfrm rot="249">
            <a:off x="435150" y="259650"/>
            <a:ext cx="8273700" cy="4624200"/>
          </a:xfrm>
          <a:prstGeom prst="roundRect">
            <a:avLst>
              <a:gd name="adj" fmla="val 7989"/>
            </a:avLst>
          </a:prstGeom>
          <a:noFill/>
          <a:ln>
            <a:noFill/>
          </a:ln>
          <a:effectLst>
            <a:outerShdw blurRad="200025" dist="114300" dir="5400000" algn="bl" rotWithShape="0">
              <a:srgbClr val="000000">
                <a:alpha val="90000"/>
              </a:srgbClr>
            </a:outerShdw>
          </a:effectLst>
        </p:spPr>
      </p:pic>
      <p:sp>
        <p:nvSpPr>
          <p:cNvPr id="58" name="Google Shape;5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59" name="Google Shape;59;p6"/>
          <p:cNvGrpSpPr/>
          <p:nvPr/>
        </p:nvGrpSpPr>
        <p:grpSpPr>
          <a:xfrm>
            <a:off x="6797759" y="671784"/>
            <a:ext cx="502750" cy="502725"/>
            <a:chOff x="6797759" y="671784"/>
            <a:chExt cx="502750" cy="502725"/>
          </a:xfrm>
        </p:grpSpPr>
        <p:sp>
          <p:nvSpPr>
            <p:cNvPr id="60" name="Google Shape;60;p6"/>
            <p:cNvSpPr/>
            <p:nvPr/>
          </p:nvSpPr>
          <p:spPr>
            <a:xfrm>
              <a:off x="6797759" y="671784"/>
              <a:ext cx="502750" cy="502725"/>
            </a:xfrm>
            <a:custGeom>
              <a:avLst/>
              <a:gdLst/>
              <a:ahLst/>
              <a:cxnLst/>
              <a:rect l="l" t="t" r="r" b="b"/>
              <a:pathLst>
                <a:path w="20110" h="20109" extrusionOk="0">
                  <a:moveTo>
                    <a:pt x="4316" y="0"/>
                  </a:moveTo>
                  <a:lnTo>
                    <a:pt x="4316" y="1083"/>
                  </a:lnTo>
                  <a:lnTo>
                    <a:pt x="2165" y="1083"/>
                  </a:lnTo>
                  <a:lnTo>
                    <a:pt x="2165" y="2157"/>
                  </a:lnTo>
                  <a:lnTo>
                    <a:pt x="1083" y="2157"/>
                  </a:lnTo>
                  <a:lnTo>
                    <a:pt x="1083" y="4310"/>
                  </a:lnTo>
                  <a:lnTo>
                    <a:pt x="1" y="4310"/>
                  </a:lnTo>
                  <a:lnTo>
                    <a:pt x="1" y="9706"/>
                  </a:lnTo>
                  <a:lnTo>
                    <a:pt x="1" y="14725"/>
                  </a:lnTo>
                  <a:lnTo>
                    <a:pt x="1" y="15799"/>
                  </a:lnTo>
                  <a:lnTo>
                    <a:pt x="1083" y="15799"/>
                  </a:lnTo>
                  <a:lnTo>
                    <a:pt x="1083" y="17952"/>
                  </a:lnTo>
                  <a:lnTo>
                    <a:pt x="2165" y="17952"/>
                  </a:lnTo>
                  <a:lnTo>
                    <a:pt x="2165" y="19035"/>
                  </a:lnTo>
                  <a:lnTo>
                    <a:pt x="4316" y="19035"/>
                  </a:lnTo>
                  <a:lnTo>
                    <a:pt x="4316" y="20109"/>
                  </a:lnTo>
                  <a:lnTo>
                    <a:pt x="15808" y="20109"/>
                  </a:lnTo>
                  <a:lnTo>
                    <a:pt x="15808" y="19035"/>
                  </a:lnTo>
                  <a:lnTo>
                    <a:pt x="17958" y="19035"/>
                  </a:lnTo>
                  <a:lnTo>
                    <a:pt x="17958" y="17952"/>
                  </a:lnTo>
                  <a:lnTo>
                    <a:pt x="19044" y="17952"/>
                  </a:lnTo>
                  <a:lnTo>
                    <a:pt x="19044" y="15799"/>
                  </a:lnTo>
                  <a:lnTo>
                    <a:pt x="20109" y="15799"/>
                  </a:lnTo>
                  <a:lnTo>
                    <a:pt x="20109" y="14725"/>
                  </a:lnTo>
                  <a:lnTo>
                    <a:pt x="20109" y="9706"/>
                  </a:lnTo>
                  <a:lnTo>
                    <a:pt x="20109" y="4310"/>
                  </a:lnTo>
                  <a:lnTo>
                    <a:pt x="19044" y="4310"/>
                  </a:lnTo>
                  <a:lnTo>
                    <a:pt x="19044" y="2157"/>
                  </a:lnTo>
                  <a:lnTo>
                    <a:pt x="17958" y="2157"/>
                  </a:lnTo>
                  <a:lnTo>
                    <a:pt x="17958" y="1083"/>
                  </a:lnTo>
                  <a:lnTo>
                    <a:pt x="15808" y="1083"/>
                  </a:lnTo>
                  <a:lnTo>
                    <a:pt x="158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6909800" y="787525"/>
              <a:ext cx="269300" cy="269300"/>
            </a:xfrm>
            <a:custGeom>
              <a:avLst/>
              <a:gdLst/>
              <a:ahLst/>
              <a:cxnLst/>
              <a:rect l="l" t="t" r="r" b="b"/>
              <a:pathLst>
                <a:path w="10772" h="10772" extrusionOk="0">
                  <a:moveTo>
                    <a:pt x="5228" y="1080"/>
                  </a:moveTo>
                  <a:lnTo>
                    <a:pt x="6088" y="2137"/>
                  </a:lnTo>
                  <a:lnTo>
                    <a:pt x="6065" y="2137"/>
                  </a:lnTo>
                  <a:lnTo>
                    <a:pt x="6065" y="2154"/>
                  </a:lnTo>
                  <a:lnTo>
                    <a:pt x="3234" y="2151"/>
                  </a:lnTo>
                  <a:lnTo>
                    <a:pt x="3234" y="1080"/>
                  </a:lnTo>
                  <a:close/>
                  <a:moveTo>
                    <a:pt x="2151" y="0"/>
                  </a:moveTo>
                  <a:lnTo>
                    <a:pt x="2151" y="1080"/>
                  </a:lnTo>
                  <a:lnTo>
                    <a:pt x="1072" y="1080"/>
                  </a:lnTo>
                  <a:lnTo>
                    <a:pt x="1072" y="2151"/>
                  </a:lnTo>
                  <a:lnTo>
                    <a:pt x="0" y="2154"/>
                  </a:lnTo>
                  <a:lnTo>
                    <a:pt x="0" y="8621"/>
                  </a:lnTo>
                  <a:lnTo>
                    <a:pt x="1072" y="8621"/>
                  </a:lnTo>
                  <a:lnTo>
                    <a:pt x="1072" y="9700"/>
                  </a:lnTo>
                  <a:lnTo>
                    <a:pt x="2151" y="9700"/>
                  </a:lnTo>
                  <a:lnTo>
                    <a:pt x="2151" y="10772"/>
                  </a:lnTo>
                  <a:lnTo>
                    <a:pt x="5385" y="10772"/>
                  </a:lnTo>
                  <a:lnTo>
                    <a:pt x="5385" y="9700"/>
                  </a:lnTo>
                  <a:lnTo>
                    <a:pt x="3234" y="9700"/>
                  </a:lnTo>
                  <a:lnTo>
                    <a:pt x="3234" y="7547"/>
                  </a:lnTo>
                  <a:lnTo>
                    <a:pt x="4302" y="7547"/>
                  </a:lnTo>
                  <a:lnTo>
                    <a:pt x="4302" y="8621"/>
                  </a:lnTo>
                  <a:lnTo>
                    <a:pt x="5387" y="8621"/>
                  </a:lnTo>
                  <a:lnTo>
                    <a:pt x="5387" y="10772"/>
                  </a:lnTo>
                  <a:lnTo>
                    <a:pt x="7535" y="10772"/>
                  </a:lnTo>
                  <a:lnTo>
                    <a:pt x="7535" y="10763"/>
                  </a:lnTo>
                  <a:lnTo>
                    <a:pt x="7538" y="10772"/>
                  </a:lnTo>
                  <a:lnTo>
                    <a:pt x="8621" y="10772"/>
                  </a:lnTo>
                  <a:lnTo>
                    <a:pt x="8621" y="9700"/>
                  </a:lnTo>
                  <a:lnTo>
                    <a:pt x="9689" y="9700"/>
                  </a:lnTo>
                  <a:lnTo>
                    <a:pt x="9689" y="8621"/>
                  </a:lnTo>
                  <a:lnTo>
                    <a:pt x="10772" y="8621"/>
                  </a:lnTo>
                  <a:lnTo>
                    <a:pt x="10772" y="2154"/>
                  </a:lnTo>
                  <a:lnTo>
                    <a:pt x="9692" y="2151"/>
                  </a:lnTo>
                  <a:lnTo>
                    <a:pt x="9692" y="1080"/>
                  </a:lnTo>
                  <a:lnTo>
                    <a:pt x="8621" y="1080"/>
                  </a:lnTo>
                  <a:lnTo>
                    <a:pt x="86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7179075" y="1003025"/>
              <a:ext cx="27025" cy="53800"/>
            </a:xfrm>
            <a:custGeom>
              <a:avLst/>
              <a:gdLst/>
              <a:ahLst/>
              <a:cxnLst/>
              <a:rect l="l" t="t" r="r" b="b"/>
              <a:pathLst>
                <a:path w="1081" h="2152" extrusionOk="0">
                  <a:moveTo>
                    <a:pt x="1" y="1"/>
                  </a:moveTo>
                  <a:lnTo>
                    <a:pt x="1" y="2152"/>
                  </a:lnTo>
                  <a:lnTo>
                    <a:pt x="1080" y="2152"/>
                  </a:lnTo>
                  <a:lnTo>
                    <a:pt x="1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6882725" y="787525"/>
              <a:ext cx="27100" cy="53800"/>
            </a:xfrm>
            <a:custGeom>
              <a:avLst/>
              <a:gdLst/>
              <a:ahLst/>
              <a:cxnLst/>
              <a:rect l="l" t="t" r="r" b="b"/>
              <a:pathLst>
                <a:path w="1084" h="2152" extrusionOk="0">
                  <a:moveTo>
                    <a:pt x="1" y="0"/>
                  </a:moveTo>
                  <a:lnTo>
                    <a:pt x="1" y="2151"/>
                  </a:lnTo>
                  <a:lnTo>
                    <a:pt x="1083" y="2151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7206200" y="841375"/>
              <a:ext cx="26825" cy="161675"/>
            </a:xfrm>
            <a:custGeom>
              <a:avLst/>
              <a:gdLst/>
              <a:ahLst/>
              <a:cxnLst/>
              <a:rect l="l" t="t" r="r" b="b"/>
              <a:pathLst>
                <a:path w="1073" h="6467" extrusionOk="0">
                  <a:moveTo>
                    <a:pt x="1" y="0"/>
                  </a:moveTo>
                  <a:lnTo>
                    <a:pt x="1" y="622"/>
                  </a:lnTo>
                  <a:lnTo>
                    <a:pt x="1" y="2151"/>
                  </a:lnTo>
                  <a:lnTo>
                    <a:pt x="1" y="2157"/>
                  </a:lnTo>
                  <a:lnTo>
                    <a:pt x="1" y="4308"/>
                  </a:lnTo>
                  <a:lnTo>
                    <a:pt x="1" y="4310"/>
                  </a:lnTo>
                  <a:lnTo>
                    <a:pt x="1" y="5393"/>
                  </a:lnTo>
                  <a:lnTo>
                    <a:pt x="1" y="6467"/>
                  </a:lnTo>
                  <a:lnTo>
                    <a:pt x="1072" y="6467"/>
                  </a:lnTo>
                  <a:lnTo>
                    <a:pt x="1072" y="5393"/>
                  </a:lnTo>
                  <a:lnTo>
                    <a:pt x="1072" y="4310"/>
                  </a:lnTo>
                  <a:lnTo>
                    <a:pt x="1072" y="4308"/>
                  </a:lnTo>
                  <a:lnTo>
                    <a:pt x="1072" y="2157"/>
                  </a:lnTo>
                  <a:lnTo>
                    <a:pt x="1072" y="2151"/>
                  </a:lnTo>
                  <a:lnTo>
                    <a:pt x="1072" y="62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6855675" y="841375"/>
              <a:ext cx="27025" cy="161675"/>
            </a:xfrm>
            <a:custGeom>
              <a:avLst/>
              <a:gdLst/>
              <a:ahLst/>
              <a:cxnLst/>
              <a:rect l="l" t="t" r="r" b="b"/>
              <a:pathLst>
                <a:path w="1081" h="6467" extrusionOk="0">
                  <a:moveTo>
                    <a:pt x="0" y="0"/>
                  </a:moveTo>
                  <a:lnTo>
                    <a:pt x="0" y="2157"/>
                  </a:lnTo>
                  <a:lnTo>
                    <a:pt x="0" y="4308"/>
                  </a:lnTo>
                  <a:lnTo>
                    <a:pt x="0" y="4310"/>
                  </a:lnTo>
                  <a:lnTo>
                    <a:pt x="0" y="4458"/>
                  </a:lnTo>
                  <a:lnTo>
                    <a:pt x="0" y="5393"/>
                  </a:lnTo>
                  <a:lnTo>
                    <a:pt x="0" y="5479"/>
                  </a:lnTo>
                  <a:lnTo>
                    <a:pt x="0" y="6467"/>
                  </a:lnTo>
                  <a:lnTo>
                    <a:pt x="1080" y="6467"/>
                  </a:lnTo>
                  <a:lnTo>
                    <a:pt x="1080" y="5479"/>
                  </a:lnTo>
                  <a:lnTo>
                    <a:pt x="1080" y="5393"/>
                  </a:lnTo>
                  <a:lnTo>
                    <a:pt x="1080" y="4458"/>
                  </a:lnTo>
                  <a:lnTo>
                    <a:pt x="1080" y="4310"/>
                  </a:lnTo>
                  <a:lnTo>
                    <a:pt x="1080" y="4308"/>
                  </a:lnTo>
                  <a:lnTo>
                    <a:pt x="1080" y="2157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7179075" y="787525"/>
              <a:ext cx="27025" cy="53800"/>
            </a:xfrm>
            <a:custGeom>
              <a:avLst/>
              <a:gdLst/>
              <a:ahLst/>
              <a:cxnLst/>
              <a:rect l="l" t="t" r="r" b="b"/>
              <a:pathLst>
                <a:path w="1081" h="2152" extrusionOk="0">
                  <a:moveTo>
                    <a:pt x="1" y="0"/>
                  </a:moveTo>
                  <a:lnTo>
                    <a:pt x="1" y="2151"/>
                  </a:lnTo>
                  <a:lnTo>
                    <a:pt x="1080" y="2151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125300" y="760675"/>
              <a:ext cx="53800" cy="26725"/>
            </a:xfrm>
            <a:custGeom>
              <a:avLst/>
              <a:gdLst/>
              <a:ahLst/>
              <a:cxnLst/>
              <a:rect l="l" t="t" r="r" b="b"/>
              <a:pathLst>
                <a:path w="2152" h="1069" extrusionOk="0">
                  <a:moveTo>
                    <a:pt x="1" y="0"/>
                  </a:moveTo>
                  <a:lnTo>
                    <a:pt x="1" y="1069"/>
                  </a:lnTo>
                  <a:lnTo>
                    <a:pt x="2152" y="1069"/>
                  </a:lnTo>
                  <a:lnTo>
                    <a:pt x="2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6909800" y="760675"/>
              <a:ext cx="53800" cy="26725"/>
            </a:xfrm>
            <a:custGeom>
              <a:avLst/>
              <a:gdLst/>
              <a:ahLst/>
              <a:cxnLst/>
              <a:rect l="l" t="t" r="r" b="b"/>
              <a:pathLst>
                <a:path w="2152" h="1069" extrusionOk="0">
                  <a:moveTo>
                    <a:pt x="0" y="0"/>
                  </a:moveTo>
                  <a:lnTo>
                    <a:pt x="0" y="1069"/>
                  </a:lnTo>
                  <a:lnTo>
                    <a:pt x="2151" y="1069"/>
                  </a:lnTo>
                  <a:lnTo>
                    <a:pt x="21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6963575" y="1056875"/>
              <a:ext cx="215525" cy="53800"/>
            </a:xfrm>
            <a:custGeom>
              <a:avLst/>
              <a:gdLst/>
              <a:ahLst/>
              <a:cxnLst/>
              <a:rect l="l" t="t" r="r" b="b"/>
              <a:pathLst>
                <a:path w="8621" h="2152" extrusionOk="0">
                  <a:moveTo>
                    <a:pt x="6470" y="1"/>
                  </a:moveTo>
                  <a:lnTo>
                    <a:pt x="6470" y="1083"/>
                  </a:lnTo>
                  <a:lnTo>
                    <a:pt x="8621" y="1083"/>
                  </a:lnTo>
                  <a:lnTo>
                    <a:pt x="8621" y="1"/>
                  </a:lnTo>
                  <a:close/>
                  <a:moveTo>
                    <a:pt x="0" y="1083"/>
                  </a:moveTo>
                  <a:lnTo>
                    <a:pt x="0" y="2151"/>
                  </a:lnTo>
                  <a:lnTo>
                    <a:pt x="6470" y="2151"/>
                  </a:lnTo>
                  <a:lnTo>
                    <a:pt x="6470" y="10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6963575" y="733600"/>
              <a:ext cx="161750" cy="27100"/>
            </a:xfrm>
            <a:custGeom>
              <a:avLst/>
              <a:gdLst/>
              <a:ahLst/>
              <a:cxnLst/>
              <a:rect l="l" t="t" r="r" b="b"/>
              <a:pathLst>
                <a:path w="6470" h="1084" extrusionOk="0">
                  <a:moveTo>
                    <a:pt x="0" y="1"/>
                  </a:moveTo>
                  <a:lnTo>
                    <a:pt x="0" y="1083"/>
                  </a:lnTo>
                  <a:lnTo>
                    <a:pt x="6470" y="1083"/>
                  </a:lnTo>
                  <a:lnTo>
                    <a:pt x="64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6909800" y="1056875"/>
              <a:ext cx="53800" cy="27075"/>
            </a:xfrm>
            <a:custGeom>
              <a:avLst/>
              <a:gdLst/>
              <a:ahLst/>
              <a:cxnLst/>
              <a:rect l="l" t="t" r="r" b="b"/>
              <a:pathLst>
                <a:path w="2152" h="1083" extrusionOk="0">
                  <a:moveTo>
                    <a:pt x="0" y="1"/>
                  </a:moveTo>
                  <a:lnTo>
                    <a:pt x="0" y="1083"/>
                  </a:lnTo>
                  <a:lnTo>
                    <a:pt x="2151" y="1083"/>
                  </a:lnTo>
                  <a:lnTo>
                    <a:pt x="21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882725" y="1003025"/>
              <a:ext cx="27100" cy="53800"/>
            </a:xfrm>
            <a:custGeom>
              <a:avLst/>
              <a:gdLst/>
              <a:ahLst/>
              <a:cxnLst/>
              <a:rect l="l" t="t" r="r" b="b"/>
              <a:pathLst>
                <a:path w="1084" h="2152" extrusionOk="0">
                  <a:moveTo>
                    <a:pt x="1" y="1"/>
                  </a:moveTo>
                  <a:lnTo>
                    <a:pt x="1" y="1080"/>
                  </a:lnTo>
                  <a:lnTo>
                    <a:pt x="1" y="2152"/>
                  </a:lnTo>
                  <a:lnTo>
                    <a:pt x="1083" y="2152"/>
                  </a:lnTo>
                  <a:lnTo>
                    <a:pt x="1083" y="1080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7125300" y="787525"/>
              <a:ext cx="26800" cy="27025"/>
            </a:xfrm>
            <a:custGeom>
              <a:avLst/>
              <a:gdLst/>
              <a:ahLst/>
              <a:cxnLst/>
              <a:rect l="l" t="t" r="r" b="b"/>
              <a:pathLst>
                <a:path w="1072" h="1081" extrusionOk="0">
                  <a:moveTo>
                    <a:pt x="1" y="0"/>
                  </a:moveTo>
                  <a:lnTo>
                    <a:pt x="1" y="1080"/>
                  </a:lnTo>
                  <a:lnTo>
                    <a:pt x="1072" y="1080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6963575" y="760675"/>
              <a:ext cx="161750" cy="26725"/>
            </a:xfrm>
            <a:custGeom>
              <a:avLst/>
              <a:gdLst/>
              <a:ahLst/>
              <a:cxnLst/>
              <a:rect l="l" t="t" r="r" b="b"/>
              <a:pathLst>
                <a:path w="6470" h="1069" extrusionOk="0">
                  <a:moveTo>
                    <a:pt x="0" y="0"/>
                  </a:moveTo>
                  <a:lnTo>
                    <a:pt x="0" y="1069"/>
                  </a:lnTo>
                  <a:lnTo>
                    <a:pt x="6470" y="1069"/>
                  </a:lnTo>
                  <a:lnTo>
                    <a:pt x="64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6990625" y="814525"/>
              <a:ext cx="80650" cy="215525"/>
            </a:xfrm>
            <a:custGeom>
              <a:avLst/>
              <a:gdLst/>
              <a:ahLst/>
              <a:cxnLst/>
              <a:rect l="l" t="t" r="r" b="b"/>
              <a:pathLst>
                <a:path w="3226" h="8621" extrusionOk="0">
                  <a:moveTo>
                    <a:pt x="1" y="0"/>
                  </a:moveTo>
                  <a:lnTo>
                    <a:pt x="1" y="268"/>
                  </a:lnTo>
                  <a:lnTo>
                    <a:pt x="1" y="1071"/>
                  </a:lnTo>
                  <a:lnTo>
                    <a:pt x="1" y="1074"/>
                  </a:lnTo>
                  <a:lnTo>
                    <a:pt x="1" y="2157"/>
                  </a:lnTo>
                  <a:lnTo>
                    <a:pt x="1" y="3225"/>
                  </a:lnTo>
                  <a:lnTo>
                    <a:pt x="1" y="3231"/>
                  </a:lnTo>
                  <a:lnTo>
                    <a:pt x="1" y="4310"/>
                  </a:lnTo>
                  <a:lnTo>
                    <a:pt x="1" y="5382"/>
                  </a:lnTo>
                  <a:lnTo>
                    <a:pt x="1" y="5384"/>
                  </a:lnTo>
                  <a:lnTo>
                    <a:pt x="1" y="6467"/>
                  </a:lnTo>
                  <a:lnTo>
                    <a:pt x="1" y="7541"/>
                  </a:lnTo>
                  <a:lnTo>
                    <a:pt x="1" y="8620"/>
                  </a:lnTo>
                  <a:lnTo>
                    <a:pt x="1069" y="8620"/>
                  </a:lnTo>
                  <a:lnTo>
                    <a:pt x="1069" y="7541"/>
                  </a:lnTo>
                  <a:lnTo>
                    <a:pt x="1069" y="6467"/>
                  </a:lnTo>
                  <a:lnTo>
                    <a:pt x="1069" y="5384"/>
                  </a:lnTo>
                  <a:lnTo>
                    <a:pt x="1069" y="5382"/>
                  </a:lnTo>
                  <a:lnTo>
                    <a:pt x="1069" y="4310"/>
                  </a:lnTo>
                  <a:lnTo>
                    <a:pt x="1069" y="3231"/>
                  </a:lnTo>
                  <a:lnTo>
                    <a:pt x="1069" y="3225"/>
                  </a:lnTo>
                  <a:lnTo>
                    <a:pt x="1069" y="2157"/>
                  </a:lnTo>
                  <a:lnTo>
                    <a:pt x="1069" y="1074"/>
                  </a:lnTo>
                  <a:lnTo>
                    <a:pt x="1069" y="1071"/>
                  </a:lnTo>
                  <a:lnTo>
                    <a:pt x="3226" y="1071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6909800" y="1003025"/>
              <a:ext cx="26800" cy="27025"/>
            </a:xfrm>
            <a:custGeom>
              <a:avLst/>
              <a:gdLst/>
              <a:ahLst/>
              <a:cxnLst/>
              <a:rect l="l" t="t" r="r" b="b"/>
              <a:pathLst>
                <a:path w="1072" h="1081" extrusionOk="0">
                  <a:moveTo>
                    <a:pt x="0" y="1"/>
                  </a:moveTo>
                  <a:lnTo>
                    <a:pt x="0" y="1080"/>
                  </a:lnTo>
                  <a:lnTo>
                    <a:pt x="1072" y="1080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6909800" y="787525"/>
              <a:ext cx="53800" cy="53800"/>
            </a:xfrm>
            <a:custGeom>
              <a:avLst/>
              <a:gdLst/>
              <a:ahLst/>
              <a:cxnLst/>
              <a:rect l="l" t="t" r="r" b="b"/>
              <a:pathLst>
                <a:path w="2152" h="2152" extrusionOk="0">
                  <a:moveTo>
                    <a:pt x="0" y="0"/>
                  </a:moveTo>
                  <a:lnTo>
                    <a:pt x="0" y="1080"/>
                  </a:lnTo>
                  <a:lnTo>
                    <a:pt x="0" y="2151"/>
                  </a:lnTo>
                  <a:lnTo>
                    <a:pt x="1072" y="2151"/>
                  </a:lnTo>
                  <a:lnTo>
                    <a:pt x="1072" y="1080"/>
                  </a:lnTo>
                  <a:lnTo>
                    <a:pt x="2151" y="1080"/>
                  </a:lnTo>
                  <a:lnTo>
                    <a:pt x="21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6882725" y="841375"/>
              <a:ext cx="27100" cy="161675"/>
            </a:xfrm>
            <a:custGeom>
              <a:avLst/>
              <a:gdLst/>
              <a:ahLst/>
              <a:cxnLst/>
              <a:rect l="l" t="t" r="r" b="b"/>
              <a:pathLst>
                <a:path w="1084" h="6467" extrusionOk="0">
                  <a:moveTo>
                    <a:pt x="1" y="0"/>
                  </a:moveTo>
                  <a:lnTo>
                    <a:pt x="1" y="1083"/>
                  </a:lnTo>
                  <a:lnTo>
                    <a:pt x="1" y="2157"/>
                  </a:lnTo>
                  <a:lnTo>
                    <a:pt x="1" y="3236"/>
                  </a:lnTo>
                  <a:lnTo>
                    <a:pt x="1" y="4308"/>
                  </a:lnTo>
                  <a:lnTo>
                    <a:pt x="1" y="4310"/>
                  </a:lnTo>
                  <a:lnTo>
                    <a:pt x="1" y="5393"/>
                  </a:lnTo>
                  <a:lnTo>
                    <a:pt x="1" y="5396"/>
                  </a:lnTo>
                  <a:lnTo>
                    <a:pt x="1" y="5903"/>
                  </a:lnTo>
                  <a:lnTo>
                    <a:pt x="1" y="6467"/>
                  </a:lnTo>
                  <a:lnTo>
                    <a:pt x="1083" y="6467"/>
                  </a:lnTo>
                  <a:lnTo>
                    <a:pt x="1083" y="5903"/>
                  </a:lnTo>
                  <a:lnTo>
                    <a:pt x="1083" y="5396"/>
                  </a:lnTo>
                  <a:lnTo>
                    <a:pt x="1083" y="5393"/>
                  </a:lnTo>
                  <a:lnTo>
                    <a:pt x="1083" y="4310"/>
                  </a:lnTo>
                  <a:lnTo>
                    <a:pt x="1083" y="4308"/>
                  </a:lnTo>
                  <a:lnTo>
                    <a:pt x="1083" y="3236"/>
                  </a:lnTo>
                  <a:lnTo>
                    <a:pt x="1083" y="2157"/>
                  </a:lnTo>
                  <a:lnTo>
                    <a:pt x="1083" y="1083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7179075" y="841375"/>
              <a:ext cx="27100" cy="161675"/>
            </a:xfrm>
            <a:custGeom>
              <a:avLst/>
              <a:gdLst/>
              <a:ahLst/>
              <a:cxnLst/>
              <a:rect l="l" t="t" r="r" b="b"/>
              <a:pathLst>
                <a:path w="1084" h="6467" extrusionOk="0">
                  <a:moveTo>
                    <a:pt x="1" y="0"/>
                  </a:moveTo>
                  <a:lnTo>
                    <a:pt x="1" y="527"/>
                  </a:lnTo>
                  <a:lnTo>
                    <a:pt x="1" y="1083"/>
                  </a:lnTo>
                  <a:lnTo>
                    <a:pt x="1" y="2151"/>
                  </a:lnTo>
                  <a:lnTo>
                    <a:pt x="1" y="2157"/>
                  </a:lnTo>
                  <a:lnTo>
                    <a:pt x="1" y="3236"/>
                  </a:lnTo>
                  <a:lnTo>
                    <a:pt x="1" y="4308"/>
                  </a:lnTo>
                  <a:lnTo>
                    <a:pt x="1" y="4310"/>
                  </a:lnTo>
                  <a:lnTo>
                    <a:pt x="1" y="5393"/>
                  </a:lnTo>
                  <a:lnTo>
                    <a:pt x="1" y="6467"/>
                  </a:lnTo>
                  <a:lnTo>
                    <a:pt x="1083" y="6467"/>
                  </a:lnTo>
                  <a:lnTo>
                    <a:pt x="1083" y="5393"/>
                  </a:lnTo>
                  <a:lnTo>
                    <a:pt x="1083" y="4310"/>
                  </a:lnTo>
                  <a:lnTo>
                    <a:pt x="1083" y="4308"/>
                  </a:lnTo>
                  <a:lnTo>
                    <a:pt x="1083" y="3236"/>
                  </a:lnTo>
                  <a:lnTo>
                    <a:pt x="1083" y="2157"/>
                  </a:lnTo>
                  <a:lnTo>
                    <a:pt x="1083" y="2151"/>
                  </a:lnTo>
                  <a:lnTo>
                    <a:pt x="1083" y="1083"/>
                  </a:lnTo>
                  <a:lnTo>
                    <a:pt x="1083" y="527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7125300" y="1003025"/>
              <a:ext cx="53800" cy="53800"/>
            </a:xfrm>
            <a:custGeom>
              <a:avLst/>
              <a:gdLst/>
              <a:ahLst/>
              <a:cxnLst/>
              <a:rect l="l" t="t" r="r" b="b"/>
              <a:pathLst>
                <a:path w="2152" h="2152" extrusionOk="0">
                  <a:moveTo>
                    <a:pt x="1072" y="1"/>
                  </a:moveTo>
                  <a:lnTo>
                    <a:pt x="1072" y="1080"/>
                  </a:lnTo>
                  <a:lnTo>
                    <a:pt x="1" y="1080"/>
                  </a:lnTo>
                  <a:lnTo>
                    <a:pt x="1" y="2152"/>
                  </a:lnTo>
                  <a:lnTo>
                    <a:pt x="2152" y="2152"/>
                  </a:lnTo>
                  <a:lnTo>
                    <a:pt x="2152" y="1080"/>
                  </a:lnTo>
                  <a:lnTo>
                    <a:pt x="21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7152100" y="787525"/>
              <a:ext cx="27000" cy="53800"/>
            </a:xfrm>
            <a:custGeom>
              <a:avLst/>
              <a:gdLst/>
              <a:ahLst/>
              <a:cxnLst/>
              <a:rect l="l" t="t" r="r" b="b"/>
              <a:pathLst>
                <a:path w="1080" h="2152" extrusionOk="0">
                  <a:moveTo>
                    <a:pt x="0" y="0"/>
                  </a:moveTo>
                  <a:lnTo>
                    <a:pt x="0" y="1080"/>
                  </a:lnTo>
                  <a:lnTo>
                    <a:pt x="0" y="2151"/>
                  </a:lnTo>
                  <a:lnTo>
                    <a:pt x="1080" y="2151"/>
                  </a:lnTo>
                  <a:lnTo>
                    <a:pt x="1080" y="1080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6963575" y="1056875"/>
              <a:ext cx="161750" cy="27075"/>
            </a:xfrm>
            <a:custGeom>
              <a:avLst/>
              <a:gdLst/>
              <a:ahLst/>
              <a:cxnLst/>
              <a:rect l="l" t="t" r="r" b="b"/>
              <a:pathLst>
                <a:path w="6470" h="1083" extrusionOk="0">
                  <a:moveTo>
                    <a:pt x="0" y="1"/>
                  </a:moveTo>
                  <a:lnTo>
                    <a:pt x="0" y="1083"/>
                  </a:lnTo>
                  <a:lnTo>
                    <a:pt x="6470" y="1083"/>
                  </a:lnTo>
                  <a:lnTo>
                    <a:pt x="64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7017350" y="814525"/>
              <a:ext cx="80850" cy="215525"/>
            </a:xfrm>
            <a:custGeom>
              <a:avLst/>
              <a:gdLst/>
              <a:ahLst/>
              <a:cxnLst/>
              <a:rect l="l" t="t" r="r" b="b"/>
              <a:pathLst>
                <a:path w="3234" h="8621" extrusionOk="0">
                  <a:moveTo>
                    <a:pt x="2154" y="0"/>
                  </a:moveTo>
                  <a:lnTo>
                    <a:pt x="2154" y="678"/>
                  </a:lnTo>
                  <a:lnTo>
                    <a:pt x="2154" y="1071"/>
                  </a:lnTo>
                  <a:lnTo>
                    <a:pt x="2154" y="1074"/>
                  </a:lnTo>
                  <a:lnTo>
                    <a:pt x="2154" y="2157"/>
                  </a:lnTo>
                  <a:lnTo>
                    <a:pt x="2154" y="3225"/>
                  </a:lnTo>
                  <a:lnTo>
                    <a:pt x="2154" y="3231"/>
                  </a:lnTo>
                  <a:lnTo>
                    <a:pt x="2154" y="4310"/>
                  </a:lnTo>
                  <a:lnTo>
                    <a:pt x="2154" y="5382"/>
                  </a:lnTo>
                  <a:lnTo>
                    <a:pt x="2154" y="5384"/>
                  </a:lnTo>
                  <a:lnTo>
                    <a:pt x="2154" y="6467"/>
                  </a:lnTo>
                  <a:lnTo>
                    <a:pt x="2154" y="7541"/>
                  </a:lnTo>
                  <a:lnTo>
                    <a:pt x="0" y="7541"/>
                  </a:lnTo>
                  <a:lnTo>
                    <a:pt x="0" y="8620"/>
                  </a:lnTo>
                  <a:lnTo>
                    <a:pt x="3233" y="8620"/>
                  </a:lnTo>
                  <a:lnTo>
                    <a:pt x="3233" y="7541"/>
                  </a:lnTo>
                  <a:lnTo>
                    <a:pt x="3233" y="6467"/>
                  </a:lnTo>
                  <a:lnTo>
                    <a:pt x="3233" y="5384"/>
                  </a:lnTo>
                  <a:lnTo>
                    <a:pt x="3233" y="5382"/>
                  </a:lnTo>
                  <a:lnTo>
                    <a:pt x="3233" y="4310"/>
                  </a:lnTo>
                  <a:lnTo>
                    <a:pt x="3233" y="3231"/>
                  </a:lnTo>
                  <a:lnTo>
                    <a:pt x="3233" y="3225"/>
                  </a:lnTo>
                  <a:lnTo>
                    <a:pt x="3233" y="2157"/>
                  </a:lnTo>
                  <a:lnTo>
                    <a:pt x="3233" y="1074"/>
                  </a:lnTo>
                  <a:lnTo>
                    <a:pt x="3233" y="1071"/>
                  </a:lnTo>
                  <a:lnTo>
                    <a:pt x="3233" y="678"/>
                  </a:lnTo>
                  <a:lnTo>
                    <a:pt x="3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6909800" y="1030025"/>
              <a:ext cx="53800" cy="26800"/>
            </a:xfrm>
            <a:custGeom>
              <a:avLst/>
              <a:gdLst/>
              <a:ahLst/>
              <a:cxnLst/>
              <a:rect l="l" t="t" r="r" b="b"/>
              <a:pathLst>
                <a:path w="2152" h="1072" extrusionOk="0">
                  <a:moveTo>
                    <a:pt x="0" y="0"/>
                  </a:moveTo>
                  <a:lnTo>
                    <a:pt x="0" y="1072"/>
                  </a:lnTo>
                  <a:lnTo>
                    <a:pt x="2151" y="1072"/>
                  </a:lnTo>
                  <a:lnTo>
                    <a:pt x="21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5" name="Google Shape;85;p6"/>
          <p:cNvGrpSpPr/>
          <p:nvPr/>
        </p:nvGrpSpPr>
        <p:grpSpPr>
          <a:xfrm>
            <a:off x="7597317" y="483278"/>
            <a:ext cx="440032" cy="555544"/>
            <a:chOff x="7597317" y="483278"/>
            <a:chExt cx="440032" cy="555544"/>
          </a:xfrm>
        </p:grpSpPr>
        <p:sp>
          <p:nvSpPr>
            <p:cNvPr id="86" name="Google Shape;86;p6"/>
            <p:cNvSpPr/>
            <p:nvPr/>
          </p:nvSpPr>
          <p:spPr>
            <a:xfrm rot="-263237">
              <a:off x="7616865" y="497842"/>
              <a:ext cx="400937" cy="526416"/>
            </a:xfrm>
            <a:custGeom>
              <a:avLst/>
              <a:gdLst/>
              <a:ahLst/>
              <a:cxnLst/>
              <a:rect l="l" t="t" r="r" b="b"/>
              <a:pathLst>
                <a:path w="16037" h="21056" extrusionOk="0">
                  <a:moveTo>
                    <a:pt x="1" y="1"/>
                  </a:moveTo>
                  <a:lnTo>
                    <a:pt x="1" y="2001"/>
                  </a:lnTo>
                  <a:lnTo>
                    <a:pt x="1" y="7022"/>
                  </a:lnTo>
                  <a:lnTo>
                    <a:pt x="1" y="9039"/>
                  </a:lnTo>
                  <a:lnTo>
                    <a:pt x="1008" y="9039"/>
                  </a:lnTo>
                  <a:lnTo>
                    <a:pt x="1008" y="10024"/>
                  </a:lnTo>
                  <a:lnTo>
                    <a:pt x="1008" y="10033"/>
                  </a:lnTo>
                  <a:lnTo>
                    <a:pt x="1008" y="11020"/>
                  </a:lnTo>
                  <a:lnTo>
                    <a:pt x="1008" y="11040"/>
                  </a:lnTo>
                  <a:lnTo>
                    <a:pt x="1008" y="12027"/>
                  </a:lnTo>
                  <a:lnTo>
                    <a:pt x="1" y="12027"/>
                  </a:lnTo>
                  <a:lnTo>
                    <a:pt x="1" y="15026"/>
                  </a:lnTo>
                  <a:lnTo>
                    <a:pt x="1" y="20045"/>
                  </a:lnTo>
                  <a:lnTo>
                    <a:pt x="1" y="21055"/>
                  </a:lnTo>
                  <a:lnTo>
                    <a:pt x="16036" y="21055"/>
                  </a:lnTo>
                  <a:lnTo>
                    <a:pt x="16036" y="20045"/>
                  </a:lnTo>
                  <a:lnTo>
                    <a:pt x="16036" y="15026"/>
                  </a:lnTo>
                  <a:lnTo>
                    <a:pt x="16036" y="12027"/>
                  </a:lnTo>
                  <a:lnTo>
                    <a:pt x="15032" y="12027"/>
                  </a:lnTo>
                  <a:lnTo>
                    <a:pt x="15032" y="11040"/>
                  </a:lnTo>
                  <a:lnTo>
                    <a:pt x="15032" y="11020"/>
                  </a:lnTo>
                  <a:lnTo>
                    <a:pt x="15032" y="10033"/>
                  </a:lnTo>
                  <a:lnTo>
                    <a:pt x="15032" y="10024"/>
                  </a:lnTo>
                  <a:lnTo>
                    <a:pt x="15032" y="9039"/>
                  </a:lnTo>
                  <a:lnTo>
                    <a:pt x="16036" y="9039"/>
                  </a:lnTo>
                  <a:lnTo>
                    <a:pt x="16036" y="7022"/>
                  </a:lnTo>
                  <a:lnTo>
                    <a:pt x="16036" y="2001"/>
                  </a:lnTo>
                  <a:lnTo>
                    <a:pt x="160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6"/>
            <p:cNvSpPr/>
            <p:nvPr/>
          </p:nvSpPr>
          <p:spPr>
            <a:xfrm rot="-263351">
              <a:off x="7869419" y="879662"/>
              <a:ext cx="49951" cy="25201"/>
            </a:xfrm>
            <a:custGeom>
              <a:avLst/>
              <a:gdLst/>
              <a:ahLst/>
              <a:cxnLst/>
              <a:rect l="l" t="t" r="r" b="b"/>
              <a:pathLst>
                <a:path w="1006" h="1008" extrusionOk="0">
                  <a:moveTo>
                    <a:pt x="1" y="0"/>
                  </a:moveTo>
                  <a:lnTo>
                    <a:pt x="1" y="1007"/>
                  </a:lnTo>
                  <a:lnTo>
                    <a:pt x="1005" y="1007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6"/>
            <p:cNvSpPr/>
            <p:nvPr/>
          </p:nvSpPr>
          <p:spPr>
            <a:xfrm rot="-263237">
              <a:off x="7734557" y="635474"/>
              <a:ext cx="150255" cy="275533"/>
            </a:xfrm>
            <a:custGeom>
              <a:avLst/>
              <a:gdLst/>
              <a:ahLst/>
              <a:cxnLst/>
              <a:rect l="l" t="t" r="r" b="b"/>
              <a:pathLst>
                <a:path w="6010" h="11021" extrusionOk="0">
                  <a:moveTo>
                    <a:pt x="1998" y="1"/>
                  </a:moveTo>
                  <a:lnTo>
                    <a:pt x="1998" y="1005"/>
                  </a:lnTo>
                  <a:lnTo>
                    <a:pt x="1005" y="1005"/>
                  </a:lnTo>
                  <a:lnTo>
                    <a:pt x="1005" y="2004"/>
                  </a:lnTo>
                  <a:lnTo>
                    <a:pt x="1998" y="2004"/>
                  </a:lnTo>
                  <a:lnTo>
                    <a:pt x="1998" y="3011"/>
                  </a:lnTo>
                  <a:lnTo>
                    <a:pt x="3008" y="3011"/>
                  </a:lnTo>
                  <a:lnTo>
                    <a:pt x="3008" y="7017"/>
                  </a:lnTo>
                  <a:lnTo>
                    <a:pt x="1998" y="7017"/>
                  </a:lnTo>
                  <a:lnTo>
                    <a:pt x="1998" y="8013"/>
                  </a:lnTo>
                  <a:lnTo>
                    <a:pt x="1005" y="8013"/>
                  </a:lnTo>
                  <a:lnTo>
                    <a:pt x="1005" y="10013"/>
                  </a:lnTo>
                  <a:lnTo>
                    <a:pt x="1" y="10013"/>
                  </a:lnTo>
                  <a:lnTo>
                    <a:pt x="1" y="11020"/>
                  </a:lnTo>
                  <a:lnTo>
                    <a:pt x="6010" y="11020"/>
                  </a:lnTo>
                  <a:lnTo>
                    <a:pt x="6010" y="8013"/>
                  </a:lnTo>
                  <a:lnTo>
                    <a:pt x="5008" y="8013"/>
                  </a:lnTo>
                  <a:lnTo>
                    <a:pt x="5008" y="7017"/>
                  </a:lnTo>
                  <a:lnTo>
                    <a:pt x="4012" y="7017"/>
                  </a:lnTo>
                  <a:lnTo>
                    <a:pt x="4012" y="3011"/>
                  </a:lnTo>
                  <a:lnTo>
                    <a:pt x="5008" y="3011"/>
                  </a:lnTo>
                  <a:lnTo>
                    <a:pt x="5008" y="2004"/>
                  </a:lnTo>
                  <a:lnTo>
                    <a:pt x="6010" y="2004"/>
                  </a:lnTo>
                  <a:lnTo>
                    <a:pt x="6010" y="1005"/>
                  </a:lnTo>
                  <a:lnTo>
                    <a:pt x="5008" y="1005"/>
                  </a:lnTo>
                  <a:lnTo>
                    <a:pt x="50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6"/>
            <p:cNvSpPr/>
            <p:nvPr/>
          </p:nvSpPr>
          <p:spPr>
            <a:xfrm rot="-263237">
              <a:off x="7708735" y="559368"/>
              <a:ext cx="225232" cy="400862"/>
            </a:xfrm>
            <a:custGeom>
              <a:avLst/>
              <a:gdLst/>
              <a:ahLst/>
              <a:cxnLst/>
              <a:rect l="l" t="t" r="r" b="b"/>
              <a:pathLst>
                <a:path w="9009" h="16034" extrusionOk="0">
                  <a:moveTo>
                    <a:pt x="994" y="0"/>
                  </a:moveTo>
                  <a:lnTo>
                    <a:pt x="994" y="1002"/>
                  </a:lnTo>
                  <a:lnTo>
                    <a:pt x="994" y="1008"/>
                  </a:lnTo>
                  <a:lnTo>
                    <a:pt x="994" y="2001"/>
                  </a:lnTo>
                  <a:lnTo>
                    <a:pt x="1" y="2001"/>
                  </a:lnTo>
                  <a:lnTo>
                    <a:pt x="1" y="3008"/>
                  </a:lnTo>
                  <a:lnTo>
                    <a:pt x="1" y="4018"/>
                  </a:lnTo>
                  <a:lnTo>
                    <a:pt x="994" y="4018"/>
                  </a:lnTo>
                  <a:lnTo>
                    <a:pt x="994" y="5011"/>
                  </a:lnTo>
                  <a:lnTo>
                    <a:pt x="994" y="6018"/>
                  </a:lnTo>
                  <a:lnTo>
                    <a:pt x="1998" y="6018"/>
                  </a:lnTo>
                  <a:lnTo>
                    <a:pt x="1998" y="7017"/>
                  </a:lnTo>
                  <a:lnTo>
                    <a:pt x="2991" y="7017"/>
                  </a:lnTo>
                  <a:lnTo>
                    <a:pt x="2991" y="8021"/>
                  </a:lnTo>
                  <a:lnTo>
                    <a:pt x="2991" y="9017"/>
                  </a:lnTo>
                  <a:lnTo>
                    <a:pt x="1998" y="9017"/>
                  </a:lnTo>
                  <a:lnTo>
                    <a:pt x="1998" y="10024"/>
                  </a:lnTo>
                  <a:lnTo>
                    <a:pt x="994" y="10024"/>
                  </a:lnTo>
                  <a:lnTo>
                    <a:pt x="994" y="11020"/>
                  </a:lnTo>
                  <a:lnTo>
                    <a:pt x="994" y="11023"/>
                  </a:lnTo>
                  <a:lnTo>
                    <a:pt x="994" y="12027"/>
                  </a:lnTo>
                  <a:lnTo>
                    <a:pt x="1" y="12027"/>
                  </a:lnTo>
                  <a:lnTo>
                    <a:pt x="1" y="13020"/>
                  </a:lnTo>
                  <a:lnTo>
                    <a:pt x="1" y="13023"/>
                  </a:lnTo>
                  <a:lnTo>
                    <a:pt x="1" y="14027"/>
                  </a:lnTo>
                  <a:lnTo>
                    <a:pt x="994" y="14027"/>
                  </a:lnTo>
                  <a:lnTo>
                    <a:pt x="994" y="15026"/>
                  </a:lnTo>
                  <a:lnTo>
                    <a:pt x="994" y="16033"/>
                  </a:lnTo>
                  <a:lnTo>
                    <a:pt x="1998" y="16033"/>
                  </a:lnTo>
                  <a:lnTo>
                    <a:pt x="1998" y="15026"/>
                  </a:lnTo>
                  <a:lnTo>
                    <a:pt x="1998" y="14027"/>
                  </a:lnTo>
                  <a:lnTo>
                    <a:pt x="997" y="14027"/>
                  </a:lnTo>
                  <a:lnTo>
                    <a:pt x="997" y="13023"/>
                  </a:lnTo>
                  <a:lnTo>
                    <a:pt x="1998" y="13023"/>
                  </a:lnTo>
                  <a:lnTo>
                    <a:pt x="1998" y="12027"/>
                  </a:lnTo>
                  <a:lnTo>
                    <a:pt x="1998" y="11023"/>
                  </a:lnTo>
                  <a:lnTo>
                    <a:pt x="2997" y="11023"/>
                  </a:lnTo>
                  <a:lnTo>
                    <a:pt x="2997" y="10024"/>
                  </a:lnTo>
                  <a:lnTo>
                    <a:pt x="3996" y="10024"/>
                  </a:lnTo>
                  <a:lnTo>
                    <a:pt x="3996" y="9528"/>
                  </a:lnTo>
                  <a:lnTo>
                    <a:pt x="3996" y="9017"/>
                  </a:lnTo>
                  <a:lnTo>
                    <a:pt x="3996" y="8021"/>
                  </a:lnTo>
                  <a:lnTo>
                    <a:pt x="3996" y="7017"/>
                  </a:lnTo>
                  <a:lnTo>
                    <a:pt x="3996" y="7011"/>
                  </a:lnTo>
                  <a:lnTo>
                    <a:pt x="3996" y="6018"/>
                  </a:lnTo>
                  <a:lnTo>
                    <a:pt x="2997" y="6018"/>
                  </a:lnTo>
                  <a:lnTo>
                    <a:pt x="2997" y="5011"/>
                  </a:lnTo>
                  <a:lnTo>
                    <a:pt x="1998" y="5011"/>
                  </a:lnTo>
                  <a:lnTo>
                    <a:pt x="1998" y="4018"/>
                  </a:lnTo>
                  <a:lnTo>
                    <a:pt x="2997" y="4018"/>
                  </a:lnTo>
                  <a:lnTo>
                    <a:pt x="2997" y="3008"/>
                  </a:lnTo>
                  <a:lnTo>
                    <a:pt x="5999" y="3008"/>
                  </a:lnTo>
                  <a:lnTo>
                    <a:pt x="5999" y="4018"/>
                  </a:lnTo>
                  <a:lnTo>
                    <a:pt x="7003" y="4018"/>
                  </a:lnTo>
                  <a:lnTo>
                    <a:pt x="7006" y="4012"/>
                  </a:lnTo>
                  <a:lnTo>
                    <a:pt x="7006" y="4018"/>
                  </a:lnTo>
                  <a:lnTo>
                    <a:pt x="7006" y="5011"/>
                  </a:lnTo>
                  <a:lnTo>
                    <a:pt x="5999" y="5011"/>
                  </a:lnTo>
                  <a:lnTo>
                    <a:pt x="5999" y="6018"/>
                  </a:lnTo>
                  <a:lnTo>
                    <a:pt x="5005" y="6018"/>
                  </a:lnTo>
                  <a:lnTo>
                    <a:pt x="5005" y="7011"/>
                  </a:lnTo>
                  <a:lnTo>
                    <a:pt x="5005" y="7017"/>
                  </a:lnTo>
                  <a:lnTo>
                    <a:pt x="5005" y="8021"/>
                  </a:lnTo>
                  <a:lnTo>
                    <a:pt x="5005" y="9017"/>
                  </a:lnTo>
                  <a:lnTo>
                    <a:pt x="5005" y="9653"/>
                  </a:lnTo>
                  <a:lnTo>
                    <a:pt x="5005" y="10024"/>
                  </a:lnTo>
                  <a:lnTo>
                    <a:pt x="5999" y="10024"/>
                  </a:lnTo>
                  <a:lnTo>
                    <a:pt x="5999" y="11023"/>
                  </a:lnTo>
                  <a:lnTo>
                    <a:pt x="7006" y="11023"/>
                  </a:lnTo>
                  <a:lnTo>
                    <a:pt x="7006" y="12027"/>
                  </a:lnTo>
                  <a:lnTo>
                    <a:pt x="7006" y="13023"/>
                  </a:lnTo>
                  <a:lnTo>
                    <a:pt x="8010" y="13023"/>
                  </a:lnTo>
                  <a:lnTo>
                    <a:pt x="8010" y="14027"/>
                  </a:lnTo>
                  <a:lnTo>
                    <a:pt x="9009" y="14027"/>
                  </a:lnTo>
                  <a:lnTo>
                    <a:pt x="9009" y="13023"/>
                  </a:lnTo>
                  <a:lnTo>
                    <a:pt x="9009" y="13020"/>
                  </a:lnTo>
                  <a:lnTo>
                    <a:pt x="9009" y="12027"/>
                  </a:lnTo>
                  <a:lnTo>
                    <a:pt x="8010" y="12027"/>
                  </a:lnTo>
                  <a:lnTo>
                    <a:pt x="8010" y="11023"/>
                  </a:lnTo>
                  <a:lnTo>
                    <a:pt x="8010" y="11020"/>
                  </a:lnTo>
                  <a:lnTo>
                    <a:pt x="8010" y="10024"/>
                  </a:lnTo>
                  <a:lnTo>
                    <a:pt x="7003" y="10024"/>
                  </a:lnTo>
                  <a:lnTo>
                    <a:pt x="7003" y="9017"/>
                  </a:lnTo>
                  <a:lnTo>
                    <a:pt x="6001" y="9017"/>
                  </a:lnTo>
                  <a:lnTo>
                    <a:pt x="6001" y="8021"/>
                  </a:lnTo>
                  <a:lnTo>
                    <a:pt x="6001" y="7017"/>
                  </a:lnTo>
                  <a:lnTo>
                    <a:pt x="7003" y="7017"/>
                  </a:lnTo>
                  <a:lnTo>
                    <a:pt x="7547" y="6018"/>
                  </a:lnTo>
                  <a:lnTo>
                    <a:pt x="8010" y="6018"/>
                  </a:lnTo>
                  <a:lnTo>
                    <a:pt x="8010" y="5011"/>
                  </a:lnTo>
                  <a:lnTo>
                    <a:pt x="8010" y="4018"/>
                  </a:lnTo>
                  <a:lnTo>
                    <a:pt x="9009" y="4018"/>
                  </a:lnTo>
                  <a:lnTo>
                    <a:pt x="9009" y="3008"/>
                  </a:lnTo>
                  <a:lnTo>
                    <a:pt x="9009" y="2001"/>
                  </a:lnTo>
                  <a:lnTo>
                    <a:pt x="1998" y="2001"/>
                  </a:lnTo>
                  <a:lnTo>
                    <a:pt x="1998" y="1008"/>
                  </a:lnTo>
                  <a:lnTo>
                    <a:pt x="1998" y="1002"/>
                  </a:lnTo>
                  <a:lnTo>
                    <a:pt x="19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6"/>
            <p:cNvSpPr/>
            <p:nvPr/>
          </p:nvSpPr>
          <p:spPr>
            <a:xfrm rot="-263237">
              <a:off x="7745156" y="557015"/>
              <a:ext cx="200256" cy="50027"/>
            </a:xfrm>
            <a:custGeom>
              <a:avLst/>
              <a:gdLst/>
              <a:ahLst/>
              <a:cxnLst/>
              <a:rect l="l" t="t" r="r" b="b"/>
              <a:pathLst>
                <a:path w="8010" h="2001" extrusionOk="0">
                  <a:moveTo>
                    <a:pt x="0" y="0"/>
                  </a:moveTo>
                  <a:lnTo>
                    <a:pt x="0" y="2001"/>
                  </a:lnTo>
                  <a:lnTo>
                    <a:pt x="8010" y="2001"/>
                  </a:lnTo>
                  <a:lnTo>
                    <a:pt x="80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6"/>
            <p:cNvSpPr/>
            <p:nvPr/>
          </p:nvSpPr>
          <p:spPr>
            <a:xfrm rot="-263237">
              <a:off x="7670471" y="568508"/>
              <a:ext cx="50102" cy="50027"/>
            </a:xfrm>
            <a:custGeom>
              <a:avLst/>
              <a:gdLst/>
              <a:ahLst/>
              <a:cxnLst/>
              <a:rect l="l" t="t" r="r" b="b"/>
              <a:pathLst>
                <a:path w="2004" h="2001" extrusionOk="0">
                  <a:moveTo>
                    <a:pt x="0" y="0"/>
                  </a:moveTo>
                  <a:lnTo>
                    <a:pt x="0" y="2001"/>
                  </a:lnTo>
                  <a:lnTo>
                    <a:pt x="2004" y="2001"/>
                  </a:lnTo>
                  <a:lnTo>
                    <a:pt x="20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6"/>
            <p:cNvSpPr/>
            <p:nvPr/>
          </p:nvSpPr>
          <p:spPr>
            <a:xfrm rot="-263237">
              <a:off x="7772001" y="906661"/>
              <a:ext cx="200256" cy="50177"/>
            </a:xfrm>
            <a:custGeom>
              <a:avLst/>
              <a:gdLst/>
              <a:ahLst/>
              <a:cxnLst/>
              <a:rect l="l" t="t" r="r" b="b"/>
              <a:pathLst>
                <a:path w="8010" h="2007" extrusionOk="0">
                  <a:moveTo>
                    <a:pt x="0" y="0"/>
                  </a:moveTo>
                  <a:lnTo>
                    <a:pt x="0" y="2006"/>
                  </a:lnTo>
                  <a:lnTo>
                    <a:pt x="8010" y="2006"/>
                  </a:lnTo>
                  <a:lnTo>
                    <a:pt x="80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6"/>
            <p:cNvSpPr/>
            <p:nvPr/>
          </p:nvSpPr>
          <p:spPr>
            <a:xfrm rot="-263237">
              <a:off x="7697316" y="918154"/>
              <a:ext cx="50102" cy="50177"/>
            </a:xfrm>
            <a:custGeom>
              <a:avLst/>
              <a:gdLst/>
              <a:ahLst/>
              <a:cxnLst/>
              <a:rect l="l" t="t" r="r" b="b"/>
              <a:pathLst>
                <a:path w="2004" h="2007" extrusionOk="0">
                  <a:moveTo>
                    <a:pt x="0" y="0"/>
                  </a:moveTo>
                  <a:lnTo>
                    <a:pt x="0" y="2006"/>
                  </a:lnTo>
                  <a:lnTo>
                    <a:pt x="2004" y="2006"/>
                  </a:lnTo>
                  <a:lnTo>
                    <a:pt x="20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6"/>
            <p:cNvSpPr/>
            <p:nvPr/>
          </p:nvSpPr>
          <p:spPr>
            <a:xfrm rot="-263237">
              <a:off x="7900991" y="601040"/>
              <a:ext cx="49952" cy="100453"/>
            </a:xfrm>
            <a:custGeom>
              <a:avLst/>
              <a:gdLst/>
              <a:ahLst/>
              <a:cxnLst/>
              <a:rect l="l" t="t" r="r" b="b"/>
              <a:pathLst>
                <a:path w="1998" h="4018" extrusionOk="0">
                  <a:moveTo>
                    <a:pt x="993" y="1"/>
                  </a:moveTo>
                  <a:lnTo>
                    <a:pt x="993" y="1008"/>
                  </a:lnTo>
                  <a:lnTo>
                    <a:pt x="993" y="2012"/>
                  </a:lnTo>
                  <a:lnTo>
                    <a:pt x="0" y="2012"/>
                  </a:lnTo>
                  <a:lnTo>
                    <a:pt x="0" y="3011"/>
                  </a:lnTo>
                  <a:lnTo>
                    <a:pt x="0" y="4018"/>
                  </a:lnTo>
                  <a:lnTo>
                    <a:pt x="999" y="4018"/>
                  </a:lnTo>
                  <a:lnTo>
                    <a:pt x="999" y="3011"/>
                  </a:lnTo>
                  <a:lnTo>
                    <a:pt x="999" y="2018"/>
                  </a:lnTo>
                  <a:lnTo>
                    <a:pt x="1998" y="2018"/>
                  </a:lnTo>
                  <a:lnTo>
                    <a:pt x="1998" y="1008"/>
                  </a:lnTo>
                  <a:lnTo>
                    <a:pt x="1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6"/>
            <p:cNvSpPr/>
            <p:nvPr/>
          </p:nvSpPr>
          <p:spPr>
            <a:xfrm rot="-263237">
              <a:off x="7890277" y="776851"/>
              <a:ext cx="75077" cy="125304"/>
            </a:xfrm>
            <a:custGeom>
              <a:avLst/>
              <a:gdLst/>
              <a:ahLst/>
              <a:cxnLst/>
              <a:rect l="l" t="t" r="r" b="b"/>
              <a:pathLst>
                <a:path w="3003" h="5012" extrusionOk="0">
                  <a:moveTo>
                    <a:pt x="1" y="1"/>
                  </a:moveTo>
                  <a:lnTo>
                    <a:pt x="1" y="1008"/>
                  </a:lnTo>
                  <a:lnTo>
                    <a:pt x="1005" y="1008"/>
                  </a:lnTo>
                  <a:lnTo>
                    <a:pt x="1005" y="1"/>
                  </a:lnTo>
                  <a:close/>
                  <a:moveTo>
                    <a:pt x="1005" y="1008"/>
                  </a:moveTo>
                  <a:lnTo>
                    <a:pt x="1005" y="2004"/>
                  </a:lnTo>
                  <a:lnTo>
                    <a:pt x="1005" y="2007"/>
                  </a:lnTo>
                  <a:lnTo>
                    <a:pt x="1005" y="3011"/>
                  </a:lnTo>
                  <a:lnTo>
                    <a:pt x="1998" y="3011"/>
                  </a:lnTo>
                  <a:lnTo>
                    <a:pt x="1998" y="4004"/>
                  </a:lnTo>
                  <a:lnTo>
                    <a:pt x="1998" y="4007"/>
                  </a:lnTo>
                  <a:lnTo>
                    <a:pt x="1998" y="5011"/>
                  </a:lnTo>
                  <a:lnTo>
                    <a:pt x="3003" y="5011"/>
                  </a:lnTo>
                  <a:lnTo>
                    <a:pt x="3003" y="4007"/>
                  </a:lnTo>
                  <a:lnTo>
                    <a:pt x="3003" y="4004"/>
                  </a:lnTo>
                  <a:lnTo>
                    <a:pt x="3003" y="3011"/>
                  </a:lnTo>
                  <a:lnTo>
                    <a:pt x="2004" y="3011"/>
                  </a:lnTo>
                  <a:lnTo>
                    <a:pt x="2004" y="2007"/>
                  </a:lnTo>
                  <a:lnTo>
                    <a:pt x="2004" y="2004"/>
                  </a:lnTo>
                  <a:lnTo>
                    <a:pt x="2004" y="10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6"/>
            <p:cNvSpPr/>
            <p:nvPr/>
          </p:nvSpPr>
          <p:spPr>
            <a:xfrm rot="-263237">
              <a:off x="7880776" y="704152"/>
              <a:ext cx="25151" cy="25001"/>
            </a:xfrm>
            <a:custGeom>
              <a:avLst/>
              <a:gdLst/>
              <a:ahLst/>
              <a:cxnLst/>
              <a:rect l="l" t="t" r="r" b="b"/>
              <a:pathLst>
                <a:path w="1006" h="1000" extrusionOk="0">
                  <a:moveTo>
                    <a:pt x="1" y="1"/>
                  </a:moveTo>
                  <a:lnTo>
                    <a:pt x="1" y="1000"/>
                  </a:lnTo>
                  <a:lnTo>
                    <a:pt x="1005" y="1000"/>
                  </a:lnTo>
                  <a:lnTo>
                    <a:pt x="1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6"/>
            <p:cNvSpPr/>
            <p:nvPr/>
          </p:nvSpPr>
          <p:spPr>
            <a:xfrm rot="-263237">
              <a:off x="7858539" y="730820"/>
              <a:ext cx="25126" cy="50152"/>
            </a:xfrm>
            <a:custGeom>
              <a:avLst/>
              <a:gdLst/>
              <a:ahLst/>
              <a:cxnLst/>
              <a:rect l="l" t="t" r="r" b="b"/>
              <a:pathLst>
                <a:path w="1005" h="2006" extrusionOk="0">
                  <a:moveTo>
                    <a:pt x="1" y="0"/>
                  </a:moveTo>
                  <a:lnTo>
                    <a:pt x="1" y="1010"/>
                  </a:lnTo>
                  <a:lnTo>
                    <a:pt x="1" y="2006"/>
                  </a:lnTo>
                  <a:lnTo>
                    <a:pt x="1005" y="2006"/>
                  </a:lnTo>
                  <a:lnTo>
                    <a:pt x="1005" y="1010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6"/>
            <p:cNvSpPr/>
            <p:nvPr/>
          </p:nvSpPr>
          <p:spPr>
            <a:xfrm rot="-263237">
              <a:off x="7713790" y="791288"/>
              <a:ext cx="49977" cy="75302"/>
            </a:xfrm>
            <a:custGeom>
              <a:avLst/>
              <a:gdLst/>
              <a:ahLst/>
              <a:cxnLst/>
              <a:rect l="l" t="t" r="r" b="b"/>
              <a:pathLst>
                <a:path w="1999" h="3012" extrusionOk="0">
                  <a:moveTo>
                    <a:pt x="994" y="1"/>
                  </a:moveTo>
                  <a:lnTo>
                    <a:pt x="994" y="1008"/>
                  </a:lnTo>
                  <a:lnTo>
                    <a:pt x="1" y="1008"/>
                  </a:lnTo>
                  <a:lnTo>
                    <a:pt x="1" y="2004"/>
                  </a:lnTo>
                  <a:lnTo>
                    <a:pt x="1" y="2007"/>
                  </a:lnTo>
                  <a:lnTo>
                    <a:pt x="1" y="3011"/>
                  </a:lnTo>
                  <a:lnTo>
                    <a:pt x="997" y="3011"/>
                  </a:lnTo>
                  <a:lnTo>
                    <a:pt x="997" y="2007"/>
                  </a:lnTo>
                  <a:lnTo>
                    <a:pt x="997" y="2004"/>
                  </a:lnTo>
                  <a:lnTo>
                    <a:pt x="997" y="1008"/>
                  </a:lnTo>
                  <a:lnTo>
                    <a:pt x="1998" y="1008"/>
                  </a:lnTo>
                  <a:lnTo>
                    <a:pt x="1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6"/>
            <p:cNvSpPr/>
            <p:nvPr/>
          </p:nvSpPr>
          <p:spPr>
            <a:xfrm rot="-263237">
              <a:off x="7706085" y="665527"/>
              <a:ext cx="74927" cy="125129"/>
            </a:xfrm>
            <a:custGeom>
              <a:avLst/>
              <a:gdLst/>
              <a:ahLst/>
              <a:cxnLst/>
              <a:rect l="l" t="t" r="r" b="b"/>
              <a:pathLst>
                <a:path w="2997" h="5005" extrusionOk="0">
                  <a:moveTo>
                    <a:pt x="1" y="0"/>
                  </a:moveTo>
                  <a:lnTo>
                    <a:pt x="1" y="999"/>
                  </a:lnTo>
                  <a:lnTo>
                    <a:pt x="1" y="2006"/>
                  </a:lnTo>
                  <a:lnTo>
                    <a:pt x="994" y="2006"/>
                  </a:lnTo>
                  <a:lnTo>
                    <a:pt x="994" y="3005"/>
                  </a:lnTo>
                  <a:lnTo>
                    <a:pt x="1998" y="3005"/>
                  </a:lnTo>
                  <a:lnTo>
                    <a:pt x="1998" y="4009"/>
                  </a:lnTo>
                  <a:lnTo>
                    <a:pt x="1998" y="5005"/>
                  </a:lnTo>
                  <a:lnTo>
                    <a:pt x="2997" y="5005"/>
                  </a:lnTo>
                  <a:lnTo>
                    <a:pt x="2997" y="4009"/>
                  </a:lnTo>
                  <a:lnTo>
                    <a:pt x="2997" y="2999"/>
                  </a:lnTo>
                  <a:lnTo>
                    <a:pt x="1998" y="2999"/>
                  </a:lnTo>
                  <a:lnTo>
                    <a:pt x="1998" y="2006"/>
                  </a:lnTo>
                  <a:lnTo>
                    <a:pt x="997" y="2006"/>
                  </a:lnTo>
                  <a:lnTo>
                    <a:pt x="997" y="999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00;p6"/>
            <p:cNvSpPr/>
            <p:nvPr/>
          </p:nvSpPr>
          <p:spPr>
            <a:xfrm rot="-263237">
              <a:off x="7693520" y="869256"/>
              <a:ext cx="25126" cy="50027"/>
            </a:xfrm>
            <a:custGeom>
              <a:avLst/>
              <a:gdLst/>
              <a:ahLst/>
              <a:cxnLst/>
              <a:rect l="l" t="t" r="r" b="b"/>
              <a:pathLst>
                <a:path w="1005" h="2001" extrusionOk="0">
                  <a:moveTo>
                    <a:pt x="0" y="0"/>
                  </a:moveTo>
                  <a:lnTo>
                    <a:pt x="0" y="993"/>
                  </a:lnTo>
                  <a:lnTo>
                    <a:pt x="0" y="996"/>
                  </a:lnTo>
                  <a:lnTo>
                    <a:pt x="0" y="2000"/>
                  </a:lnTo>
                  <a:lnTo>
                    <a:pt x="1005" y="2000"/>
                  </a:lnTo>
                  <a:lnTo>
                    <a:pt x="1005" y="996"/>
                  </a:lnTo>
                  <a:lnTo>
                    <a:pt x="1005" y="993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01;p6"/>
            <p:cNvSpPr/>
            <p:nvPr/>
          </p:nvSpPr>
          <p:spPr>
            <a:xfrm rot="-263237">
              <a:off x="7674351" y="619316"/>
              <a:ext cx="25126" cy="50452"/>
            </a:xfrm>
            <a:custGeom>
              <a:avLst/>
              <a:gdLst/>
              <a:ahLst/>
              <a:cxnLst/>
              <a:rect l="l" t="t" r="r" b="b"/>
              <a:pathLst>
                <a:path w="1005" h="2018" extrusionOk="0">
                  <a:moveTo>
                    <a:pt x="0" y="1"/>
                  </a:moveTo>
                  <a:lnTo>
                    <a:pt x="0" y="1008"/>
                  </a:lnTo>
                  <a:lnTo>
                    <a:pt x="0" y="2018"/>
                  </a:lnTo>
                  <a:lnTo>
                    <a:pt x="1005" y="2018"/>
                  </a:lnTo>
                  <a:lnTo>
                    <a:pt x="1005" y="1008"/>
                  </a:lnTo>
                  <a:lnTo>
                    <a:pt x="1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7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7"/>
          <p:cNvPicPr preferRelativeResize="0"/>
          <p:nvPr/>
        </p:nvPicPr>
        <p:blipFill rotWithShape="1">
          <a:blip r:embed="rId3"/>
          <a:srcRect t="10386" r="26873"/>
          <a:stretch>
            <a:fillRect/>
          </a:stretch>
        </p:blipFill>
        <p:spPr>
          <a:xfrm rot="1678000">
            <a:off x="5636419" y="4053141"/>
            <a:ext cx="3038652" cy="2756422"/>
          </a:xfrm>
          <a:prstGeom prst="roundRect">
            <a:avLst>
              <a:gd name="adj" fmla="val 7989"/>
            </a:avLst>
          </a:prstGeom>
          <a:noFill/>
          <a:ln>
            <a:noFill/>
          </a:ln>
          <a:effectLst>
            <a:outerShdw blurRad="200025" dist="114300" dir="5400000" algn="bl" rotWithShape="0">
              <a:srgbClr val="000000">
                <a:alpha val="90000"/>
              </a:srgbClr>
            </a:outerShdw>
          </a:effectLst>
        </p:spPr>
      </p:pic>
      <p:pic>
        <p:nvPicPr>
          <p:cNvPr id="105" name="Google Shape;105;p7"/>
          <p:cNvPicPr preferRelativeResize="0"/>
          <p:nvPr/>
        </p:nvPicPr>
        <p:blipFill rotWithShape="1">
          <a:blip r:embed="rId3"/>
          <a:srcRect t="10386" r="26873"/>
          <a:stretch>
            <a:fillRect/>
          </a:stretch>
        </p:blipFill>
        <p:spPr>
          <a:xfrm rot="-1600409">
            <a:off x="7265536" y="-253469"/>
            <a:ext cx="2410530" cy="2186342"/>
          </a:xfrm>
          <a:prstGeom prst="roundRect">
            <a:avLst>
              <a:gd name="adj" fmla="val 7989"/>
            </a:avLst>
          </a:prstGeom>
          <a:noFill/>
          <a:ln>
            <a:noFill/>
          </a:ln>
          <a:effectLst>
            <a:outerShdw blurRad="200025" dist="114300" dir="5400000" algn="bl" rotWithShape="0">
              <a:srgbClr val="000000">
                <a:alpha val="90000"/>
              </a:srgbClr>
            </a:outerShdw>
          </a:effectLst>
        </p:spPr>
      </p:pic>
      <p:pic>
        <p:nvPicPr>
          <p:cNvPr id="106" name="Google Shape;106;p7"/>
          <p:cNvPicPr preferRelativeResize="0"/>
          <p:nvPr/>
        </p:nvPicPr>
        <p:blipFill rotWithShape="1">
          <a:blip r:embed="rId3"/>
          <a:srcRect t="10386" r="16022"/>
          <a:stretch>
            <a:fillRect/>
          </a:stretch>
        </p:blipFill>
        <p:spPr>
          <a:xfrm rot="-186898">
            <a:off x="406927" y="949755"/>
            <a:ext cx="4836246" cy="3819862"/>
          </a:xfrm>
          <a:prstGeom prst="roundRect">
            <a:avLst>
              <a:gd name="adj" fmla="val 7989"/>
            </a:avLst>
          </a:prstGeom>
          <a:noFill/>
          <a:ln>
            <a:noFill/>
          </a:ln>
          <a:effectLst>
            <a:outerShdw blurRad="200025" dist="114300" dir="5400000" algn="bl" rotWithShape="0">
              <a:srgbClr val="000000">
                <a:alpha val="90000"/>
              </a:srgbClr>
            </a:outerShdw>
          </a:effectLst>
        </p:spPr>
      </p:pic>
      <p:pic>
        <p:nvPicPr>
          <p:cNvPr id="107" name="Google Shape;107;p7"/>
          <p:cNvPicPr preferRelativeResize="0"/>
          <p:nvPr/>
        </p:nvPicPr>
        <p:blipFill rotWithShape="1">
          <a:blip r:embed="rId3"/>
          <a:srcRect t="29630" r="50000" b="5134"/>
          <a:stretch>
            <a:fillRect/>
          </a:stretch>
        </p:blipFill>
        <p:spPr>
          <a:xfrm rot="124052">
            <a:off x="634008" y="510939"/>
            <a:ext cx="4382253" cy="1440036"/>
          </a:xfrm>
          <a:prstGeom prst="roundRect">
            <a:avLst>
              <a:gd name="adj" fmla="val 15073"/>
            </a:avLst>
          </a:prstGeom>
          <a:noFill/>
          <a:ln>
            <a:noFill/>
          </a:ln>
          <a:effectLst>
            <a:outerShdw blurRad="200025" dist="114300" dir="540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08" name="Google Shape;108;p7"/>
          <p:cNvSpPr txBox="1">
            <a:spLocks noGrp="1"/>
          </p:cNvSpPr>
          <p:nvPr>
            <p:ph type="title"/>
          </p:nvPr>
        </p:nvSpPr>
        <p:spPr>
          <a:xfrm>
            <a:off x="961100" y="653300"/>
            <a:ext cx="3728100" cy="11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09" name="Google Shape;109;p7"/>
          <p:cNvSpPr txBox="1">
            <a:spLocks noGrp="1"/>
          </p:cNvSpPr>
          <p:nvPr>
            <p:ph type="subTitle" idx="1"/>
          </p:nvPr>
        </p:nvSpPr>
        <p:spPr>
          <a:xfrm rot="-272">
            <a:off x="929575" y="2131252"/>
            <a:ext cx="3791100" cy="22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8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8"/>
          <p:cNvPicPr preferRelativeResize="0"/>
          <p:nvPr/>
        </p:nvPicPr>
        <p:blipFill rotWithShape="1">
          <a:blip r:embed="rId3"/>
          <a:srcRect t="24494"/>
          <a:stretch>
            <a:fillRect/>
          </a:stretch>
        </p:blipFill>
        <p:spPr>
          <a:xfrm rot="249">
            <a:off x="435150" y="259650"/>
            <a:ext cx="8273700" cy="4624200"/>
          </a:xfrm>
          <a:prstGeom prst="roundRect">
            <a:avLst>
              <a:gd name="adj" fmla="val 7989"/>
            </a:avLst>
          </a:prstGeom>
          <a:noFill/>
          <a:ln>
            <a:noFill/>
          </a:ln>
          <a:effectLst>
            <a:outerShdw blurRad="200025" dist="114300" dir="5400000" algn="bl" rotWithShape="0">
              <a:srgbClr val="000000">
                <a:alpha val="90000"/>
              </a:srgbClr>
            </a:outerShdw>
          </a:effectLst>
        </p:spPr>
      </p:pic>
      <p:sp>
        <p:nvSpPr>
          <p:cNvPr id="113" name="Google Shape;113;p8"/>
          <p:cNvSpPr txBox="1">
            <a:spLocks noGrp="1"/>
          </p:cNvSpPr>
          <p:nvPr>
            <p:ph type="title"/>
          </p:nvPr>
        </p:nvSpPr>
        <p:spPr>
          <a:xfrm>
            <a:off x="1142025" y="841263"/>
            <a:ext cx="6859800" cy="33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9"/>
          <p:cNvPicPr preferRelativeResize="0"/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9"/>
          <p:cNvPicPr preferRelativeResize="0"/>
          <p:nvPr/>
        </p:nvPicPr>
        <p:blipFill rotWithShape="1">
          <a:blip r:embed="rId3"/>
          <a:srcRect l="7431" t="41704" r="7440"/>
          <a:stretch>
            <a:fillRect/>
          </a:stretch>
        </p:blipFill>
        <p:spPr>
          <a:xfrm rot="-398555">
            <a:off x="764868" y="275948"/>
            <a:ext cx="7614415" cy="4439211"/>
          </a:xfrm>
          <a:prstGeom prst="roundRect">
            <a:avLst>
              <a:gd name="adj" fmla="val 7989"/>
            </a:avLst>
          </a:prstGeom>
          <a:noFill/>
          <a:ln>
            <a:noFill/>
          </a:ln>
          <a:effectLst>
            <a:outerShdw blurRad="200025" dist="114300" dir="5400000" algn="bl" rotWithShape="0">
              <a:srgbClr val="000000">
                <a:alpha val="90000"/>
              </a:srgbClr>
            </a:outerShdw>
          </a:effectLst>
        </p:spPr>
      </p:pic>
      <p:sp>
        <p:nvSpPr>
          <p:cNvPr id="117" name="Google Shape;117;p9"/>
          <p:cNvSpPr txBox="1">
            <a:spLocks noGrp="1"/>
          </p:cNvSpPr>
          <p:nvPr>
            <p:ph type="title"/>
          </p:nvPr>
        </p:nvSpPr>
        <p:spPr>
          <a:xfrm>
            <a:off x="1493550" y="794950"/>
            <a:ext cx="61569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8" name="Google Shape;118;p9"/>
          <p:cNvSpPr txBox="1">
            <a:spLocks noGrp="1"/>
          </p:cNvSpPr>
          <p:nvPr>
            <p:ph type="subTitle" idx="1"/>
          </p:nvPr>
        </p:nvSpPr>
        <p:spPr>
          <a:xfrm>
            <a:off x="2440050" y="1765075"/>
            <a:ext cx="42639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0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0"/>
          <p:cNvPicPr preferRelativeResize="0"/>
          <p:nvPr/>
        </p:nvPicPr>
        <p:blipFill rotWithShape="1">
          <a:blip r:embed="rId3"/>
          <a:srcRect l="22130" r="22124"/>
          <a:stretch>
            <a:fillRect/>
          </a:stretch>
        </p:blipFill>
        <p:spPr>
          <a:xfrm rot="2914864">
            <a:off x="4789910" y="-1534219"/>
            <a:ext cx="4483042" cy="5081995"/>
          </a:xfrm>
          <a:prstGeom prst="roundRect">
            <a:avLst>
              <a:gd name="adj" fmla="val 9378"/>
            </a:avLst>
          </a:prstGeom>
          <a:noFill/>
          <a:ln>
            <a:noFill/>
          </a:ln>
          <a:effectLst>
            <a:outerShdw blurRad="200025" dist="85725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122" name="Google Shape;122;p10"/>
          <p:cNvSpPr txBox="1">
            <a:spLocks noGrp="1"/>
          </p:cNvSpPr>
          <p:nvPr>
            <p:ph type="title"/>
          </p:nvPr>
        </p:nvSpPr>
        <p:spPr>
          <a:xfrm>
            <a:off x="5031975" y="540000"/>
            <a:ext cx="3392100" cy="23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ermanent Marker" panose="02000000000000000000"/>
              <a:buNone/>
              <a:defRPr sz="3100">
                <a:solidFill>
                  <a:schemeClr val="dk1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ermanent Marker" panose="02000000000000000000"/>
              <a:buNone/>
              <a:defRPr sz="3100">
                <a:solidFill>
                  <a:schemeClr val="dk1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ermanent Marker" panose="02000000000000000000"/>
              <a:buNone/>
              <a:defRPr sz="3100">
                <a:solidFill>
                  <a:schemeClr val="dk1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ermanent Marker" panose="02000000000000000000"/>
              <a:buNone/>
              <a:defRPr sz="3100">
                <a:solidFill>
                  <a:schemeClr val="dk1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ermanent Marker" panose="02000000000000000000"/>
              <a:buNone/>
              <a:defRPr sz="3100">
                <a:solidFill>
                  <a:schemeClr val="dk1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ermanent Marker" panose="02000000000000000000"/>
              <a:buNone/>
              <a:defRPr sz="3100">
                <a:solidFill>
                  <a:schemeClr val="dk1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ermanent Marker" panose="02000000000000000000"/>
              <a:buNone/>
              <a:defRPr sz="3100">
                <a:solidFill>
                  <a:schemeClr val="dk1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ermanent Marker" panose="02000000000000000000"/>
              <a:buNone/>
              <a:defRPr sz="3100">
                <a:solidFill>
                  <a:schemeClr val="dk1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ermanent Marker" panose="02000000000000000000"/>
              <a:buNone/>
              <a:defRPr sz="3100">
                <a:solidFill>
                  <a:schemeClr val="dk1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8"/>
          <p:cNvPicPr preferRelativeResize="0"/>
          <p:nvPr/>
        </p:nvPicPr>
        <p:blipFill rotWithShape="1">
          <a:blip r:embed="rId1"/>
          <a:srcRect l="20146" t="37690" r="20140"/>
          <a:stretch>
            <a:fillRect/>
          </a:stretch>
        </p:blipFill>
        <p:spPr>
          <a:xfrm rot="282507">
            <a:off x="3239778" y="322651"/>
            <a:ext cx="2664291" cy="186209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200025" dist="114300" dir="5400000" algn="bl" rotWithShape="0">
              <a:srgbClr val="000000">
                <a:alpha val="40000"/>
              </a:srgbClr>
            </a:outerShdw>
          </a:effectLst>
        </p:spPr>
      </p:pic>
      <p:sp>
        <p:nvSpPr>
          <p:cNvPr id="240" name="Google Shape;240;p28"/>
          <p:cNvSpPr txBox="1">
            <a:spLocks noGrp="1"/>
          </p:cNvSpPr>
          <p:nvPr>
            <p:ph type="subTitle" idx="1"/>
          </p:nvPr>
        </p:nvSpPr>
        <p:spPr>
          <a:xfrm rot="-591">
            <a:off x="2828290" y="4272915"/>
            <a:ext cx="3487420" cy="394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vi-VN" dirty="0">
                <a:latin typeface="Bahnschrift SemiCondensed" panose="020B0502040204020203" charset="0"/>
                <a:cs typeface="Bahnschrift SemiCondensed" panose="020B0502040204020203" charset="0"/>
              </a:rPr>
              <a:t>DỰ ÁN ĐƯỢC PHÁT TRIỂN BỞI NHÓM C4F</a:t>
            </a:r>
            <a:endParaRPr lang="en-US" altLang="vi-VN" dirty="0">
              <a:latin typeface="Bahnschrift SemiCondensed" panose="020B0502040204020203" charset="0"/>
              <a:cs typeface="Bahnschrift SemiCondensed" panose="020B0502040204020203" charset="0"/>
            </a:endParaRPr>
          </a:p>
        </p:txBody>
      </p:sp>
      <p:sp>
        <p:nvSpPr>
          <p:cNvPr id="241" name="Google Shape;241;p28"/>
          <p:cNvSpPr txBox="1">
            <a:spLocks noGrp="1"/>
          </p:cNvSpPr>
          <p:nvPr>
            <p:ph type="ctrTitle"/>
          </p:nvPr>
        </p:nvSpPr>
        <p:spPr>
          <a:xfrm>
            <a:off x="2002297" y="2386785"/>
            <a:ext cx="5275500" cy="18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dirty="0"/>
              <a:t>THE SQUID GAME</a:t>
            </a:r>
            <a:endParaRPr lang="en-US" dirty="0"/>
          </a:p>
        </p:txBody>
      </p:sp>
      <p:sp>
        <p:nvSpPr>
          <p:cNvPr id="242" name="Google Shape;242;p28"/>
          <p:cNvSpPr/>
          <p:nvPr/>
        </p:nvSpPr>
        <p:spPr>
          <a:xfrm rot="282462">
            <a:off x="3487530" y="1108638"/>
            <a:ext cx="15655" cy="124812"/>
          </a:xfrm>
          <a:custGeom>
            <a:avLst/>
            <a:gdLst/>
            <a:ahLst/>
            <a:cxnLst/>
            <a:rect l="l" t="t" r="r" b="b"/>
            <a:pathLst>
              <a:path w="729" h="5812" extrusionOk="0">
                <a:moveTo>
                  <a:pt x="59" y="0"/>
                </a:moveTo>
                <a:lnTo>
                  <a:pt x="0" y="5103"/>
                </a:lnTo>
                <a:cubicBezTo>
                  <a:pt x="3" y="5105"/>
                  <a:pt x="9" y="5105"/>
                  <a:pt x="14" y="5111"/>
                </a:cubicBezTo>
                <a:cubicBezTo>
                  <a:pt x="385" y="5312"/>
                  <a:pt x="586" y="5557"/>
                  <a:pt x="661" y="5811"/>
                </a:cubicBezTo>
                <a:lnTo>
                  <a:pt x="728" y="405"/>
                </a:lnTo>
                <a:lnTo>
                  <a:pt x="728" y="405"/>
                </a:lnTo>
                <a:cubicBezTo>
                  <a:pt x="723" y="405"/>
                  <a:pt x="717" y="405"/>
                  <a:pt x="712" y="405"/>
                </a:cubicBezTo>
                <a:cubicBezTo>
                  <a:pt x="504" y="405"/>
                  <a:pt x="282" y="204"/>
                  <a:pt x="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3" name="Google Shape;243;p28"/>
          <p:cNvSpPr/>
          <p:nvPr/>
        </p:nvSpPr>
        <p:spPr>
          <a:xfrm rot="282462">
            <a:off x="4055786" y="1065854"/>
            <a:ext cx="16665" cy="15913"/>
          </a:xfrm>
          <a:custGeom>
            <a:avLst/>
            <a:gdLst/>
            <a:ahLst/>
            <a:cxnLst/>
            <a:rect l="l" t="t" r="r" b="b"/>
            <a:pathLst>
              <a:path w="776" h="741" extrusionOk="0">
                <a:moveTo>
                  <a:pt x="59" y="1"/>
                </a:moveTo>
                <a:lnTo>
                  <a:pt x="59" y="1"/>
                </a:lnTo>
                <a:cubicBezTo>
                  <a:pt x="36" y="9"/>
                  <a:pt x="17" y="18"/>
                  <a:pt x="0" y="18"/>
                </a:cubicBezTo>
                <a:cubicBezTo>
                  <a:pt x="50" y="202"/>
                  <a:pt x="84" y="394"/>
                  <a:pt x="78" y="589"/>
                </a:cubicBezTo>
                <a:lnTo>
                  <a:pt x="78" y="659"/>
                </a:lnTo>
                <a:cubicBezTo>
                  <a:pt x="159" y="627"/>
                  <a:pt x="246" y="609"/>
                  <a:pt x="338" y="609"/>
                </a:cubicBezTo>
                <a:cubicBezTo>
                  <a:pt x="474" y="609"/>
                  <a:pt x="620" y="648"/>
                  <a:pt x="770" y="740"/>
                </a:cubicBezTo>
                <a:lnTo>
                  <a:pt x="773" y="601"/>
                </a:lnTo>
                <a:cubicBezTo>
                  <a:pt x="776" y="464"/>
                  <a:pt x="762" y="330"/>
                  <a:pt x="745" y="199"/>
                </a:cubicBezTo>
                <a:cubicBezTo>
                  <a:pt x="659" y="151"/>
                  <a:pt x="599" y="2"/>
                  <a:pt x="552" y="2"/>
                </a:cubicBezTo>
                <a:cubicBezTo>
                  <a:pt x="544" y="2"/>
                  <a:pt x="537" y="6"/>
                  <a:pt x="530" y="15"/>
                </a:cubicBezTo>
                <a:cubicBezTo>
                  <a:pt x="488" y="230"/>
                  <a:pt x="352" y="191"/>
                  <a:pt x="260" y="411"/>
                </a:cubicBezTo>
                <a:cubicBezTo>
                  <a:pt x="20" y="285"/>
                  <a:pt x="128" y="135"/>
                  <a:pt x="5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4" name="Google Shape;244;p28"/>
          <p:cNvSpPr/>
          <p:nvPr/>
        </p:nvSpPr>
        <p:spPr>
          <a:xfrm rot="282462">
            <a:off x="3473444" y="1103389"/>
            <a:ext cx="16257" cy="113731"/>
          </a:xfrm>
          <a:custGeom>
            <a:avLst/>
            <a:gdLst/>
            <a:ahLst/>
            <a:cxnLst/>
            <a:rect l="l" t="t" r="r" b="b"/>
            <a:pathLst>
              <a:path w="757" h="5296" extrusionOk="0">
                <a:moveTo>
                  <a:pt x="589" y="0"/>
                </a:moveTo>
                <a:cubicBezTo>
                  <a:pt x="282" y="558"/>
                  <a:pt x="380" y="823"/>
                  <a:pt x="712" y="1535"/>
                </a:cubicBezTo>
                <a:cubicBezTo>
                  <a:pt x="494" y="1755"/>
                  <a:pt x="281" y="1864"/>
                  <a:pt x="66" y="1864"/>
                </a:cubicBezTo>
                <a:cubicBezTo>
                  <a:pt x="58" y="1864"/>
                  <a:pt x="50" y="1864"/>
                  <a:pt x="42" y="1864"/>
                </a:cubicBezTo>
                <a:lnTo>
                  <a:pt x="1" y="5189"/>
                </a:lnTo>
                <a:cubicBezTo>
                  <a:pt x="62" y="5180"/>
                  <a:pt x="125" y="5174"/>
                  <a:pt x="188" y="5174"/>
                </a:cubicBezTo>
                <a:cubicBezTo>
                  <a:pt x="358" y="5174"/>
                  <a:pt x="530" y="5212"/>
                  <a:pt x="695" y="5295"/>
                </a:cubicBezTo>
                <a:lnTo>
                  <a:pt x="757" y="198"/>
                </a:lnTo>
                <a:cubicBezTo>
                  <a:pt x="701" y="148"/>
                  <a:pt x="642" y="92"/>
                  <a:pt x="586" y="45"/>
                </a:cubicBezTo>
                <a:cubicBezTo>
                  <a:pt x="584" y="31"/>
                  <a:pt x="589" y="14"/>
                  <a:pt x="58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5" name="Google Shape;245;p28"/>
          <p:cNvSpPr/>
          <p:nvPr/>
        </p:nvSpPr>
        <p:spPr>
          <a:xfrm rot="282462">
            <a:off x="3986446" y="1112119"/>
            <a:ext cx="69837" cy="303892"/>
          </a:xfrm>
          <a:custGeom>
            <a:avLst/>
            <a:gdLst/>
            <a:ahLst/>
            <a:cxnLst/>
            <a:rect l="l" t="t" r="r" b="b"/>
            <a:pathLst>
              <a:path w="3252" h="14151" extrusionOk="0">
                <a:moveTo>
                  <a:pt x="2845" y="8742"/>
                </a:moveTo>
                <a:cubicBezTo>
                  <a:pt x="2909" y="8742"/>
                  <a:pt x="2976" y="8782"/>
                  <a:pt x="3045" y="8875"/>
                </a:cubicBezTo>
                <a:cubicBezTo>
                  <a:pt x="2964" y="8991"/>
                  <a:pt x="2879" y="9053"/>
                  <a:pt x="2790" y="9053"/>
                </a:cubicBezTo>
                <a:cubicBezTo>
                  <a:pt x="2724" y="9053"/>
                  <a:pt x="2655" y="9019"/>
                  <a:pt x="2584" y="8947"/>
                </a:cubicBezTo>
                <a:cubicBezTo>
                  <a:pt x="2666" y="8823"/>
                  <a:pt x="2753" y="8742"/>
                  <a:pt x="2845" y="8742"/>
                </a:cubicBezTo>
                <a:close/>
                <a:moveTo>
                  <a:pt x="2559" y="0"/>
                </a:moveTo>
                <a:lnTo>
                  <a:pt x="2428" y="11009"/>
                </a:lnTo>
                <a:cubicBezTo>
                  <a:pt x="2420" y="11712"/>
                  <a:pt x="2029" y="12368"/>
                  <a:pt x="1415" y="12714"/>
                </a:cubicBezTo>
                <a:lnTo>
                  <a:pt x="369" y="13302"/>
                </a:lnTo>
                <a:cubicBezTo>
                  <a:pt x="347" y="13573"/>
                  <a:pt x="207" y="13824"/>
                  <a:pt x="1" y="14022"/>
                </a:cubicBezTo>
                <a:cubicBezTo>
                  <a:pt x="96" y="14061"/>
                  <a:pt x="185" y="14025"/>
                  <a:pt x="283" y="14122"/>
                </a:cubicBezTo>
                <a:cubicBezTo>
                  <a:pt x="280" y="14134"/>
                  <a:pt x="277" y="14139"/>
                  <a:pt x="272" y="14150"/>
                </a:cubicBezTo>
                <a:lnTo>
                  <a:pt x="1759" y="13316"/>
                </a:lnTo>
                <a:cubicBezTo>
                  <a:pt x="2579" y="12847"/>
                  <a:pt x="3100" y="11969"/>
                  <a:pt x="3114" y="11015"/>
                </a:cubicBezTo>
                <a:lnTo>
                  <a:pt x="3251" y="34"/>
                </a:lnTo>
                <a:lnTo>
                  <a:pt x="3251" y="34"/>
                </a:lnTo>
                <a:cubicBezTo>
                  <a:pt x="3179" y="90"/>
                  <a:pt x="3095" y="146"/>
                  <a:pt x="3003" y="196"/>
                </a:cubicBezTo>
                <a:cubicBezTo>
                  <a:pt x="2824" y="146"/>
                  <a:pt x="2679" y="76"/>
                  <a:pt x="25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6" name="Google Shape;246;p28"/>
          <p:cNvSpPr/>
          <p:nvPr/>
        </p:nvSpPr>
        <p:spPr>
          <a:xfrm rot="282462">
            <a:off x="3460192" y="1122308"/>
            <a:ext cx="521669" cy="392347"/>
          </a:xfrm>
          <a:custGeom>
            <a:avLst/>
            <a:gdLst/>
            <a:ahLst/>
            <a:cxnLst/>
            <a:rect l="l" t="t" r="r" b="b"/>
            <a:pathLst>
              <a:path w="24292" h="18270" extrusionOk="0">
                <a:moveTo>
                  <a:pt x="823" y="7754"/>
                </a:moveTo>
                <a:lnTo>
                  <a:pt x="823" y="7754"/>
                </a:lnTo>
                <a:cubicBezTo>
                  <a:pt x="1016" y="7804"/>
                  <a:pt x="1200" y="7793"/>
                  <a:pt x="1390" y="7823"/>
                </a:cubicBezTo>
                <a:lnTo>
                  <a:pt x="1390" y="7829"/>
                </a:lnTo>
                <a:cubicBezTo>
                  <a:pt x="1476" y="7843"/>
                  <a:pt x="1565" y="7865"/>
                  <a:pt x="1657" y="7907"/>
                </a:cubicBezTo>
                <a:cubicBezTo>
                  <a:pt x="1465" y="8197"/>
                  <a:pt x="1858" y="8445"/>
                  <a:pt x="1507" y="8741"/>
                </a:cubicBezTo>
                <a:cubicBezTo>
                  <a:pt x="1465" y="8783"/>
                  <a:pt x="1420" y="8800"/>
                  <a:pt x="1378" y="8814"/>
                </a:cubicBezTo>
                <a:lnTo>
                  <a:pt x="1376" y="9086"/>
                </a:lnTo>
                <a:lnTo>
                  <a:pt x="1376" y="9086"/>
                </a:lnTo>
                <a:cubicBezTo>
                  <a:pt x="1376" y="9083"/>
                  <a:pt x="1376" y="9081"/>
                  <a:pt x="1376" y="9079"/>
                </a:cubicBezTo>
                <a:lnTo>
                  <a:pt x="1378" y="8808"/>
                </a:lnTo>
                <a:lnTo>
                  <a:pt x="1378" y="8808"/>
                </a:lnTo>
                <a:cubicBezTo>
                  <a:pt x="1292" y="8833"/>
                  <a:pt x="1197" y="8833"/>
                  <a:pt x="1113" y="8967"/>
                </a:cubicBezTo>
                <a:cubicBezTo>
                  <a:pt x="980" y="8850"/>
                  <a:pt x="848" y="8733"/>
                  <a:pt x="715" y="8616"/>
                </a:cubicBezTo>
                <a:lnTo>
                  <a:pt x="715" y="8613"/>
                </a:lnTo>
                <a:cubicBezTo>
                  <a:pt x="667" y="8571"/>
                  <a:pt x="622" y="8529"/>
                  <a:pt x="575" y="8487"/>
                </a:cubicBezTo>
                <a:cubicBezTo>
                  <a:pt x="634" y="8445"/>
                  <a:pt x="675" y="8404"/>
                  <a:pt x="712" y="8365"/>
                </a:cubicBezTo>
                <a:lnTo>
                  <a:pt x="712" y="8353"/>
                </a:lnTo>
                <a:cubicBezTo>
                  <a:pt x="876" y="8144"/>
                  <a:pt x="709" y="7960"/>
                  <a:pt x="823" y="7754"/>
                </a:cubicBezTo>
                <a:close/>
                <a:moveTo>
                  <a:pt x="1429" y="9478"/>
                </a:moveTo>
                <a:lnTo>
                  <a:pt x="1429" y="9478"/>
                </a:lnTo>
                <a:cubicBezTo>
                  <a:pt x="1431" y="9489"/>
                  <a:pt x="1431" y="9494"/>
                  <a:pt x="1434" y="9506"/>
                </a:cubicBezTo>
                <a:cubicBezTo>
                  <a:pt x="1431" y="9497"/>
                  <a:pt x="1431" y="9489"/>
                  <a:pt x="1429" y="9478"/>
                </a:cubicBezTo>
                <a:close/>
                <a:moveTo>
                  <a:pt x="1939" y="1"/>
                </a:moveTo>
                <a:cubicBezTo>
                  <a:pt x="1883" y="218"/>
                  <a:pt x="1766" y="439"/>
                  <a:pt x="1490" y="668"/>
                </a:cubicBezTo>
                <a:cubicBezTo>
                  <a:pt x="1482" y="668"/>
                  <a:pt x="1479" y="668"/>
                  <a:pt x="1468" y="665"/>
                </a:cubicBezTo>
                <a:lnTo>
                  <a:pt x="1404" y="6069"/>
                </a:lnTo>
                <a:cubicBezTo>
                  <a:pt x="1459" y="6242"/>
                  <a:pt x="1448" y="6423"/>
                  <a:pt x="1398" y="6596"/>
                </a:cubicBezTo>
                <a:cubicBezTo>
                  <a:pt x="1298" y="6919"/>
                  <a:pt x="1041" y="7207"/>
                  <a:pt x="715" y="7366"/>
                </a:cubicBezTo>
                <a:lnTo>
                  <a:pt x="715" y="7371"/>
                </a:lnTo>
                <a:cubicBezTo>
                  <a:pt x="543" y="7455"/>
                  <a:pt x="353" y="7506"/>
                  <a:pt x="163" y="7506"/>
                </a:cubicBezTo>
                <a:cubicBezTo>
                  <a:pt x="118" y="7506"/>
                  <a:pt x="73" y="7503"/>
                  <a:pt x="28" y="7497"/>
                </a:cubicBezTo>
                <a:lnTo>
                  <a:pt x="11" y="9068"/>
                </a:lnTo>
                <a:cubicBezTo>
                  <a:pt x="0" y="10022"/>
                  <a:pt x="500" y="10914"/>
                  <a:pt x="1320" y="11405"/>
                </a:cubicBezTo>
                <a:lnTo>
                  <a:pt x="12245" y="17894"/>
                </a:lnTo>
                <a:cubicBezTo>
                  <a:pt x="12513" y="18059"/>
                  <a:pt x="12811" y="18162"/>
                  <a:pt x="13110" y="18224"/>
                </a:cubicBezTo>
                <a:cubicBezTo>
                  <a:pt x="13274" y="18254"/>
                  <a:pt x="13441" y="18270"/>
                  <a:pt x="13608" y="18270"/>
                </a:cubicBezTo>
                <a:cubicBezTo>
                  <a:pt x="14061" y="18270"/>
                  <a:pt x="14513" y="18157"/>
                  <a:pt x="14920" y="17931"/>
                </a:cubicBezTo>
                <a:lnTo>
                  <a:pt x="24291" y="12672"/>
                </a:lnTo>
                <a:cubicBezTo>
                  <a:pt x="24249" y="12652"/>
                  <a:pt x="24202" y="12625"/>
                  <a:pt x="24152" y="12580"/>
                </a:cubicBezTo>
                <a:cubicBezTo>
                  <a:pt x="24193" y="12524"/>
                  <a:pt x="24207" y="12479"/>
                  <a:pt x="24213" y="12432"/>
                </a:cubicBezTo>
                <a:lnTo>
                  <a:pt x="24213" y="12432"/>
                </a:lnTo>
                <a:cubicBezTo>
                  <a:pt x="23998" y="12633"/>
                  <a:pt x="23719" y="12781"/>
                  <a:pt x="23429" y="12839"/>
                </a:cubicBezTo>
                <a:cubicBezTo>
                  <a:pt x="23334" y="12728"/>
                  <a:pt x="23253" y="12608"/>
                  <a:pt x="23189" y="12488"/>
                </a:cubicBezTo>
                <a:lnTo>
                  <a:pt x="19013" y="14831"/>
                </a:lnTo>
                <a:cubicBezTo>
                  <a:pt x="19161" y="14870"/>
                  <a:pt x="19275" y="14985"/>
                  <a:pt x="19275" y="15172"/>
                </a:cubicBezTo>
                <a:cubicBezTo>
                  <a:pt x="19182" y="15317"/>
                  <a:pt x="19083" y="15362"/>
                  <a:pt x="18981" y="15362"/>
                </a:cubicBezTo>
                <a:cubicBezTo>
                  <a:pt x="18811" y="15362"/>
                  <a:pt x="18632" y="15233"/>
                  <a:pt x="18460" y="15225"/>
                </a:cubicBezTo>
                <a:cubicBezTo>
                  <a:pt x="18455" y="15197"/>
                  <a:pt x="18455" y="15169"/>
                  <a:pt x="18455" y="15144"/>
                </a:cubicBezTo>
                <a:lnTo>
                  <a:pt x="14577" y="17320"/>
                </a:lnTo>
                <a:cubicBezTo>
                  <a:pt x="14277" y="17489"/>
                  <a:pt x="13942" y="17573"/>
                  <a:pt x="13608" y="17573"/>
                </a:cubicBezTo>
                <a:cubicBezTo>
                  <a:pt x="13350" y="17573"/>
                  <a:pt x="13092" y="17523"/>
                  <a:pt x="12851" y="17423"/>
                </a:cubicBezTo>
                <a:lnTo>
                  <a:pt x="12851" y="17423"/>
                </a:lnTo>
                <a:cubicBezTo>
                  <a:pt x="13092" y="17522"/>
                  <a:pt x="13348" y="17572"/>
                  <a:pt x="13605" y="17572"/>
                </a:cubicBezTo>
                <a:cubicBezTo>
                  <a:pt x="13938" y="17572"/>
                  <a:pt x="14272" y="17487"/>
                  <a:pt x="14571" y="17317"/>
                </a:cubicBezTo>
                <a:lnTo>
                  <a:pt x="18449" y="15141"/>
                </a:lnTo>
                <a:cubicBezTo>
                  <a:pt x="18463" y="14924"/>
                  <a:pt x="18668" y="14806"/>
                  <a:pt x="18869" y="14806"/>
                </a:cubicBezTo>
                <a:cubicBezTo>
                  <a:pt x="18916" y="14806"/>
                  <a:pt x="18963" y="14812"/>
                  <a:pt x="19007" y="14826"/>
                </a:cubicBezTo>
                <a:lnTo>
                  <a:pt x="23181" y="12482"/>
                </a:lnTo>
                <a:cubicBezTo>
                  <a:pt x="23066" y="12270"/>
                  <a:pt x="23002" y="12044"/>
                  <a:pt x="22985" y="11824"/>
                </a:cubicBezTo>
                <a:lnTo>
                  <a:pt x="22988" y="11821"/>
                </a:lnTo>
                <a:cubicBezTo>
                  <a:pt x="22971" y="11612"/>
                  <a:pt x="23005" y="11414"/>
                  <a:pt x="23086" y="11238"/>
                </a:cubicBezTo>
                <a:lnTo>
                  <a:pt x="23086" y="11238"/>
                </a:lnTo>
                <a:lnTo>
                  <a:pt x="17322" y="14471"/>
                </a:lnTo>
                <a:cubicBezTo>
                  <a:pt x="17279" y="14583"/>
                  <a:pt x="17169" y="14669"/>
                  <a:pt x="17042" y="14669"/>
                </a:cubicBezTo>
                <a:cubicBezTo>
                  <a:pt x="17021" y="14669"/>
                  <a:pt x="16999" y="14666"/>
                  <a:pt x="16976" y="14661"/>
                </a:cubicBezTo>
                <a:lnTo>
                  <a:pt x="14273" y="16179"/>
                </a:lnTo>
                <a:cubicBezTo>
                  <a:pt x="14412" y="16307"/>
                  <a:pt x="14521" y="16441"/>
                  <a:pt x="14502" y="16580"/>
                </a:cubicBezTo>
                <a:cubicBezTo>
                  <a:pt x="14491" y="16661"/>
                  <a:pt x="14446" y="16737"/>
                  <a:pt x="14340" y="16823"/>
                </a:cubicBezTo>
                <a:cubicBezTo>
                  <a:pt x="14269" y="16875"/>
                  <a:pt x="14193" y="16896"/>
                  <a:pt x="14118" y="16896"/>
                </a:cubicBezTo>
                <a:cubicBezTo>
                  <a:pt x="14054" y="16896"/>
                  <a:pt x="13991" y="16881"/>
                  <a:pt x="13933" y="16854"/>
                </a:cubicBezTo>
                <a:cubicBezTo>
                  <a:pt x="13930" y="16854"/>
                  <a:pt x="13930" y="16854"/>
                  <a:pt x="13927" y="16857"/>
                </a:cubicBezTo>
                <a:cubicBezTo>
                  <a:pt x="13779" y="16776"/>
                  <a:pt x="13665" y="16614"/>
                  <a:pt x="13642" y="16441"/>
                </a:cubicBezTo>
                <a:cubicBezTo>
                  <a:pt x="13626" y="16441"/>
                  <a:pt x="13606" y="16444"/>
                  <a:pt x="13587" y="16444"/>
                </a:cubicBezTo>
                <a:cubicBezTo>
                  <a:pt x="13442" y="16441"/>
                  <a:pt x="13294" y="16402"/>
                  <a:pt x="13165" y="16327"/>
                </a:cubicBezTo>
                <a:lnTo>
                  <a:pt x="2241" y="9835"/>
                </a:lnTo>
                <a:cubicBezTo>
                  <a:pt x="1978" y="9681"/>
                  <a:pt x="1822" y="9400"/>
                  <a:pt x="1825" y="9095"/>
                </a:cubicBezTo>
                <a:lnTo>
                  <a:pt x="1914" y="1655"/>
                </a:lnTo>
                <a:cubicBezTo>
                  <a:pt x="1828" y="1630"/>
                  <a:pt x="1738" y="1605"/>
                  <a:pt x="1652" y="1583"/>
                </a:cubicBezTo>
                <a:cubicBezTo>
                  <a:pt x="1574" y="1242"/>
                  <a:pt x="1683" y="893"/>
                  <a:pt x="1791" y="545"/>
                </a:cubicBezTo>
                <a:cubicBezTo>
                  <a:pt x="1830" y="538"/>
                  <a:pt x="1871" y="530"/>
                  <a:pt x="1914" y="530"/>
                </a:cubicBezTo>
                <a:cubicBezTo>
                  <a:pt x="1920" y="530"/>
                  <a:pt x="1927" y="530"/>
                  <a:pt x="1934" y="531"/>
                </a:cubicBezTo>
                <a:lnTo>
                  <a:pt x="193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7" name="Google Shape;247;p28"/>
          <p:cNvSpPr/>
          <p:nvPr/>
        </p:nvSpPr>
        <p:spPr>
          <a:xfrm rot="282462">
            <a:off x="3479515" y="856883"/>
            <a:ext cx="580253" cy="519436"/>
          </a:xfrm>
          <a:custGeom>
            <a:avLst/>
            <a:gdLst/>
            <a:ahLst/>
            <a:cxnLst/>
            <a:rect l="l" t="t" r="r" b="b"/>
            <a:pathLst>
              <a:path w="27020" h="24188" extrusionOk="0">
                <a:moveTo>
                  <a:pt x="7089" y="4790"/>
                </a:moveTo>
                <a:cubicBezTo>
                  <a:pt x="7158" y="4809"/>
                  <a:pt x="7213" y="4823"/>
                  <a:pt x="7263" y="4845"/>
                </a:cubicBezTo>
                <a:lnTo>
                  <a:pt x="7263" y="4845"/>
                </a:lnTo>
                <a:lnTo>
                  <a:pt x="7257" y="4848"/>
                </a:lnTo>
                <a:cubicBezTo>
                  <a:pt x="7329" y="4879"/>
                  <a:pt x="7385" y="4924"/>
                  <a:pt x="7435" y="5021"/>
                </a:cubicBezTo>
                <a:cubicBezTo>
                  <a:pt x="7446" y="5133"/>
                  <a:pt x="7310" y="5256"/>
                  <a:pt x="7204" y="5376"/>
                </a:cubicBezTo>
                <a:cubicBezTo>
                  <a:pt x="7078" y="5370"/>
                  <a:pt x="6975" y="5169"/>
                  <a:pt x="6936" y="5027"/>
                </a:cubicBezTo>
                <a:lnTo>
                  <a:pt x="5399" y="5889"/>
                </a:lnTo>
                <a:lnTo>
                  <a:pt x="6944" y="5021"/>
                </a:lnTo>
                <a:cubicBezTo>
                  <a:pt x="6939" y="5005"/>
                  <a:pt x="6933" y="4980"/>
                  <a:pt x="6933" y="4966"/>
                </a:cubicBezTo>
                <a:lnTo>
                  <a:pt x="7089" y="4790"/>
                </a:lnTo>
                <a:close/>
                <a:moveTo>
                  <a:pt x="1909" y="7864"/>
                </a:moveTo>
                <a:lnTo>
                  <a:pt x="1909" y="7864"/>
                </a:lnTo>
                <a:cubicBezTo>
                  <a:pt x="1893" y="7877"/>
                  <a:pt x="1877" y="7890"/>
                  <a:pt x="1861" y="7903"/>
                </a:cubicBezTo>
                <a:cubicBezTo>
                  <a:pt x="1877" y="7890"/>
                  <a:pt x="1893" y="7877"/>
                  <a:pt x="1909" y="7864"/>
                </a:cubicBezTo>
                <a:close/>
                <a:moveTo>
                  <a:pt x="1830" y="7942"/>
                </a:moveTo>
                <a:lnTo>
                  <a:pt x="1830" y="7942"/>
                </a:lnTo>
                <a:cubicBezTo>
                  <a:pt x="1816" y="7956"/>
                  <a:pt x="1811" y="7962"/>
                  <a:pt x="1800" y="7970"/>
                </a:cubicBezTo>
                <a:cubicBezTo>
                  <a:pt x="1811" y="7959"/>
                  <a:pt x="1816" y="7951"/>
                  <a:pt x="1830" y="7942"/>
                </a:cubicBezTo>
                <a:close/>
                <a:moveTo>
                  <a:pt x="26007" y="20014"/>
                </a:moveTo>
                <a:lnTo>
                  <a:pt x="26007" y="20014"/>
                </a:lnTo>
                <a:cubicBezTo>
                  <a:pt x="26236" y="20127"/>
                  <a:pt x="26104" y="20312"/>
                  <a:pt x="25959" y="20312"/>
                </a:cubicBezTo>
                <a:cubicBezTo>
                  <a:pt x="25940" y="20312"/>
                  <a:pt x="25920" y="20308"/>
                  <a:pt x="25901" y="20301"/>
                </a:cubicBezTo>
                <a:lnTo>
                  <a:pt x="25901" y="20307"/>
                </a:lnTo>
                <a:cubicBezTo>
                  <a:pt x="25887" y="20304"/>
                  <a:pt x="25873" y="20295"/>
                  <a:pt x="25859" y="20290"/>
                </a:cubicBezTo>
                <a:cubicBezTo>
                  <a:pt x="25797" y="20248"/>
                  <a:pt x="25845" y="20195"/>
                  <a:pt x="25901" y="20142"/>
                </a:cubicBezTo>
                <a:lnTo>
                  <a:pt x="25901" y="20134"/>
                </a:lnTo>
                <a:cubicBezTo>
                  <a:pt x="25943" y="20092"/>
                  <a:pt x="25993" y="20053"/>
                  <a:pt x="26007" y="20014"/>
                </a:cubicBezTo>
                <a:close/>
                <a:moveTo>
                  <a:pt x="13805" y="0"/>
                </a:moveTo>
                <a:cubicBezTo>
                  <a:pt x="13354" y="0"/>
                  <a:pt x="12902" y="114"/>
                  <a:pt x="12496" y="343"/>
                </a:cubicBezTo>
                <a:lnTo>
                  <a:pt x="1406" y="6575"/>
                </a:lnTo>
                <a:cubicBezTo>
                  <a:pt x="572" y="7041"/>
                  <a:pt x="48" y="7920"/>
                  <a:pt x="39" y="8871"/>
                </a:cubicBezTo>
                <a:lnTo>
                  <a:pt x="0" y="11923"/>
                </a:lnTo>
                <a:cubicBezTo>
                  <a:pt x="285" y="11974"/>
                  <a:pt x="444" y="12147"/>
                  <a:pt x="603" y="12322"/>
                </a:cubicBezTo>
                <a:cubicBezTo>
                  <a:pt x="631" y="12283"/>
                  <a:pt x="661" y="12241"/>
                  <a:pt x="695" y="12197"/>
                </a:cubicBezTo>
                <a:lnTo>
                  <a:pt x="695" y="12188"/>
                </a:lnTo>
                <a:cubicBezTo>
                  <a:pt x="857" y="11974"/>
                  <a:pt x="1102" y="11753"/>
                  <a:pt x="1267" y="11536"/>
                </a:cubicBezTo>
                <a:cubicBezTo>
                  <a:pt x="1300" y="11577"/>
                  <a:pt x="1337" y="11614"/>
                  <a:pt x="1367" y="11644"/>
                </a:cubicBezTo>
                <a:lnTo>
                  <a:pt x="1367" y="11653"/>
                </a:lnTo>
                <a:cubicBezTo>
                  <a:pt x="1524" y="11798"/>
                  <a:pt x="1674" y="11876"/>
                  <a:pt x="1828" y="11904"/>
                </a:cubicBezTo>
                <a:lnTo>
                  <a:pt x="1869" y="8899"/>
                </a:lnTo>
                <a:cubicBezTo>
                  <a:pt x="1872" y="8601"/>
                  <a:pt x="2040" y="8319"/>
                  <a:pt x="2302" y="8174"/>
                </a:cubicBezTo>
                <a:lnTo>
                  <a:pt x="13383" y="1953"/>
                </a:lnTo>
                <a:cubicBezTo>
                  <a:pt x="13514" y="1880"/>
                  <a:pt x="13659" y="1841"/>
                  <a:pt x="13807" y="1841"/>
                </a:cubicBezTo>
                <a:cubicBezTo>
                  <a:pt x="13854" y="1841"/>
                  <a:pt x="13905" y="1847"/>
                  <a:pt x="13952" y="1855"/>
                </a:cubicBezTo>
                <a:cubicBezTo>
                  <a:pt x="14047" y="1875"/>
                  <a:pt x="14142" y="1908"/>
                  <a:pt x="14228" y="1958"/>
                </a:cubicBezTo>
                <a:lnTo>
                  <a:pt x="17512" y="3905"/>
                </a:lnTo>
                <a:cubicBezTo>
                  <a:pt x="17552" y="3900"/>
                  <a:pt x="17594" y="3897"/>
                  <a:pt x="17636" y="3897"/>
                </a:cubicBezTo>
                <a:cubicBezTo>
                  <a:pt x="17751" y="3897"/>
                  <a:pt x="17874" y="3920"/>
                  <a:pt x="18008" y="3981"/>
                </a:cubicBezTo>
                <a:cubicBezTo>
                  <a:pt x="18084" y="4065"/>
                  <a:pt x="18137" y="4176"/>
                  <a:pt x="18165" y="4293"/>
                </a:cubicBezTo>
                <a:lnTo>
                  <a:pt x="25156" y="8444"/>
                </a:lnTo>
                <a:cubicBezTo>
                  <a:pt x="25167" y="8450"/>
                  <a:pt x="25173" y="8458"/>
                  <a:pt x="25184" y="8461"/>
                </a:cubicBezTo>
                <a:cubicBezTo>
                  <a:pt x="25184" y="8311"/>
                  <a:pt x="25128" y="8160"/>
                  <a:pt x="25318" y="8001"/>
                </a:cubicBezTo>
                <a:lnTo>
                  <a:pt x="25223" y="7945"/>
                </a:lnTo>
                <a:cubicBezTo>
                  <a:pt x="25206" y="7956"/>
                  <a:pt x="25184" y="7970"/>
                  <a:pt x="25161" y="7984"/>
                </a:cubicBezTo>
                <a:cubicBezTo>
                  <a:pt x="25086" y="7920"/>
                  <a:pt x="25050" y="7873"/>
                  <a:pt x="25030" y="7834"/>
                </a:cubicBezTo>
                <a:lnTo>
                  <a:pt x="14463" y="1556"/>
                </a:lnTo>
                <a:cubicBezTo>
                  <a:pt x="14267" y="1437"/>
                  <a:pt x="14039" y="1378"/>
                  <a:pt x="13810" y="1372"/>
                </a:cubicBezTo>
                <a:cubicBezTo>
                  <a:pt x="13800" y="1372"/>
                  <a:pt x="13790" y="1372"/>
                  <a:pt x="13781" y="1372"/>
                </a:cubicBezTo>
                <a:cubicBezTo>
                  <a:pt x="13559" y="1372"/>
                  <a:pt x="13344" y="1433"/>
                  <a:pt x="13154" y="1540"/>
                </a:cubicBezTo>
                <a:lnTo>
                  <a:pt x="9844" y="3397"/>
                </a:lnTo>
                <a:lnTo>
                  <a:pt x="13160" y="1534"/>
                </a:lnTo>
                <a:cubicBezTo>
                  <a:pt x="13359" y="1425"/>
                  <a:pt x="13579" y="1367"/>
                  <a:pt x="13800" y="1367"/>
                </a:cubicBezTo>
                <a:cubicBezTo>
                  <a:pt x="13805" y="1367"/>
                  <a:pt x="13810" y="1367"/>
                  <a:pt x="13815" y="1367"/>
                </a:cubicBezTo>
                <a:cubicBezTo>
                  <a:pt x="14047" y="1372"/>
                  <a:pt x="14270" y="1434"/>
                  <a:pt x="14468" y="1554"/>
                </a:cubicBezTo>
                <a:lnTo>
                  <a:pt x="25039" y="7825"/>
                </a:lnTo>
                <a:cubicBezTo>
                  <a:pt x="25002" y="7747"/>
                  <a:pt x="25058" y="7694"/>
                  <a:pt x="25100" y="7602"/>
                </a:cubicBezTo>
                <a:cubicBezTo>
                  <a:pt x="25203" y="7658"/>
                  <a:pt x="25301" y="7602"/>
                  <a:pt x="25404" y="7711"/>
                </a:cubicBezTo>
                <a:cubicBezTo>
                  <a:pt x="25340" y="7850"/>
                  <a:pt x="25323" y="7878"/>
                  <a:pt x="25231" y="7942"/>
                </a:cubicBezTo>
                <a:lnTo>
                  <a:pt x="25323" y="7998"/>
                </a:lnTo>
                <a:cubicBezTo>
                  <a:pt x="25348" y="7979"/>
                  <a:pt x="25371" y="7959"/>
                  <a:pt x="25396" y="7942"/>
                </a:cubicBezTo>
                <a:cubicBezTo>
                  <a:pt x="25577" y="8015"/>
                  <a:pt x="25658" y="8138"/>
                  <a:pt x="25672" y="8258"/>
                </a:cubicBezTo>
                <a:cubicBezTo>
                  <a:pt x="25895" y="8489"/>
                  <a:pt x="26029" y="8796"/>
                  <a:pt x="26043" y="9120"/>
                </a:cubicBezTo>
                <a:cubicBezTo>
                  <a:pt x="26029" y="8799"/>
                  <a:pt x="25895" y="8492"/>
                  <a:pt x="25672" y="8266"/>
                </a:cubicBezTo>
                <a:lnTo>
                  <a:pt x="25672" y="8266"/>
                </a:lnTo>
                <a:cubicBezTo>
                  <a:pt x="25689" y="8436"/>
                  <a:pt x="25572" y="8617"/>
                  <a:pt x="25415" y="8673"/>
                </a:cubicBezTo>
                <a:cubicBezTo>
                  <a:pt x="25519" y="8821"/>
                  <a:pt x="25577" y="8997"/>
                  <a:pt x="25577" y="9187"/>
                </a:cubicBezTo>
                <a:lnTo>
                  <a:pt x="25555" y="11192"/>
                </a:lnTo>
                <a:cubicBezTo>
                  <a:pt x="25597" y="11209"/>
                  <a:pt x="25641" y="11240"/>
                  <a:pt x="25683" y="11304"/>
                </a:cubicBezTo>
                <a:cubicBezTo>
                  <a:pt x="25599" y="11379"/>
                  <a:pt x="25644" y="11446"/>
                  <a:pt x="25572" y="11519"/>
                </a:cubicBezTo>
                <a:cubicBezTo>
                  <a:pt x="25566" y="11519"/>
                  <a:pt x="25558" y="11516"/>
                  <a:pt x="25549" y="11516"/>
                </a:cubicBezTo>
                <a:lnTo>
                  <a:pt x="25426" y="21891"/>
                </a:lnTo>
                <a:cubicBezTo>
                  <a:pt x="25421" y="22190"/>
                  <a:pt x="25253" y="22472"/>
                  <a:pt x="24991" y="22617"/>
                </a:cubicBezTo>
                <a:lnTo>
                  <a:pt x="23956" y="23197"/>
                </a:lnTo>
                <a:cubicBezTo>
                  <a:pt x="24104" y="23306"/>
                  <a:pt x="24218" y="23417"/>
                  <a:pt x="24302" y="23537"/>
                </a:cubicBezTo>
                <a:lnTo>
                  <a:pt x="24305" y="23532"/>
                </a:lnTo>
                <a:cubicBezTo>
                  <a:pt x="24464" y="23749"/>
                  <a:pt x="24520" y="23975"/>
                  <a:pt x="24500" y="24187"/>
                </a:cubicBezTo>
                <a:lnTo>
                  <a:pt x="25546" y="23599"/>
                </a:lnTo>
                <a:cubicBezTo>
                  <a:pt x="26160" y="23253"/>
                  <a:pt x="26551" y="22603"/>
                  <a:pt x="26559" y="21894"/>
                </a:cubicBezTo>
                <a:lnTo>
                  <a:pt x="26690" y="10886"/>
                </a:lnTo>
                <a:cubicBezTo>
                  <a:pt x="25948" y="10403"/>
                  <a:pt x="26166" y="9482"/>
                  <a:pt x="26710" y="9256"/>
                </a:cubicBezTo>
                <a:lnTo>
                  <a:pt x="26710" y="9187"/>
                </a:lnTo>
                <a:cubicBezTo>
                  <a:pt x="26713" y="8991"/>
                  <a:pt x="26682" y="8799"/>
                  <a:pt x="26629" y="8615"/>
                </a:cubicBezTo>
                <a:cubicBezTo>
                  <a:pt x="26619" y="8616"/>
                  <a:pt x="26609" y="8617"/>
                  <a:pt x="26598" y="8617"/>
                </a:cubicBezTo>
                <a:cubicBezTo>
                  <a:pt x="26473" y="8617"/>
                  <a:pt x="26342" y="8525"/>
                  <a:pt x="26210" y="8417"/>
                </a:cubicBezTo>
                <a:cubicBezTo>
                  <a:pt x="26163" y="8305"/>
                  <a:pt x="26174" y="8193"/>
                  <a:pt x="26102" y="8085"/>
                </a:cubicBezTo>
                <a:cubicBezTo>
                  <a:pt x="26152" y="8004"/>
                  <a:pt x="26202" y="7951"/>
                  <a:pt x="26255" y="7909"/>
                </a:cubicBezTo>
                <a:cubicBezTo>
                  <a:pt x="26124" y="7750"/>
                  <a:pt x="25970" y="7608"/>
                  <a:pt x="25789" y="7488"/>
                </a:cubicBezTo>
                <a:lnTo>
                  <a:pt x="25789" y="7488"/>
                </a:lnTo>
                <a:cubicBezTo>
                  <a:pt x="25968" y="7602"/>
                  <a:pt x="26127" y="7747"/>
                  <a:pt x="26258" y="7909"/>
                </a:cubicBezTo>
                <a:cubicBezTo>
                  <a:pt x="26358" y="7833"/>
                  <a:pt x="26463" y="7817"/>
                  <a:pt x="26568" y="7817"/>
                </a:cubicBezTo>
                <a:cubicBezTo>
                  <a:pt x="26649" y="7817"/>
                  <a:pt x="26731" y="7827"/>
                  <a:pt x="26811" y="7827"/>
                </a:cubicBezTo>
                <a:cubicBezTo>
                  <a:pt x="26881" y="7827"/>
                  <a:pt x="26951" y="7819"/>
                  <a:pt x="27019" y="7792"/>
                </a:cubicBezTo>
                <a:cubicBezTo>
                  <a:pt x="26796" y="7415"/>
                  <a:pt x="26481" y="7094"/>
                  <a:pt x="26096" y="6863"/>
                </a:cubicBezTo>
                <a:lnTo>
                  <a:pt x="15168" y="374"/>
                </a:lnTo>
                <a:cubicBezTo>
                  <a:pt x="14750" y="125"/>
                  <a:pt x="14278" y="0"/>
                  <a:pt x="13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8" name="Google Shape;248;p28"/>
          <p:cNvSpPr/>
          <p:nvPr/>
        </p:nvSpPr>
        <p:spPr>
          <a:xfrm rot="282462">
            <a:off x="4996423" y="984150"/>
            <a:ext cx="663791" cy="663898"/>
          </a:xfrm>
          <a:custGeom>
            <a:avLst/>
            <a:gdLst/>
            <a:ahLst/>
            <a:cxnLst/>
            <a:rect l="l" t="t" r="r" b="b"/>
            <a:pathLst>
              <a:path w="30910" h="30915" extrusionOk="0">
                <a:moveTo>
                  <a:pt x="18653" y="3362"/>
                </a:moveTo>
                <a:cubicBezTo>
                  <a:pt x="18671" y="3362"/>
                  <a:pt x="18689" y="3367"/>
                  <a:pt x="18709" y="3376"/>
                </a:cubicBezTo>
                <a:cubicBezTo>
                  <a:pt x="18670" y="3490"/>
                  <a:pt x="18799" y="3560"/>
                  <a:pt x="18659" y="3697"/>
                </a:cubicBezTo>
                <a:cubicBezTo>
                  <a:pt x="18589" y="3655"/>
                  <a:pt x="18522" y="3616"/>
                  <a:pt x="18453" y="3577"/>
                </a:cubicBezTo>
                <a:cubicBezTo>
                  <a:pt x="18508" y="3468"/>
                  <a:pt x="18566" y="3362"/>
                  <a:pt x="18653" y="3362"/>
                </a:cubicBezTo>
                <a:close/>
                <a:moveTo>
                  <a:pt x="20860" y="4216"/>
                </a:moveTo>
                <a:lnTo>
                  <a:pt x="20866" y="4224"/>
                </a:lnTo>
                <a:cubicBezTo>
                  <a:pt x="20986" y="4224"/>
                  <a:pt x="21125" y="4233"/>
                  <a:pt x="21279" y="4255"/>
                </a:cubicBezTo>
                <a:cubicBezTo>
                  <a:pt x="21703" y="4343"/>
                  <a:pt x="21708" y="4372"/>
                  <a:pt x="21512" y="4372"/>
                </a:cubicBezTo>
                <a:cubicBezTo>
                  <a:pt x="21478" y="4372"/>
                  <a:pt x="21437" y="4371"/>
                  <a:pt x="21390" y="4369"/>
                </a:cubicBezTo>
                <a:cubicBezTo>
                  <a:pt x="21229" y="4330"/>
                  <a:pt x="21072" y="4297"/>
                  <a:pt x="20916" y="4258"/>
                </a:cubicBezTo>
                <a:lnTo>
                  <a:pt x="20905" y="4246"/>
                </a:lnTo>
                <a:cubicBezTo>
                  <a:pt x="20869" y="4238"/>
                  <a:pt x="20832" y="4230"/>
                  <a:pt x="20793" y="4219"/>
                </a:cubicBezTo>
                <a:cubicBezTo>
                  <a:pt x="20816" y="4216"/>
                  <a:pt x="20835" y="4216"/>
                  <a:pt x="20860" y="4216"/>
                </a:cubicBezTo>
                <a:close/>
                <a:moveTo>
                  <a:pt x="23173" y="6517"/>
                </a:moveTo>
                <a:cubicBezTo>
                  <a:pt x="23151" y="6548"/>
                  <a:pt x="23131" y="6576"/>
                  <a:pt x="23179" y="6601"/>
                </a:cubicBezTo>
                <a:cubicBezTo>
                  <a:pt x="23226" y="6651"/>
                  <a:pt x="23307" y="6598"/>
                  <a:pt x="23273" y="6679"/>
                </a:cubicBezTo>
                <a:cubicBezTo>
                  <a:pt x="23268" y="6674"/>
                  <a:pt x="23262" y="6672"/>
                  <a:pt x="23255" y="6672"/>
                </a:cubicBezTo>
                <a:cubicBezTo>
                  <a:pt x="23187" y="6672"/>
                  <a:pt x="23094" y="6922"/>
                  <a:pt x="23173" y="6986"/>
                </a:cubicBezTo>
                <a:cubicBezTo>
                  <a:pt x="23164" y="6897"/>
                  <a:pt x="23244" y="6768"/>
                  <a:pt x="23338" y="6768"/>
                </a:cubicBezTo>
                <a:cubicBezTo>
                  <a:pt x="23363" y="6768"/>
                  <a:pt x="23388" y="6776"/>
                  <a:pt x="23413" y="6796"/>
                </a:cubicBezTo>
                <a:cubicBezTo>
                  <a:pt x="23377" y="6883"/>
                  <a:pt x="23385" y="6967"/>
                  <a:pt x="23346" y="7059"/>
                </a:cubicBezTo>
                <a:cubicBezTo>
                  <a:pt x="23318" y="7017"/>
                  <a:pt x="23291" y="7002"/>
                  <a:pt x="23266" y="7002"/>
                </a:cubicBezTo>
                <a:cubicBezTo>
                  <a:pt x="23210" y="7002"/>
                  <a:pt x="23160" y="7071"/>
                  <a:pt x="23107" y="7071"/>
                </a:cubicBezTo>
                <a:cubicBezTo>
                  <a:pt x="23088" y="7071"/>
                  <a:pt x="23070" y="7063"/>
                  <a:pt x="23050" y="7042"/>
                </a:cubicBezTo>
                <a:cubicBezTo>
                  <a:pt x="23095" y="6961"/>
                  <a:pt x="22972" y="6922"/>
                  <a:pt x="22911" y="6922"/>
                </a:cubicBezTo>
                <a:cubicBezTo>
                  <a:pt x="23081" y="6660"/>
                  <a:pt x="23006" y="6632"/>
                  <a:pt x="23173" y="6517"/>
                </a:cubicBezTo>
                <a:close/>
                <a:moveTo>
                  <a:pt x="24939" y="7949"/>
                </a:moveTo>
                <a:lnTo>
                  <a:pt x="24939" y="7949"/>
                </a:lnTo>
                <a:cubicBezTo>
                  <a:pt x="25039" y="7999"/>
                  <a:pt x="25140" y="7943"/>
                  <a:pt x="25246" y="8049"/>
                </a:cubicBezTo>
                <a:cubicBezTo>
                  <a:pt x="25173" y="8219"/>
                  <a:pt x="25168" y="8222"/>
                  <a:pt x="25014" y="8320"/>
                </a:cubicBezTo>
                <a:cubicBezTo>
                  <a:pt x="24791" y="8133"/>
                  <a:pt x="24880" y="8080"/>
                  <a:pt x="24939" y="7949"/>
                </a:cubicBezTo>
                <a:close/>
                <a:moveTo>
                  <a:pt x="5102" y="10712"/>
                </a:moveTo>
                <a:cubicBezTo>
                  <a:pt x="5158" y="10712"/>
                  <a:pt x="5203" y="10734"/>
                  <a:pt x="5223" y="10828"/>
                </a:cubicBezTo>
                <a:cubicBezTo>
                  <a:pt x="5169" y="10909"/>
                  <a:pt x="5104" y="10951"/>
                  <a:pt x="5028" y="10951"/>
                </a:cubicBezTo>
                <a:cubicBezTo>
                  <a:pt x="4987" y="10951"/>
                  <a:pt x="4942" y="10939"/>
                  <a:pt x="4894" y="10914"/>
                </a:cubicBezTo>
                <a:cubicBezTo>
                  <a:pt x="4942" y="10842"/>
                  <a:pt x="4942" y="10786"/>
                  <a:pt x="4936" y="10727"/>
                </a:cubicBezTo>
                <a:lnTo>
                  <a:pt x="4936" y="10727"/>
                </a:lnTo>
                <a:cubicBezTo>
                  <a:pt x="4940" y="10727"/>
                  <a:pt x="4944" y="10727"/>
                  <a:pt x="4948" y="10727"/>
                </a:cubicBezTo>
                <a:cubicBezTo>
                  <a:pt x="5001" y="10727"/>
                  <a:pt x="5055" y="10712"/>
                  <a:pt x="5102" y="10712"/>
                </a:cubicBezTo>
                <a:close/>
                <a:moveTo>
                  <a:pt x="4509" y="11262"/>
                </a:moveTo>
                <a:cubicBezTo>
                  <a:pt x="4603" y="11262"/>
                  <a:pt x="4698" y="11328"/>
                  <a:pt x="4721" y="11416"/>
                </a:cubicBezTo>
                <a:cubicBezTo>
                  <a:pt x="4678" y="11543"/>
                  <a:pt x="4611" y="11570"/>
                  <a:pt x="4537" y="11570"/>
                </a:cubicBezTo>
                <a:cubicBezTo>
                  <a:pt x="4482" y="11570"/>
                  <a:pt x="4424" y="11556"/>
                  <a:pt x="4368" y="11556"/>
                </a:cubicBezTo>
                <a:cubicBezTo>
                  <a:pt x="4366" y="11556"/>
                  <a:pt x="4364" y="11556"/>
                  <a:pt x="4361" y="11556"/>
                </a:cubicBezTo>
                <a:cubicBezTo>
                  <a:pt x="4459" y="11444"/>
                  <a:pt x="4336" y="11388"/>
                  <a:pt x="4462" y="11268"/>
                </a:cubicBezTo>
                <a:cubicBezTo>
                  <a:pt x="4477" y="11264"/>
                  <a:pt x="4493" y="11262"/>
                  <a:pt x="4509" y="11262"/>
                </a:cubicBezTo>
                <a:close/>
                <a:moveTo>
                  <a:pt x="2903" y="19255"/>
                </a:moveTo>
                <a:cubicBezTo>
                  <a:pt x="3106" y="19255"/>
                  <a:pt x="3255" y="19399"/>
                  <a:pt x="3045" y="19624"/>
                </a:cubicBezTo>
                <a:cubicBezTo>
                  <a:pt x="3041" y="19624"/>
                  <a:pt x="3038" y="19624"/>
                  <a:pt x="3034" y="19624"/>
                </a:cubicBezTo>
                <a:cubicBezTo>
                  <a:pt x="2923" y="19624"/>
                  <a:pt x="2774" y="19500"/>
                  <a:pt x="2771" y="19392"/>
                </a:cubicBezTo>
                <a:cubicBezTo>
                  <a:pt x="2813" y="19348"/>
                  <a:pt x="2849" y="19297"/>
                  <a:pt x="2891" y="19256"/>
                </a:cubicBezTo>
                <a:cubicBezTo>
                  <a:pt x="2895" y="19255"/>
                  <a:pt x="2899" y="19255"/>
                  <a:pt x="2903" y="19255"/>
                </a:cubicBezTo>
                <a:close/>
                <a:moveTo>
                  <a:pt x="27017" y="19941"/>
                </a:moveTo>
                <a:cubicBezTo>
                  <a:pt x="27081" y="19941"/>
                  <a:pt x="27149" y="19981"/>
                  <a:pt x="27221" y="20073"/>
                </a:cubicBezTo>
                <a:cubicBezTo>
                  <a:pt x="27139" y="20191"/>
                  <a:pt x="27053" y="20256"/>
                  <a:pt x="26961" y="20256"/>
                </a:cubicBezTo>
                <a:cubicBezTo>
                  <a:pt x="26897" y="20256"/>
                  <a:pt x="26830" y="20223"/>
                  <a:pt x="26761" y="20154"/>
                </a:cubicBezTo>
                <a:cubicBezTo>
                  <a:pt x="26838" y="20025"/>
                  <a:pt x="26924" y="19941"/>
                  <a:pt x="27017" y="19941"/>
                </a:cubicBezTo>
                <a:close/>
                <a:moveTo>
                  <a:pt x="26052" y="20335"/>
                </a:moveTo>
                <a:cubicBezTo>
                  <a:pt x="26069" y="20341"/>
                  <a:pt x="26080" y="20352"/>
                  <a:pt x="26094" y="20363"/>
                </a:cubicBezTo>
                <a:lnTo>
                  <a:pt x="26097" y="20357"/>
                </a:lnTo>
                <a:lnTo>
                  <a:pt x="26097" y="20357"/>
                </a:lnTo>
                <a:cubicBezTo>
                  <a:pt x="26264" y="20466"/>
                  <a:pt x="26142" y="20631"/>
                  <a:pt x="26006" y="20631"/>
                </a:cubicBezTo>
                <a:cubicBezTo>
                  <a:pt x="25973" y="20631"/>
                  <a:pt x="25940" y="20622"/>
                  <a:pt x="25910" y="20600"/>
                </a:cubicBezTo>
                <a:cubicBezTo>
                  <a:pt x="25899" y="20592"/>
                  <a:pt x="25893" y="20581"/>
                  <a:pt x="25885" y="20572"/>
                </a:cubicBezTo>
                <a:lnTo>
                  <a:pt x="25882" y="20575"/>
                </a:lnTo>
                <a:cubicBezTo>
                  <a:pt x="25846" y="20503"/>
                  <a:pt x="26024" y="20413"/>
                  <a:pt x="26052" y="20335"/>
                </a:cubicBezTo>
                <a:close/>
                <a:moveTo>
                  <a:pt x="4543" y="20993"/>
                </a:moveTo>
                <a:cubicBezTo>
                  <a:pt x="4671" y="20993"/>
                  <a:pt x="4763" y="21040"/>
                  <a:pt x="4838" y="21116"/>
                </a:cubicBezTo>
                <a:cubicBezTo>
                  <a:pt x="4869" y="21101"/>
                  <a:pt x="4912" y="21091"/>
                  <a:pt x="4970" y="21091"/>
                </a:cubicBezTo>
                <a:cubicBezTo>
                  <a:pt x="5008" y="21091"/>
                  <a:pt x="5052" y="21095"/>
                  <a:pt x="5104" y="21105"/>
                </a:cubicBezTo>
                <a:cubicBezTo>
                  <a:pt x="5129" y="21139"/>
                  <a:pt x="5154" y="21178"/>
                  <a:pt x="5179" y="21214"/>
                </a:cubicBezTo>
                <a:cubicBezTo>
                  <a:pt x="5235" y="21242"/>
                  <a:pt x="5279" y="21270"/>
                  <a:pt x="5346" y="21292"/>
                </a:cubicBezTo>
                <a:cubicBezTo>
                  <a:pt x="5290" y="21312"/>
                  <a:pt x="5210" y="21362"/>
                  <a:pt x="5293" y="21395"/>
                </a:cubicBezTo>
                <a:cubicBezTo>
                  <a:pt x="5258" y="21424"/>
                  <a:pt x="5202" y="21436"/>
                  <a:pt x="5141" y="21436"/>
                </a:cubicBezTo>
                <a:cubicBezTo>
                  <a:pt x="5005" y="21436"/>
                  <a:pt x="4844" y="21373"/>
                  <a:pt x="4838" y="21278"/>
                </a:cubicBezTo>
                <a:cubicBezTo>
                  <a:pt x="4819" y="21261"/>
                  <a:pt x="4805" y="21247"/>
                  <a:pt x="4794" y="21231"/>
                </a:cubicBezTo>
                <a:cubicBezTo>
                  <a:pt x="4763" y="21233"/>
                  <a:pt x="4732" y="21242"/>
                  <a:pt x="4705" y="21247"/>
                </a:cubicBezTo>
                <a:cubicBezTo>
                  <a:pt x="4557" y="21158"/>
                  <a:pt x="4448" y="21091"/>
                  <a:pt x="4532" y="20994"/>
                </a:cubicBezTo>
                <a:cubicBezTo>
                  <a:pt x="4535" y="20993"/>
                  <a:pt x="4539" y="20993"/>
                  <a:pt x="4543" y="20993"/>
                </a:cubicBezTo>
                <a:close/>
                <a:moveTo>
                  <a:pt x="25074" y="21284"/>
                </a:moveTo>
                <a:cubicBezTo>
                  <a:pt x="25087" y="21284"/>
                  <a:pt x="25099" y="21286"/>
                  <a:pt x="25112" y="21289"/>
                </a:cubicBezTo>
                <a:cubicBezTo>
                  <a:pt x="25120" y="21300"/>
                  <a:pt x="25131" y="21306"/>
                  <a:pt x="25145" y="21317"/>
                </a:cubicBezTo>
                <a:lnTo>
                  <a:pt x="25154" y="21312"/>
                </a:lnTo>
                <a:cubicBezTo>
                  <a:pt x="25349" y="21479"/>
                  <a:pt x="25547" y="21649"/>
                  <a:pt x="25745" y="21814"/>
                </a:cubicBezTo>
                <a:lnTo>
                  <a:pt x="25740" y="21819"/>
                </a:lnTo>
                <a:cubicBezTo>
                  <a:pt x="25748" y="21830"/>
                  <a:pt x="25762" y="21836"/>
                  <a:pt x="25773" y="21847"/>
                </a:cubicBezTo>
                <a:cubicBezTo>
                  <a:pt x="25667" y="22115"/>
                  <a:pt x="25489" y="22241"/>
                  <a:pt x="25288" y="22277"/>
                </a:cubicBezTo>
                <a:cubicBezTo>
                  <a:pt x="25255" y="22282"/>
                  <a:pt x="25222" y="22284"/>
                  <a:pt x="25189" y="22284"/>
                </a:cubicBezTo>
                <a:cubicBezTo>
                  <a:pt x="24930" y="22284"/>
                  <a:pt x="24665" y="22135"/>
                  <a:pt x="24548" y="21917"/>
                </a:cubicBezTo>
                <a:cubicBezTo>
                  <a:pt x="24490" y="21803"/>
                  <a:pt x="24470" y="21677"/>
                  <a:pt x="24515" y="21543"/>
                </a:cubicBezTo>
                <a:lnTo>
                  <a:pt x="24515" y="21543"/>
                </a:lnTo>
                <a:cubicBezTo>
                  <a:pt x="24546" y="21566"/>
                  <a:pt x="24576" y="21576"/>
                  <a:pt x="24606" y="21576"/>
                </a:cubicBezTo>
                <a:cubicBezTo>
                  <a:pt x="24767" y="21576"/>
                  <a:pt x="24908" y="21284"/>
                  <a:pt x="25074" y="21284"/>
                </a:cubicBezTo>
                <a:close/>
                <a:moveTo>
                  <a:pt x="23100" y="23126"/>
                </a:moveTo>
                <a:cubicBezTo>
                  <a:pt x="23174" y="23126"/>
                  <a:pt x="23242" y="23141"/>
                  <a:pt x="23296" y="23192"/>
                </a:cubicBezTo>
                <a:lnTo>
                  <a:pt x="23301" y="23189"/>
                </a:lnTo>
                <a:cubicBezTo>
                  <a:pt x="23343" y="23231"/>
                  <a:pt x="23377" y="23292"/>
                  <a:pt x="23399" y="23390"/>
                </a:cubicBezTo>
                <a:cubicBezTo>
                  <a:pt x="23262" y="23589"/>
                  <a:pt x="23105" y="23689"/>
                  <a:pt x="22926" y="23689"/>
                </a:cubicBezTo>
                <a:cubicBezTo>
                  <a:pt x="22887" y="23689"/>
                  <a:pt x="22846" y="23684"/>
                  <a:pt x="22805" y="23675"/>
                </a:cubicBezTo>
                <a:lnTo>
                  <a:pt x="22802" y="23677"/>
                </a:lnTo>
                <a:cubicBezTo>
                  <a:pt x="22738" y="23663"/>
                  <a:pt x="22674" y="23641"/>
                  <a:pt x="22607" y="23605"/>
                </a:cubicBezTo>
                <a:cubicBezTo>
                  <a:pt x="22710" y="23437"/>
                  <a:pt x="22707" y="23298"/>
                  <a:pt x="22702" y="23156"/>
                </a:cubicBezTo>
                <a:lnTo>
                  <a:pt x="22702" y="23156"/>
                </a:lnTo>
                <a:cubicBezTo>
                  <a:pt x="22717" y="23157"/>
                  <a:pt x="22733" y="23157"/>
                  <a:pt x="22748" y="23157"/>
                </a:cubicBezTo>
                <a:cubicBezTo>
                  <a:pt x="22869" y="23157"/>
                  <a:pt x="22992" y="23126"/>
                  <a:pt x="23100" y="23126"/>
                </a:cubicBezTo>
                <a:close/>
                <a:moveTo>
                  <a:pt x="21659" y="24458"/>
                </a:moveTo>
                <a:cubicBezTo>
                  <a:pt x="21760" y="24458"/>
                  <a:pt x="21862" y="24489"/>
                  <a:pt x="21951" y="24542"/>
                </a:cubicBezTo>
                <a:lnTo>
                  <a:pt x="21954" y="24539"/>
                </a:lnTo>
                <a:cubicBezTo>
                  <a:pt x="22060" y="24606"/>
                  <a:pt x="22144" y="24707"/>
                  <a:pt x="22177" y="24827"/>
                </a:cubicBezTo>
                <a:cubicBezTo>
                  <a:pt x="22077" y="25134"/>
                  <a:pt x="21912" y="25200"/>
                  <a:pt x="21731" y="25200"/>
                </a:cubicBezTo>
                <a:cubicBezTo>
                  <a:pt x="21599" y="25200"/>
                  <a:pt x="21458" y="25165"/>
                  <a:pt x="21326" y="25164"/>
                </a:cubicBezTo>
                <a:lnTo>
                  <a:pt x="21321" y="25170"/>
                </a:lnTo>
                <a:lnTo>
                  <a:pt x="21312" y="25170"/>
                </a:lnTo>
                <a:cubicBezTo>
                  <a:pt x="21544" y="24899"/>
                  <a:pt x="21242" y="24763"/>
                  <a:pt x="21552" y="24470"/>
                </a:cubicBezTo>
                <a:cubicBezTo>
                  <a:pt x="21587" y="24462"/>
                  <a:pt x="21623" y="24458"/>
                  <a:pt x="21659" y="24458"/>
                </a:cubicBezTo>
                <a:close/>
                <a:moveTo>
                  <a:pt x="15488" y="575"/>
                </a:moveTo>
                <a:cubicBezTo>
                  <a:pt x="15873" y="575"/>
                  <a:pt x="16416" y="824"/>
                  <a:pt x="16221" y="1261"/>
                </a:cubicBezTo>
                <a:cubicBezTo>
                  <a:pt x="16726" y="1395"/>
                  <a:pt x="17206" y="1658"/>
                  <a:pt x="17602" y="2051"/>
                </a:cubicBezTo>
                <a:lnTo>
                  <a:pt x="24671" y="9067"/>
                </a:lnTo>
                <a:cubicBezTo>
                  <a:pt x="24682" y="9031"/>
                  <a:pt x="24688" y="9000"/>
                  <a:pt x="24699" y="8967"/>
                </a:cubicBezTo>
                <a:cubicBezTo>
                  <a:pt x="24731" y="8990"/>
                  <a:pt x="24763" y="9011"/>
                  <a:pt x="24794" y="9011"/>
                </a:cubicBezTo>
                <a:cubicBezTo>
                  <a:pt x="24820" y="9011"/>
                  <a:pt x="24845" y="8996"/>
                  <a:pt x="24869" y="8956"/>
                </a:cubicBezTo>
                <a:cubicBezTo>
                  <a:pt x="25009" y="9101"/>
                  <a:pt x="25045" y="9260"/>
                  <a:pt x="25025" y="9422"/>
                </a:cubicBezTo>
                <a:lnTo>
                  <a:pt x="28845" y="13216"/>
                </a:lnTo>
                <a:cubicBezTo>
                  <a:pt x="29431" y="13799"/>
                  <a:pt x="29751" y="14574"/>
                  <a:pt x="29754" y="15397"/>
                </a:cubicBezTo>
                <a:cubicBezTo>
                  <a:pt x="29760" y="16220"/>
                  <a:pt x="29442" y="16996"/>
                  <a:pt x="28859" y="17579"/>
                </a:cubicBezTo>
                <a:cubicBezTo>
                  <a:pt x="29439" y="16993"/>
                  <a:pt x="29751" y="16223"/>
                  <a:pt x="29751" y="15400"/>
                </a:cubicBezTo>
                <a:cubicBezTo>
                  <a:pt x="29749" y="14577"/>
                  <a:pt x="29425" y="13801"/>
                  <a:pt x="28842" y="13221"/>
                </a:cubicBezTo>
                <a:lnTo>
                  <a:pt x="25023" y="9427"/>
                </a:lnTo>
                <a:cubicBezTo>
                  <a:pt x="24995" y="9670"/>
                  <a:pt x="24852" y="9921"/>
                  <a:pt x="24786" y="10169"/>
                </a:cubicBezTo>
                <a:lnTo>
                  <a:pt x="26992" y="12362"/>
                </a:lnTo>
                <a:cubicBezTo>
                  <a:pt x="27002" y="12360"/>
                  <a:pt x="27011" y="12360"/>
                  <a:pt x="27020" y="12360"/>
                </a:cubicBezTo>
                <a:cubicBezTo>
                  <a:pt x="27079" y="12360"/>
                  <a:pt x="27141" y="12390"/>
                  <a:pt x="27215" y="12462"/>
                </a:cubicBezTo>
                <a:cubicBezTo>
                  <a:pt x="27201" y="12490"/>
                  <a:pt x="27188" y="12513"/>
                  <a:pt x="27174" y="12538"/>
                </a:cubicBezTo>
                <a:lnTo>
                  <a:pt x="28356" y="13712"/>
                </a:lnTo>
                <a:cubicBezTo>
                  <a:pt x="28811" y="14164"/>
                  <a:pt x="29057" y="14764"/>
                  <a:pt x="29065" y="15400"/>
                </a:cubicBezTo>
                <a:cubicBezTo>
                  <a:pt x="29068" y="16042"/>
                  <a:pt x="28820" y="16641"/>
                  <a:pt x="28370" y="17093"/>
                </a:cubicBezTo>
                <a:lnTo>
                  <a:pt x="17211" y="28333"/>
                </a:lnTo>
                <a:cubicBezTo>
                  <a:pt x="16888" y="28663"/>
                  <a:pt x="16486" y="28875"/>
                  <a:pt x="16067" y="28972"/>
                </a:cubicBezTo>
                <a:cubicBezTo>
                  <a:pt x="16073" y="29014"/>
                  <a:pt x="16076" y="29053"/>
                  <a:pt x="16079" y="29090"/>
                </a:cubicBezTo>
                <a:cubicBezTo>
                  <a:pt x="16043" y="29097"/>
                  <a:pt x="16011" y="29101"/>
                  <a:pt x="15982" y="29101"/>
                </a:cubicBezTo>
                <a:cubicBezTo>
                  <a:pt x="15910" y="29101"/>
                  <a:pt x="15859" y="29076"/>
                  <a:pt x="15833" y="29014"/>
                </a:cubicBezTo>
                <a:cubicBezTo>
                  <a:pt x="15727" y="29028"/>
                  <a:pt x="15619" y="29036"/>
                  <a:pt x="15512" y="29036"/>
                </a:cubicBezTo>
                <a:cubicBezTo>
                  <a:pt x="14904" y="29036"/>
                  <a:pt x="14291" y="28807"/>
                  <a:pt x="13824" y="28345"/>
                </a:cubicBezTo>
                <a:lnTo>
                  <a:pt x="8474" y="23030"/>
                </a:lnTo>
                <a:lnTo>
                  <a:pt x="8474" y="23030"/>
                </a:lnTo>
                <a:cubicBezTo>
                  <a:pt x="8521" y="23264"/>
                  <a:pt x="8404" y="23474"/>
                  <a:pt x="8133" y="23672"/>
                </a:cubicBezTo>
                <a:lnTo>
                  <a:pt x="8128" y="23663"/>
                </a:lnTo>
                <a:cubicBezTo>
                  <a:pt x="8086" y="23702"/>
                  <a:pt x="8055" y="23728"/>
                  <a:pt x="8016" y="23747"/>
                </a:cubicBezTo>
                <a:cubicBezTo>
                  <a:pt x="7832" y="23591"/>
                  <a:pt x="7645" y="23435"/>
                  <a:pt x="7464" y="23281"/>
                </a:cubicBezTo>
                <a:cubicBezTo>
                  <a:pt x="7531" y="23231"/>
                  <a:pt x="7570" y="23189"/>
                  <a:pt x="7592" y="23147"/>
                </a:cubicBezTo>
                <a:cubicBezTo>
                  <a:pt x="7642" y="23036"/>
                  <a:pt x="7578" y="22932"/>
                  <a:pt x="7567" y="22832"/>
                </a:cubicBezTo>
                <a:cubicBezTo>
                  <a:pt x="7528" y="22882"/>
                  <a:pt x="7480" y="22938"/>
                  <a:pt x="7433" y="22991"/>
                </a:cubicBezTo>
                <a:cubicBezTo>
                  <a:pt x="7430" y="22999"/>
                  <a:pt x="7425" y="23005"/>
                  <a:pt x="7416" y="23013"/>
                </a:cubicBezTo>
                <a:cubicBezTo>
                  <a:pt x="7305" y="23013"/>
                  <a:pt x="7207" y="22852"/>
                  <a:pt x="7160" y="22712"/>
                </a:cubicBezTo>
                <a:lnTo>
                  <a:pt x="7151" y="22706"/>
                </a:lnTo>
                <a:cubicBezTo>
                  <a:pt x="7140" y="22673"/>
                  <a:pt x="7134" y="22642"/>
                  <a:pt x="7126" y="22617"/>
                </a:cubicBezTo>
                <a:cubicBezTo>
                  <a:pt x="7176" y="22553"/>
                  <a:pt x="7229" y="22492"/>
                  <a:pt x="7277" y="22430"/>
                </a:cubicBezTo>
                <a:cubicBezTo>
                  <a:pt x="7447" y="22478"/>
                  <a:pt x="7553" y="22492"/>
                  <a:pt x="7637" y="22653"/>
                </a:cubicBezTo>
                <a:lnTo>
                  <a:pt x="7637" y="22659"/>
                </a:lnTo>
                <a:cubicBezTo>
                  <a:pt x="7664" y="22671"/>
                  <a:pt x="7691" y="22677"/>
                  <a:pt x="7717" y="22677"/>
                </a:cubicBezTo>
                <a:cubicBezTo>
                  <a:pt x="7808" y="22677"/>
                  <a:pt x="7891" y="22611"/>
                  <a:pt x="7983" y="22561"/>
                </a:cubicBezTo>
                <a:lnTo>
                  <a:pt x="2576" y="17197"/>
                </a:lnTo>
                <a:cubicBezTo>
                  <a:pt x="1639" y="16265"/>
                  <a:pt x="1636" y="14747"/>
                  <a:pt x="2565" y="13813"/>
                </a:cubicBezTo>
                <a:lnTo>
                  <a:pt x="5157" y="11204"/>
                </a:lnTo>
                <a:cubicBezTo>
                  <a:pt x="5179" y="11151"/>
                  <a:pt x="5215" y="11107"/>
                  <a:pt x="5268" y="11093"/>
                </a:cubicBezTo>
                <a:lnTo>
                  <a:pt x="8415" y="7926"/>
                </a:lnTo>
                <a:cubicBezTo>
                  <a:pt x="8284" y="7923"/>
                  <a:pt x="8041" y="7884"/>
                  <a:pt x="7681" y="7803"/>
                </a:cubicBezTo>
                <a:cubicBezTo>
                  <a:pt x="7838" y="7795"/>
                  <a:pt x="7637" y="7731"/>
                  <a:pt x="7765" y="7717"/>
                </a:cubicBezTo>
                <a:lnTo>
                  <a:pt x="7765" y="7717"/>
                </a:lnTo>
                <a:cubicBezTo>
                  <a:pt x="8142" y="7781"/>
                  <a:pt x="8368" y="7840"/>
                  <a:pt x="8460" y="7879"/>
                </a:cubicBezTo>
                <a:lnTo>
                  <a:pt x="13724" y="2573"/>
                </a:lnTo>
                <a:cubicBezTo>
                  <a:pt x="13933" y="2363"/>
                  <a:pt x="14168" y="2204"/>
                  <a:pt x="14427" y="2084"/>
                </a:cubicBezTo>
                <a:cubicBezTo>
                  <a:pt x="14262" y="2070"/>
                  <a:pt x="14087" y="2051"/>
                  <a:pt x="13877" y="2012"/>
                </a:cubicBezTo>
                <a:cubicBezTo>
                  <a:pt x="14007" y="2001"/>
                  <a:pt x="13651" y="1924"/>
                  <a:pt x="13835" y="1924"/>
                </a:cubicBezTo>
                <a:cubicBezTo>
                  <a:pt x="13850" y="1924"/>
                  <a:pt x="13867" y="1924"/>
                  <a:pt x="13889" y="1925"/>
                </a:cubicBezTo>
                <a:cubicBezTo>
                  <a:pt x="14084" y="1970"/>
                  <a:pt x="14279" y="2020"/>
                  <a:pt x="14477" y="2065"/>
                </a:cubicBezTo>
                <a:cubicBezTo>
                  <a:pt x="14776" y="1936"/>
                  <a:pt x="15099" y="1872"/>
                  <a:pt x="15419" y="1872"/>
                </a:cubicBezTo>
                <a:cubicBezTo>
                  <a:pt x="15488" y="1872"/>
                  <a:pt x="15556" y="1875"/>
                  <a:pt x="15624" y="1881"/>
                </a:cubicBezTo>
                <a:cubicBezTo>
                  <a:pt x="15638" y="1694"/>
                  <a:pt x="15671" y="1493"/>
                  <a:pt x="15872" y="1373"/>
                </a:cubicBezTo>
                <a:cubicBezTo>
                  <a:pt x="15949" y="1463"/>
                  <a:pt x="15978" y="1483"/>
                  <a:pt x="16022" y="1483"/>
                </a:cubicBezTo>
                <a:cubicBezTo>
                  <a:pt x="16054" y="1483"/>
                  <a:pt x="16093" y="1473"/>
                  <a:pt x="16162" y="1471"/>
                </a:cubicBezTo>
                <a:lnTo>
                  <a:pt x="16162" y="1471"/>
                </a:lnTo>
                <a:cubicBezTo>
                  <a:pt x="16204" y="1630"/>
                  <a:pt x="16179" y="1828"/>
                  <a:pt x="16065" y="1956"/>
                </a:cubicBezTo>
                <a:cubicBezTo>
                  <a:pt x="16229" y="2001"/>
                  <a:pt x="16383" y="2062"/>
                  <a:pt x="16536" y="2137"/>
                </a:cubicBezTo>
                <a:cubicBezTo>
                  <a:pt x="16550" y="2109"/>
                  <a:pt x="16567" y="2084"/>
                  <a:pt x="16581" y="2056"/>
                </a:cubicBezTo>
                <a:cubicBezTo>
                  <a:pt x="16617" y="2079"/>
                  <a:pt x="16650" y="2098"/>
                  <a:pt x="16681" y="2118"/>
                </a:cubicBezTo>
                <a:cubicBezTo>
                  <a:pt x="16667" y="2140"/>
                  <a:pt x="16653" y="2165"/>
                  <a:pt x="16637" y="2193"/>
                </a:cubicBezTo>
                <a:cubicBezTo>
                  <a:pt x="16807" y="2291"/>
                  <a:pt x="16969" y="2414"/>
                  <a:pt x="17111" y="2559"/>
                </a:cubicBezTo>
                <a:lnTo>
                  <a:pt x="22308" y="7720"/>
                </a:lnTo>
                <a:cubicBezTo>
                  <a:pt x="22336" y="7656"/>
                  <a:pt x="22219" y="7594"/>
                  <a:pt x="22325" y="7522"/>
                </a:cubicBezTo>
                <a:lnTo>
                  <a:pt x="22325" y="7522"/>
                </a:lnTo>
                <a:cubicBezTo>
                  <a:pt x="22356" y="7550"/>
                  <a:pt x="22383" y="7575"/>
                  <a:pt x="22420" y="7600"/>
                </a:cubicBezTo>
                <a:cubicBezTo>
                  <a:pt x="22448" y="7628"/>
                  <a:pt x="22467" y="7650"/>
                  <a:pt x="22425" y="7683"/>
                </a:cubicBezTo>
                <a:cubicBezTo>
                  <a:pt x="22424" y="7683"/>
                  <a:pt x="22422" y="7683"/>
                  <a:pt x="22420" y="7683"/>
                </a:cubicBezTo>
                <a:cubicBezTo>
                  <a:pt x="22397" y="7683"/>
                  <a:pt x="22375" y="7716"/>
                  <a:pt x="22342" y="7748"/>
                </a:cubicBezTo>
                <a:lnTo>
                  <a:pt x="24657" y="10049"/>
                </a:lnTo>
                <a:cubicBezTo>
                  <a:pt x="24557" y="9737"/>
                  <a:pt x="24576" y="9413"/>
                  <a:pt x="24668" y="9081"/>
                </a:cubicBezTo>
                <a:lnTo>
                  <a:pt x="17599" y="2065"/>
                </a:lnTo>
                <a:cubicBezTo>
                  <a:pt x="17203" y="1671"/>
                  <a:pt x="16723" y="1409"/>
                  <a:pt x="16218" y="1275"/>
                </a:cubicBezTo>
                <a:lnTo>
                  <a:pt x="16218" y="1281"/>
                </a:lnTo>
                <a:cubicBezTo>
                  <a:pt x="16134" y="1341"/>
                  <a:pt x="16033" y="1368"/>
                  <a:pt x="15928" y="1368"/>
                </a:cubicBezTo>
                <a:cubicBezTo>
                  <a:pt x="15753" y="1368"/>
                  <a:pt x="15566" y="1293"/>
                  <a:pt x="15429" y="1169"/>
                </a:cubicBezTo>
                <a:cubicBezTo>
                  <a:pt x="15205" y="1169"/>
                  <a:pt x="14988" y="1192"/>
                  <a:pt x="14767" y="1242"/>
                </a:cubicBezTo>
                <a:lnTo>
                  <a:pt x="14695" y="1367"/>
                </a:lnTo>
                <a:cubicBezTo>
                  <a:pt x="14639" y="1351"/>
                  <a:pt x="14611" y="1317"/>
                  <a:pt x="14597" y="1284"/>
                </a:cubicBezTo>
                <a:cubicBezTo>
                  <a:pt x="14098" y="1423"/>
                  <a:pt x="13626" y="1685"/>
                  <a:pt x="13239" y="2079"/>
                </a:cubicBezTo>
                <a:lnTo>
                  <a:pt x="2079" y="13319"/>
                </a:lnTo>
                <a:cubicBezTo>
                  <a:pt x="1630" y="13771"/>
                  <a:pt x="1351" y="14329"/>
                  <a:pt x="1240" y="14912"/>
                </a:cubicBezTo>
                <a:cubicBezTo>
                  <a:pt x="1351" y="14326"/>
                  <a:pt x="1630" y="13765"/>
                  <a:pt x="2079" y="13310"/>
                </a:cubicBezTo>
                <a:lnTo>
                  <a:pt x="13239" y="2070"/>
                </a:lnTo>
                <a:cubicBezTo>
                  <a:pt x="13629" y="1680"/>
                  <a:pt x="14101" y="1415"/>
                  <a:pt x="14597" y="1275"/>
                </a:cubicBezTo>
                <a:cubicBezTo>
                  <a:pt x="14567" y="1198"/>
                  <a:pt x="14626" y="1105"/>
                  <a:pt x="14711" y="1105"/>
                </a:cubicBezTo>
                <a:cubicBezTo>
                  <a:pt x="14742" y="1105"/>
                  <a:pt x="14777" y="1118"/>
                  <a:pt x="14812" y="1150"/>
                </a:cubicBezTo>
                <a:cubicBezTo>
                  <a:pt x="14798" y="1178"/>
                  <a:pt x="14779" y="1203"/>
                  <a:pt x="14765" y="1231"/>
                </a:cubicBezTo>
                <a:cubicBezTo>
                  <a:pt x="14979" y="1183"/>
                  <a:pt x="15203" y="1158"/>
                  <a:pt x="15426" y="1158"/>
                </a:cubicBezTo>
                <a:cubicBezTo>
                  <a:pt x="15281" y="1024"/>
                  <a:pt x="15186" y="837"/>
                  <a:pt x="15239" y="625"/>
                </a:cubicBezTo>
                <a:cubicBezTo>
                  <a:pt x="15301" y="592"/>
                  <a:pt x="15389" y="575"/>
                  <a:pt x="15488" y="575"/>
                </a:cubicBezTo>
                <a:close/>
                <a:moveTo>
                  <a:pt x="2505" y="18730"/>
                </a:moveTo>
                <a:cubicBezTo>
                  <a:pt x="2701" y="18730"/>
                  <a:pt x="2822" y="18936"/>
                  <a:pt x="2908" y="19032"/>
                </a:cubicBezTo>
                <a:cubicBezTo>
                  <a:pt x="2852" y="19094"/>
                  <a:pt x="2844" y="19152"/>
                  <a:pt x="2835" y="19211"/>
                </a:cubicBezTo>
                <a:cubicBezTo>
                  <a:pt x="2755" y="19223"/>
                  <a:pt x="2673" y="19250"/>
                  <a:pt x="2591" y="19250"/>
                </a:cubicBezTo>
                <a:cubicBezTo>
                  <a:pt x="2576" y="19250"/>
                  <a:pt x="2561" y="19249"/>
                  <a:pt x="2545" y="19247"/>
                </a:cubicBezTo>
                <a:lnTo>
                  <a:pt x="2545" y="19247"/>
                </a:lnTo>
                <a:lnTo>
                  <a:pt x="8010" y="24673"/>
                </a:lnTo>
                <a:cubicBezTo>
                  <a:pt x="8066" y="24665"/>
                  <a:pt x="8111" y="24606"/>
                  <a:pt x="8167" y="24606"/>
                </a:cubicBezTo>
                <a:cubicBezTo>
                  <a:pt x="8298" y="24737"/>
                  <a:pt x="8337" y="24855"/>
                  <a:pt x="8292" y="24952"/>
                </a:cubicBezTo>
                <a:lnTo>
                  <a:pt x="12644" y="29274"/>
                </a:lnTo>
                <a:cubicBezTo>
                  <a:pt x="13409" y="30033"/>
                  <a:pt x="14420" y="30451"/>
                  <a:pt x="15493" y="30451"/>
                </a:cubicBezTo>
                <a:cubicBezTo>
                  <a:pt x="15497" y="30451"/>
                  <a:pt x="15500" y="30451"/>
                  <a:pt x="15504" y="30451"/>
                </a:cubicBezTo>
                <a:cubicBezTo>
                  <a:pt x="16296" y="30445"/>
                  <a:pt x="17044" y="30217"/>
                  <a:pt x="17691" y="29795"/>
                </a:cubicBezTo>
                <a:cubicBezTo>
                  <a:pt x="17546" y="29767"/>
                  <a:pt x="17457" y="29684"/>
                  <a:pt x="17401" y="29564"/>
                </a:cubicBezTo>
                <a:cubicBezTo>
                  <a:pt x="17440" y="29441"/>
                  <a:pt x="17561" y="29379"/>
                  <a:pt x="17680" y="29379"/>
                </a:cubicBezTo>
                <a:cubicBezTo>
                  <a:pt x="17809" y="29379"/>
                  <a:pt x="17937" y="29451"/>
                  <a:pt x="17962" y="29600"/>
                </a:cubicBezTo>
                <a:cubicBezTo>
                  <a:pt x="18098" y="29494"/>
                  <a:pt x="18229" y="29382"/>
                  <a:pt x="18355" y="29257"/>
                </a:cubicBezTo>
                <a:lnTo>
                  <a:pt x="23173" y="24405"/>
                </a:lnTo>
                <a:cubicBezTo>
                  <a:pt x="23215" y="24212"/>
                  <a:pt x="23355" y="24026"/>
                  <a:pt x="23545" y="24026"/>
                </a:cubicBezTo>
                <a:cubicBezTo>
                  <a:pt x="23547" y="24026"/>
                  <a:pt x="23548" y="24026"/>
                  <a:pt x="23550" y="24026"/>
                </a:cubicBezTo>
                <a:lnTo>
                  <a:pt x="23544" y="24029"/>
                </a:lnTo>
                <a:cubicBezTo>
                  <a:pt x="23622" y="24034"/>
                  <a:pt x="23706" y="24065"/>
                  <a:pt x="23792" y="24140"/>
                </a:cubicBezTo>
                <a:cubicBezTo>
                  <a:pt x="23656" y="24406"/>
                  <a:pt x="23516" y="24658"/>
                  <a:pt x="23312" y="24658"/>
                </a:cubicBezTo>
                <a:cubicBezTo>
                  <a:pt x="23270" y="24658"/>
                  <a:pt x="23224" y="24647"/>
                  <a:pt x="23176" y="24623"/>
                </a:cubicBezTo>
                <a:cubicBezTo>
                  <a:pt x="23159" y="24556"/>
                  <a:pt x="23159" y="24484"/>
                  <a:pt x="23173" y="24414"/>
                </a:cubicBezTo>
                <a:lnTo>
                  <a:pt x="23173" y="24414"/>
                </a:lnTo>
                <a:lnTo>
                  <a:pt x="18355" y="29265"/>
                </a:lnTo>
                <a:cubicBezTo>
                  <a:pt x="18229" y="29391"/>
                  <a:pt x="18101" y="29502"/>
                  <a:pt x="17962" y="29606"/>
                </a:cubicBezTo>
                <a:cubicBezTo>
                  <a:pt x="17973" y="29661"/>
                  <a:pt x="17964" y="29726"/>
                  <a:pt x="17945" y="29801"/>
                </a:cubicBezTo>
                <a:cubicBezTo>
                  <a:pt x="17897" y="29809"/>
                  <a:pt x="17853" y="29812"/>
                  <a:pt x="17814" y="29812"/>
                </a:cubicBezTo>
                <a:cubicBezTo>
                  <a:pt x="17770" y="29812"/>
                  <a:pt x="17730" y="29808"/>
                  <a:pt x="17694" y="29801"/>
                </a:cubicBezTo>
                <a:cubicBezTo>
                  <a:pt x="17049" y="30222"/>
                  <a:pt x="16296" y="30454"/>
                  <a:pt x="15507" y="30456"/>
                </a:cubicBezTo>
                <a:cubicBezTo>
                  <a:pt x="15503" y="30457"/>
                  <a:pt x="15500" y="30457"/>
                  <a:pt x="15496" y="30457"/>
                </a:cubicBezTo>
                <a:cubicBezTo>
                  <a:pt x="14423" y="30457"/>
                  <a:pt x="13412" y="30038"/>
                  <a:pt x="12647" y="29282"/>
                </a:cubicBezTo>
                <a:lnTo>
                  <a:pt x="8292" y="24958"/>
                </a:lnTo>
                <a:cubicBezTo>
                  <a:pt x="8264" y="25016"/>
                  <a:pt x="8209" y="25069"/>
                  <a:pt x="8125" y="25122"/>
                </a:cubicBezTo>
                <a:cubicBezTo>
                  <a:pt x="8047" y="25055"/>
                  <a:pt x="7974" y="24991"/>
                  <a:pt x="7899" y="24927"/>
                </a:cubicBezTo>
                <a:cubicBezTo>
                  <a:pt x="8038" y="24832"/>
                  <a:pt x="7888" y="24754"/>
                  <a:pt x="7963" y="24665"/>
                </a:cubicBezTo>
                <a:lnTo>
                  <a:pt x="7963" y="24665"/>
                </a:lnTo>
                <a:cubicBezTo>
                  <a:pt x="7983" y="24676"/>
                  <a:pt x="7999" y="24676"/>
                  <a:pt x="8013" y="24676"/>
                </a:cubicBezTo>
                <a:lnTo>
                  <a:pt x="2548" y="19250"/>
                </a:lnTo>
                <a:cubicBezTo>
                  <a:pt x="2476" y="19239"/>
                  <a:pt x="2403" y="19194"/>
                  <a:pt x="2319" y="19088"/>
                </a:cubicBezTo>
                <a:cubicBezTo>
                  <a:pt x="2322" y="19071"/>
                  <a:pt x="2328" y="19055"/>
                  <a:pt x="2336" y="19032"/>
                </a:cubicBezTo>
                <a:lnTo>
                  <a:pt x="2334" y="19030"/>
                </a:lnTo>
                <a:lnTo>
                  <a:pt x="2334" y="19030"/>
                </a:lnTo>
                <a:cubicBezTo>
                  <a:pt x="2362" y="18933"/>
                  <a:pt x="2395" y="18836"/>
                  <a:pt x="2459" y="18734"/>
                </a:cubicBezTo>
                <a:cubicBezTo>
                  <a:pt x="2475" y="18731"/>
                  <a:pt x="2490" y="18730"/>
                  <a:pt x="2505" y="18730"/>
                </a:cubicBezTo>
                <a:close/>
                <a:moveTo>
                  <a:pt x="15398" y="0"/>
                </a:moveTo>
                <a:cubicBezTo>
                  <a:pt x="14924" y="3"/>
                  <a:pt x="14460" y="79"/>
                  <a:pt x="14022" y="224"/>
                </a:cubicBezTo>
                <a:cubicBezTo>
                  <a:pt x="14056" y="254"/>
                  <a:pt x="14073" y="310"/>
                  <a:pt x="14031" y="363"/>
                </a:cubicBezTo>
                <a:cubicBezTo>
                  <a:pt x="14014" y="341"/>
                  <a:pt x="13995" y="327"/>
                  <a:pt x="13975" y="321"/>
                </a:cubicBezTo>
                <a:lnTo>
                  <a:pt x="13975" y="321"/>
                </a:lnTo>
                <a:cubicBezTo>
                  <a:pt x="14087" y="413"/>
                  <a:pt x="14170" y="530"/>
                  <a:pt x="14218" y="645"/>
                </a:cubicBezTo>
                <a:cubicBezTo>
                  <a:pt x="14221" y="645"/>
                  <a:pt x="14223" y="642"/>
                  <a:pt x="14226" y="642"/>
                </a:cubicBezTo>
                <a:lnTo>
                  <a:pt x="14226" y="642"/>
                </a:lnTo>
                <a:cubicBezTo>
                  <a:pt x="14352" y="1002"/>
                  <a:pt x="14198" y="1395"/>
                  <a:pt x="13757" y="1482"/>
                </a:cubicBezTo>
                <a:cubicBezTo>
                  <a:pt x="13437" y="1334"/>
                  <a:pt x="13540" y="1158"/>
                  <a:pt x="13417" y="1002"/>
                </a:cubicBezTo>
                <a:lnTo>
                  <a:pt x="13414" y="1002"/>
                </a:lnTo>
                <a:cubicBezTo>
                  <a:pt x="13386" y="966"/>
                  <a:pt x="13353" y="935"/>
                  <a:pt x="13300" y="899"/>
                </a:cubicBezTo>
                <a:cubicBezTo>
                  <a:pt x="13467" y="698"/>
                  <a:pt x="13637" y="503"/>
                  <a:pt x="13805" y="302"/>
                </a:cubicBezTo>
                <a:lnTo>
                  <a:pt x="13805" y="302"/>
                </a:lnTo>
                <a:cubicBezTo>
                  <a:pt x="13219" y="528"/>
                  <a:pt x="12683" y="871"/>
                  <a:pt x="12229" y="1331"/>
                </a:cubicBezTo>
                <a:lnTo>
                  <a:pt x="1315" y="12328"/>
                </a:lnTo>
                <a:cubicBezTo>
                  <a:pt x="467" y="13182"/>
                  <a:pt x="1" y="14315"/>
                  <a:pt x="9" y="15514"/>
                </a:cubicBezTo>
                <a:cubicBezTo>
                  <a:pt x="12" y="16393"/>
                  <a:pt x="269" y="17230"/>
                  <a:pt x="735" y="17950"/>
                </a:cubicBezTo>
                <a:cubicBezTo>
                  <a:pt x="830" y="17997"/>
                  <a:pt x="913" y="18061"/>
                  <a:pt x="994" y="18137"/>
                </a:cubicBezTo>
                <a:cubicBezTo>
                  <a:pt x="1067" y="18102"/>
                  <a:pt x="1175" y="18078"/>
                  <a:pt x="1318" y="18078"/>
                </a:cubicBezTo>
                <a:cubicBezTo>
                  <a:pt x="1345" y="18078"/>
                  <a:pt x="1374" y="18079"/>
                  <a:pt x="1404" y="18081"/>
                </a:cubicBezTo>
                <a:cubicBezTo>
                  <a:pt x="1474" y="18084"/>
                  <a:pt x="1547" y="18092"/>
                  <a:pt x="1627" y="18109"/>
                </a:cubicBezTo>
                <a:lnTo>
                  <a:pt x="1806" y="18371"/>
                </a:lnTo>
                <a:cubicBezTo>
                  <a:pt x="1943" y="18438"/>
                  <a:pt x="2057" y="18511"/>
                  <a:pt x="2213" y="18569"/>
                </a:cubicBezTo>
                <a:cubicBezTo>
                  <a:pt x="2132" y="18592"/>
                  <a:pt x="2029" y="18650"/>
                  <a:pt x="2007" y="18709"/>
                </a:cubicBezTo>
                <a:lnTo>
                  <a:pt x="2011" y="18713"/>
                </a:lnTo>
                <a:lnTo>
                  <a:pt x="2011" y="18713"/>
                </a:lnTo>
                <a:cubicBezTo>
                  <a:pt x="2000" y="18751"/>
                  <a:pt x="2018" y="18788"/>
                  <a:pt x="2093" y="18820"/>
                </a:cubicBezTo>
                <a:cubicBezTo>
                  <a:pt x="2006" y="18891"/>
                  <a:pt x="1867" y="18924"/>
                  <a:pt x="1716" y="18924"/>
                </a:cubicBezTo>
                <a:cubicBezTo>
                  <a:pt x="1664" y="18924"/>
                  <a:pt x="1611" y="18920"/>
                  <a:pt x="1558" y="18912"/>
                </a:cubicBezTo>
                <a:lnTo>
                  <a:pt x="1558" y="18912"/>
                </a:lnTo>
                <a:lnTo>
                  <a:pt x="2308" y="19654"/>
                </a:lnTo>
                <a:cubicBezTo>
                  <a:pt x="2367" y="19560"/>
                  <a:pt x="2336" y="19473"/>
                  <a:pt x="2473" y="19375"/>
                </a:cubicBezTo>
                <a:cubicBezTo>
                  <a:pt x="2721" y="19434"/>
                  <a:pt x="2841" y="19688"/>
                  <a:pt x="2565" y="19911"/>
                </a:cubicBezTo>
                <a:lnTo>
                  <a:pt x="12329" y="29606"/>
                </a:lnTo>
                <a:cubicBezTo>
                  <a:pt x="12993" y="30267"/>
                  <a:pt x="13822" y="30691"/>
                  <a:pt x="14726" y="30847"/>
                </a:cubicBezTo>
                <a:cubicBezTo>
                  <a:pt x="14982" y="30894"/>
                  <a:pt x="15247" y="30914"/>
                  <a:pt x="15518" y="30914"/>
                </a:cubicBezTo>
                <a:cubicBezTo>
                  <a:pt x="16717" y="30911"/>
                  <a:pt x="17847" y="30440"/>
                  <a:pt x="18698" y="29586"/>
                </a:cubicBezTo>
                <a:lnTo>
                  <a:pt x="29152" y="19055"/>
                </a:lnTo>
                <a:cubicBezTo>
                  <a:pt x="29132" y="19010"/>
                  <a:pt x="29110" y="18968"/>
                  <a:pt x="29085" y="18926"/>
                </a:cubicBezTo>
                <a:cubicBezTo>
                  <a:pt x="29177" y="18818"/>
                  <a:pt x="29266" y="18712"/>
                  <a:pt x="29355" y="18603"/>
                </a:cubicBezTo>
                <a:cubicBezTo>
                  <a:pt x="29411" y="18642"/>
                  <a:pt x="29447" y="18681"/>
                  <a:pt x="29481" y="18720"/>
                </a:cubicBezTo>
                <a:lnTo>
                  <a:pt x="29609" y="18589"/>
                </a:lnTo>
                <a:cubicBezTo>
                  <a:pt x="29737" y="18458"/>
                  <a:pt x="29857" y="18321"/>
                  <a:pt x="29963" y="18176"/>
                </a:cubicBezTo>
                <a:cubicBezTo>
                  <a:pt x="29947" y="18156"/>
                  <a:pt x="29930" y="18142"/>
                  <a:pt x="29913" y="18128"/>
                </a:cubicBezTo>
                <a:cubicBezTo>
                  <a:pt x="29969" y="18045"/>
                  <a:pt x="30039" y="18003"/>
                  <a:pt x="30103" y="17986"/>
                </a:cubicBezTo>
                <a:cubicBezTo>
                  <a:pt x="30625" y="17233"/>
                  <a:pt x="30909" y="16340"/>
                  <a:pt x="30909" y="15400"/>
                </a:cubicBezTo>
                <a:cubicBezTo>
                  <a:pt x="30906" y="14198"/>
                  <a:pt x="30435" y="13071"/>
                  <a:pt x="29581" y="12220"/>
                </a:cubicBezTo>
                <a:lnTo>
                  <a:pt x="26097" y="8763"/>
                </a:lnTo>
                <a:cubicBezTo>
                  <a:pt x="26086" y="8758"/>
                  <a:pt x="26077" y="8746"/>
                  <a:pt x="26066" y="8738"/>
                </a:cubicBezTo>
                <a:cubicBezTo>
                  <a:pt x="26063" y="8735"/>
                  <a:pt x="26066" y="8732"/>
                  <a:pt x="26063" y="8730"/>
                </a:cubicBezTo>
                <a:lnTo>
                  <a:pt x="18587" y="1303"/>
                </a:lnTo>
                <a:cubicBezTo>
                  <a:pt x="18179" y="899"/>
                  <a:pt x="17708" y="586"/>
                  <a:pt x="17194" y="366"/>
                </a:cubicBezTo>
                <a:cubicBezTo>
                  <a:pt x="17177" y="370"/>
                  <a:pt x="17158" y="372"/>
                  <a:pt x="17139" y="372"/>
                </a:cubicBezTo>
                <a:cubicBezTo>
                  <a:pt x="17085" y="372"/>
                  <a:pt x="17024" y="357"/>
                  <a:pt x="16955" y="324"/>
                </a:cubicBezTo>
                <a:cubicBezTo>
                  <a:pt x="16946" y="307"/>
                  <a:pt x="16943" y="285"/>
                  <a:pt x="16941" y="268"/>
                </a:cubicBezTo>
                <a:cubicBezTo>
                  <a:pt x="16452" y="92"/>
                  <a:pt x="15933" y="0"/>
                  <a:pt x="153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9" name="Google Shape;249;p28"/>
          <p:cNvSpPr/>
          <p:nvPr/>
        </p:nvSpPr>
        <p:spPr>
          <a:xfrm rot="282628">
            <a:off x="4186809" y="924264"/>
            <a:ext cx="685013" cy="652013"/>
          </a:xfrm>
          <a:custGeom>
            <a:avLst/>
            <a:gdLst/>
            <a:ahLst/>
            <a:cxnLst/>
            <a:rect l="l" t="t" r="r" b="b"/>
            <a:pathLst>
              <a:path w="32237" h="30684" extrusionOk="0">
                <a:moveTo>
                  <a:pt x="16694" y="1519"/>
                </a:moveTo>
                <a:cubicBezTo>
                  <a:pt x="16945" y="1519"/>
                  <a:pt x="17149" y="1689"/>
                  <a:pt x="17149" y="1901"/>
                </a:cubicBezTo>
                <a:lnTo>
                  <a:pt x="17149" y="1912"/>
                </a:lnTo>
                <a:lnTo>
                  <a:pt x="24422" y="1912"/>
                </a:lnTo>
                <a:lnTo>
                  <a:pt x="25287" y="6094"/>
                </a:lnTo>
                <a:cubicBezTo>
                  <a:pt x="25836" y="6267"/>
                  <a:pt x="26216" y="6652"/>
                  <a:pt x="26216" y="7098"/>
                </a:cubicBezTo>
                <a:cubicBezTo>
                  <a:pt x="26216" y="7427"/>
                  <a:pt x="26001" y="7729"/>
                  <a:pt x="25666" y="7930"/>
                </a:cubicBezTo>
                <a:lnTo>
                  <a:pt x="25753" y="8348"/>
                </a:lnTo>
                <a:cubicBezTo>
                  <a:pt x="25825" y="8306"/>
                  <a:pt x="25914" y="8284"/>
                  <a:pt x="26007" y="8284"/>
                </a:cubicBezTo>
                <a:cubicBezTo>
                  <a:pt x="26258" y="8284"/>
                  <a:pt x="26464" y="8454"/>
                  <a:pt x="26464" y="8666"/>
                </a:cubicBezTo>
                <a:cubicBezTo>
                  <a:pt x="26464" y="8878"/>
                  <a:pt x="26263" y="9051"/>
                  <a:pt x="26007" y="9051"/>
                </a:cubicBezTo>
                <a:cubicBezTo>
                  <a:pt x="25970" y="9051"/>
                  <a:pt x="25931" y="9045"/>
                  <a:pt x="25895" y="9040"/>
                </a:cubicBezTo>
                <a:lnTo>
                  <a:pt x="25895" y="9040"/>
                </a:lnTo>
                <a:lnTo>
                  <a:pt x="27042" y="14578"/>
                </a:lnTo>
                <a:cubicBezTo>
                  <a:pt x="27069" y="13995"/>
                  <a:pt x="27114" y="13615"/>
                  <a:pt x="27167" y="13615"/>
                </a:cubicBezTo>
                <a:cubicBezTo>
                  <a:pt x="27251" y="13615"/>
                  <a:pt x="27321" y="14645"/>
                  <a:pt x="27323" y="15922"/>
                </a:cubicBezTo>
                <a:lnTo>
                  <a:pt x="29976" y="28761"/>
                </a:lnTo>
                <a:lnTo>
                  <a:pt x="28807" y="28761"/>
                </a:lnTo>
                <a:cubicBezTo>
                  <a:pt x="28760" y="28937"/>
                  <a:pt x="28576" y="29073"/>
                  <a:pt x="28353" y="29073"/>
                </a:cubicBezTo>
                <a:cubicBezTo>
                  <a:pt x="28130" y="29073"/>
                  <a:pt x="27943" y="28939"/>
                  <a:pt x="27906" y="28761"/>
                </a:cubicBezTo>
                <a:lnTo>
                  <a:pt x="25359" y="28761"/>
                </a:lnTo>
                <a:cubicBezTo>
                  <a:pt x="25091" y="29115"/>
                  <a:pt x="24553" y="29355"/>
                  <a:pt x="23934" y="29355"/>
                </a:cubicBezTo>
                <a:cubicBezTo>
                  <a:pt x="23312" y="29355"/>
                  <a:pt x="22773" y="29112"/>
                  <a:pt x="22508" y="28761"/>
                </a:cubicBezTo>
                <a:lnTo>
                  <a:pt x="2268" y="28761"/>
                </a:lnTo>
                <a:lnTo>
                  <a:pt x="4391" y="18500"/>
                </a:lnTo>
                <a:cubicBezTo>
                  <a:pt x="4059" y="18299"/>
                  <a:pt x="3847" y="18001"/>
                  <a:pt x="3847" y="17671"/>
                </a:cubicBezTo>
                <a:cubicBezTo>
                  <a:pt x="3847" y="17228"/>
                  <a:pt x="4224" y="16848"/>
                  <a:pt x="4771" y="16673"/>
                </a:cubicBezTo>
                <a:lnTo>
                  <a:pt x="5242" y="14402"/>
                </a:lnTo>
                <a:cubicBezTo>
                  <a:pt x="5030" y="14368"/>
                  <a:pt x="4868" y="14215"/>
                  <a:pt x="4868" y="14025"/>
                </a:cubicBezTo>
                <a:cubicBezTo>
                  <a:pt x="4868" y="13813"/>
                  <a:pt x="5072" y="13643"/>
                  <a:pt x="5326" y="13643"/>
                </a:cubicBezTo>
                <a:cubicBezTo>
                  <a:pt x="5354" y="13643"/>
                  <a:pt x="5373" y="13646"/>
                  <a:pt x="5401" y="13646"/>
                </a:cubicBezTo>
                <a:lnTo>
                  <a:pt x="6007" y="10728"/>
                </a:lnTo>
                <a:cubicBezTo>
                  <a:pt x="5965" y="10295"/>
                  <a:pt x="5940" y="9575"/>
                  <a:pt x="5940" y="8764"/>
                </a:cubicBezTo>
                <a:cubicBezTo>
                  <a:pt x="5940" y="7447"/>
                  <a:pt x="6009" y="6376"/>
                  <a:pt x="6096" y="6376"/>
                </a:cubicBezTo>
                <a:cubicBezTo>
                  <a:pt x="6182" y="6376"/>
                  <a:pt x="6252" y="7447"/>
                  <a:pt x="6252" y="8764"/>
                </a:cubicBezTo>
                <a:cubicBezTo>
                  <a:pt x="6252" y="9057"/>
                  <a:pt x="6249" y="9336"/>
                  <a:pt x="6244" y="9598"/>
                </a:cubicBezTo>
                <a:lnTo>
                  <a:pt x="7831" y="1912"/>
                </a:lnTo>
                <a:lnTo>
                  <a:pt x="16237" y="1912"/>
                </a:lnTo>
                <a:lnTo>
                  <a:pt x="16237" y="1901"/>
                </a:lnTo>
                <a:cubicBezTo>
                  <a:pt x="16237" y="1689"/>
                  <a:pt x="16440" y="1519"/>
                  <a:pt x="16694" y="1519"/>
                </a:cubicBezTo>
                <a:close/>
                <a:moveTo>
                  <a:pt x="26933" y="28976"/>
                </a:moveTo>
                <a:cubicBezTo>
                  <a:pt x="27184" y="28976"/>
                  <a:pt x="27390" y="29146"/>
                  <a:pt x="27390" y="29358"/>
                </a:cubicBezTo>
                <a:cubicBezTo>
                  <a:pt x="27385" y="29573"/>
                  <a:pt x="27184" y="29743"/>
                  <a:pt x="26933" y="29743"/>
                </a:cubicBezTo>
                <a:cubicBezTo>
                  <a:pt x="26682" y="29743"/>
                  <a:pt x="26475" y="29573"/>
                  <a:pt x="26475" y="29358"/>
                </a:cubicBezTo>
                <a:cubicBezTo>
                  <a:pt x="26475" y="29146"/>
                  <a:pt x="26679" y="28976"/>
                  <a:pt x="26933" y="28976"/>
                </a:cubicBezTo>
                <a:close/>
                <a:moveTo>
                  <a:pt x="15609" y="29308"/>
                </a:moveTo>
                <a:cubicBezTo>
                  <a:pt x="18231" y="29308"/>
                  <a:pt x="20360" y="29411"/>
                  <a:pt x="20360" y="29542"/>
                </a:cubicBezTo>
                <a:cubicBezTo>
                  <a:pt x="20360" y="29670"/>
                  <a:pt x="18231" y="29774"/>
                  <a:pt x="15609" y="29774"/>
                </a:cubicBezTo>
                <a:cubicBezTo>
                  <a:pt x="12984" y="29774"/>
                  <a:pt x="10861" y="29670"/>
                  <a:pt x="10861" y="29542"/>
                </a:cubicBezTo>
                <a:cubicBezTo>
                  <a:pt x="10861" y="29411"/>
                  <a:pt x="12987" y="29308"/>
                  <a:pt x="15609" y="29308"/>
                </a:cubicBezTo>
                <a:close/>
                <a:moveTo>
                  <a:pt x="6997" y="1"/>
                </a:moveTo>
                <a:cubicBezTo>
                  <a:pt x="6514" y="1"/>
                  <a:pt x="6104" y="325"/>
                  <a:pt x="6009" y="771"/>
                </a:cubicBezTo>
                <a:lnTo>
                  <a:pt x="4305" y="9001"/>
                </a:lnTo>
                <a:cubicBezTo>
                  <a:pt x="4932" y="9151"/>
                  <a:pt x="5384" y="9562"/>
                  <a:pt x="5384" y="10044"/>
                </a:cubicBezTo>
                <a:cubicBezTo>
                  <a:pt x="5384" y="10633"/>
                  <a:pt x="4712" y="11118"/>
                  <a:pt x="3861" y="11149"/>
                </a:cubicBezTo>
                <a:lnTo>
                  <a:pt x="1632" y="21931"/>
                </a:lnTo>
                <a:cubicBezTo>
                  <a:pt x="1668" y="21923"/>
                  <a:pt x="1705" y="21920"/>
                  <a:pt x="1744" y="21920"/>
                </a:cubicBezTo>
                <a:cubicBezTo>
                  <a:pt x="1995" y="21920"/>
                  <a:pt x="2201" y="22093"/>
                  <a:pt x="2201" y="22305"/>
                </a:cubicBezTo>
                <a:cubicBezTo>
                  <a:pt x="2201" y="22517"/>
                  <a:pt x="1998" y="22687"/>
                  <a:pt x="1744" y="22687"/>
                </a:cubicBezTo>
                <a:cubicBezTo>
                  <a:pt x="1649" y="22687"/>
                  <a:pt x="1562" y="22662"/>
                  <a:pt x="1490" y="22621"/>
                </a:cubicBezTo>
                <a:lnTo>
                  <a:pt x="56" y="29539"/>
                </a:lnTo>
                <a:cubicBezTo>
                  <a:pt x="0" y="29824"/>
                  <a:pt x="73" y="30111"/>
                  <a:pt x="265" y="30334"/>
                </a:cubicBezTo>
                <a:cubicBezTo>
                  <a:pt x="458" y="30560"/>
                  <a:pt x="739" y="30683"/>
                  <a:pt x="1043" y="30683"/>
                </a:cubicBezTo>
                <a:lnTo>
                  <a:pt x="31193" y="30683"/>
                </a:lnTo>
                <a:cubicBezTo>
                  <a:pt x="31494" y="30683"/>
                  <a:pt x="31779" y="30555"/>
                  <a:pt x="31971" y="30334"/>
                </a:cubicBezTo>
                <a:cubicBezTo>
                  <a:pt x="32155" y="30106"/>
                  <a:pt x="32236" y="29813"/>
                  <a:pt x="32178" y="29534"/>
                </a:cubicBezTo>
                <a:lnTo>
                  <a:pt x="29728" y="17711"/>
                </a:lnTo>
                <a:cubicBezTo>
                  <a:pt x="29678" y="17730"/>
                  <a:pt x="29617" y="17738"/>
                  <a:pt x="29555" y="17738"/>
                </a:cubicBezTo>
                <a:cubicBezTo>
                  <a:pt x="29304" y="17738"/>
                  <a:pt x="29098" y="17568"/>
                  <a:pt x="29098" y="17356"/>
                </a:cubicBezTo>
                <a:cubicBezTo>
                  <a:pt x="29098" y="17144"/>
                  <a:pt x="29301" y="16971"/>
                  <a:pt x="29555" y="16971"/>
                </a:cubicBezTo>
                <a:lnTo>
                  <a:pt x="29575" y="16971"/>
                </a:lnTo>
                <a:lnTo>
                  <a:pt x="27368" y="6295"/>
                </a:lnTo>
                <a:cubicBezTo>
                  <a:pt x="27357" y="6295"/>
                  <a:pt x="27343" y="6297"/>
                  <a:pt x="27329" y="6297"/>
                </a:cubicBezTo>
                <a:cubicBezTo>
                  <a:pt x="27078" y="6297"/>
                  <a:pt x="26874" y="6127"/>
                  <a:pt x="26874" y="5915"/>
                </a:cubicBezTo>
                <a:cubicBezTo>
                  <a:pt x="26874" y="5737"/>
                  <a:pt x="27016" y="5586"/>
                  <a:pt x="27212" y="5544"/>
                </a:cubicBezTo>
                <a:lnTo>
                  <a:pt x="26224" y="771"/>
                </a:lnTo>
                <a:cubicBezTo>
                  <a:pt x="26129" y="322"/>
                  <a:pt x="25719" y="1"/>
                  <a:pt x="25237" y="1"/>
                </a:cubicBezTo>
                <a:lnTo>
                  <a:pt x="22597" y="1"/>
                </a:lnTo>
                <a:cubicBezTo>
                  <a:pt x="22609" y="7"/>
                  <a:pt x="22611" y="9"/>
                  <a:pt x="22611" y="18"/>
                </a:cubicBezTo>
                <a:cubicBezTo>
                  <a:pt x="22611" y="146"/>
                  <a:pt x="20486" y="252"/>
                  <a:pt x="17863" y="252"/>
                </a:cubicBezTo>
                <a:cubicBezTo>
                  <a:pt x="15235" y="252"/>
                  <a:pt x="13112" y="146"/>
                  <a:pt x="13112" y="18"/>
                </a:cubicBezTo>
                <a:cubicBezTo>
                  <a:pt x="13112" y="9"/>
                  <a:pt x="13115" y="7"/>
                  <a:pt x="1312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0" name="Google Shape;250;p28"/>
          <p:cNvGrpSpPr/>
          <p:nvPr/>
        </p:nvGrpSpPr>
        <p:grpSpPr>
          <a:xfrm>
            <a:off x="1619071" y="738231"/>
            <a:ext cx="769026" cy="1729292"/>
            <a:chOff x="1619071" y="738231"/>
            <a:chExt cx="769026" cy="1729292"/>
          </a:xfrm>
        </p:grpSpPr>
        <p:sp>
          <p:nvSpPr>
            <p:cNvPr id="251" name="Google Shape;251;p28"/>
            <p:cNvSpPr/>
            <p:nvPr/>
          </p:nvSpPr>
          <p:spPr>
            <a:xfrm rot="273256">
              <a:off x="1684922" y="760875"/>
              <a:ext cx="637323" cy="1684003"/>
            </a:xfrm>
            <a:custGeom>
              <a:avLst/>
              <a:gdLst/>
              <a:ahLst/>
              <a:cxnLst/>
              <a:rect l="l" t="t" r="r" b="b"/>
              <a:pathLst>
                <a:path w="25494" h="67363" extrusionOk="0">
                  <a:moveTo>
                    <a:pt x="11631" y="0"/>
                  </a:moveTo>
                  <a:lnTo>
                    <a:pt x="11631" y="2327"/>
                  </a:lnTo>
                  <a:lnTo>
                    <a:pt x="4648" y="2327"/>
                  </a:lnTo>
                  <a:lnTo>
                    <a:pt x="4648" y="4654"/>
                  </a:lnTo>
                  <a:lnTo>
                    <a:pt x="2321" y="4654"/>
                  </a:lnTo>
                  <a:lnTo>
                    <a:pt x="2321" y="18513"/>
                  </a:lnTo>
                  <a:lnTo>
                    <a:pt x="4648" y="18513"/>
                  </a:lnTo>
                  <a:lnTo>
                    <a:pt x="4648" y="20938"/>
                  </a:lnTo>
                  <a:lnTo>
                    <a:pt x="0" y="20938"/>
                  </a:lnTo>
                  <a:lnTo>
                    <a:pt x="0" y="48755"/>
                  </a:lnTo>
                  <a:lnTo>
                    <a:pt x="2321" y="48755"/>
                  </a:lnTo>
                  <a:lnTo>
                    <a:pt x="2321" y="67362"/>
                  </a:lnTo>
                  <a:lnTo>
                    <a:pt x="25493" y="67362"/>
                  </a:lnTo>
                  <a:lnTo>
                    <a:pt x="25493" y="58156"/>
                  </a:lnTo>
                  <a:lnTo>
                    <a:pt x="23167" y="58156"/>
                  </a:lnTo>
                  <a:lnTo>
                    <a:pt x="23167" y="48755"/>
                  </a:lnTo>
                  <a:lnTo>
                    <a:pt x="25493" y="48755"/>
                  </a:lnTo>
                  <a:lnTo>
                    <a:pt x="25493" y="20938"/>
                  </a:lnTo>
                  <a:lnTo>
                    <a:pt x="23164" y="20938"/>
                  </a:lnTo>
                  <a:lnTo>
                    <a:pt x="23164" y="18513"/>
                  </a:lnTo>
                  <a:lnTo>
                    <a:pt x="25493" y="18513"/>
                  </a:lnTo>
                  <a:lnTo>
                    <a:pt x="25493" y="4654"/>
                  </a:lnTo>
                  <a:lnTo>
                    <a:pt x="23167" y="4654"/>
                  </a:lnTo>
                  <a:lnTo>
                    <a:pt x="231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28"/>
            <p:cNvSpPr/>
            <p:nvPr/>
          </p:nvSpPr>
          <p:spPr>
            <a:xfrm rot="273256">
              <a:off x="1767042" y="850614"/>
              <a:ext cx="465205" cy="1511885"/>
            </a:xfrm>
            <a:custGeom>
              <a:avLst/>
              <a:gdLst/>
              <a:ahLst/>
              <a:cxnLst/>
              <a:rect l="l" t="t" r="r" b="b"/>
              <a:pathLst>
                <a:path w="18609" h="60478" extrusionOk="0">
                  <a:moveTo>
                    <a:pt x="11632" y="1"/>
                  </a:moveTo>
                  <a:lnTo>
                    <a:pt x="11632" y="2328"/>
                  </a:lnTo>
                  <a:lnTo>
                    <a:pt x="4649" y="2328"/>
                  </a:lnTo>
                  <a:lnTo>
                    <a:pt x="4649" y="4652"/>
                  </a:lnTo>
                  <a:lnTo>
                    <a:pt x="2322" y="4652"/>
                  </a:lnTo>
                  <a:lnTo>
                    <a:pt x="2322" y="11632"/>
                  </a:lnTo>
                  <a:lnTo>
                    <a:pt x="4649" y="11632"/>
                  </a:lnTo>
                  <a:lnTo>
                    <a:pt x="4649" y="18612"/>
                  </a:lnTo>
                  <a:lnTo>
                    <a:pt x="6978" y="18612"/>
                  </a:lnTo>
                  <a:lnTo>
                    <a:pt x="6978" y="20938"/>
                  </a:lnTo>
                  <a:lnTo>
                    <a:pt x="1" y="20938"/>
                  </a:lnTo>
                  <a:lnTo>
                    <a:pt x="1" y="39546"/>
                  </a:lnTo>
                  <a:lnTo>
                    <a:pt x="2322" y="39546"/>
                  </a:lnTo>
                  <a:lnTo>
                    <a:pt x="2322" y="60478"/>
                  </a:lnTo>
                  <a:lnTo>
                    <a:pt x="9305" y="60478"/>
                  </a:lnTo>
                  <a:lnTo>
                    <a:pt x="9305" y="58157"/>
                  </a:lnTo>
                  <a:lnTo>
                    <a:pt x="6978" y="58157"/>
                  </a:lnTo>
                  <a:lnTo>
                    <a:pt x="6978" y="41873"/>
                  </a:lnTo>
                  <a:lnTo>
                    <a:pt x="11632" y="41873"/>
                  </a:lnTo>
                  <a:lnTo>
                    <a:pt x="11632" y="60478"/>
                  </a:lnTo>
                  <a:lnTo>
                    <a:pt x="18609" y="60478"/>
                  </a:lnTo>
                  <a:lnTo>
                    <a:pt x="18609" y="58157"/>
                  </a:lnTo>
                  <a:lnTo>
                    <a:pt x="16282" y="58157"/>
                  </a:lnTo>
                  <a:lnTo>
                    <a:pt x="16282" y="39546"/>
                  </a:lnTo>
                  <a:lnTo>
                    <a:pt x="18609" y="39546"/>
                  </a:lnTo>
                  <a:lnTo>
                    <a:pt x="18609" y="20938"/>
                  </a:lnTo>
                  <a:lnTo>
                    <a:pt x="11632" y="20938"/>
                  </a:lnTo>
                  <a:lnTo>
                    <a:pt x="11632" y="18612"/>
                  </a:lnTo>
                  <a:lnTo>
                    <a:pt x="16279" y="18612"/>
                  </a:lnTo>
                  <a:lnTo>
                    <a:pt x="16279" y="4652"/>
                  </a:lnTo>
                  <a:lnTo>
                    <a:pt x="16282" y="4652"/>
                  </a:lnTo>
                  <a:lnTo>
                    <a:pt x="162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28"/>
            <p:cNvSpPr/>
            <p:nvPr/>
          </p:nvSpPr>
          <p:spPr>
            <a:xfrm rot="273127">
              <a:off x="2196872" y="983984"/>
              <a:ext cx="78651" cy="174518"/>
            </a:xfrm>
            <a:custGeom>
              <a:avLst/>
              <a:gdLst/>
              <a:ahLst/>
              <a:cxnLst/>
              <a:rect l="l" t="t" r="r" b="b"/>
              <a:pathLst>
                <a:path w="2327" h="6981" extrusionOk="0">
                  <a:moveTo>
                    <a:pt x="0" y="1"/>
                  </a:moveTo>
                  <a:lnTo>
                    <a:pt x="0" y="6981"/>
                  </a:lnTo>
                  <a:lnTo>
                    <a:pt x="2327" y="6981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28"/>
            <p:cNvSpPr/>
            <p:nvPr/>
          </p:nvSpPr>
          <p:spPr>
            <a:xfrm rot="273256">
              <a:off x="2152687" y="1854591"/>
              <a:ext cx="58173" cy="58173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0" y="0"/>
                  </a:moveTo>
                  <a:lnTo>
                    <a:pt x="0" y="2327"/>
                  </a:lnTo>
                  <a:lnTo>
                    <a:pt x="2327" y="2327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E7D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28"/>
            <p:cNvSpPr/>
            <p:nvPr/>
          </p:nvSpPr>
          <p:spPr>
            <a:xfrm rot="273256">
              <a:off x="1980583" y="1087927"/>
              <a:ext cx="174443" cy="58198"/>
            </a:xfrm>
            <a:custGeom>
              <a:avLst/>
              <a:gdLst/>
              <a:ahLst/>
              <a:cxnLst/>
              <a:rect l="l" t="t" r="r" b="b"/>
              <a:pathLst>
                <a:path w="6978" h="2328" extrusionOk="0">
                  <a:moveTo>
                    <a:pt x="0" y="0"/>
                  </a:moveTo>
                  <a:lnTo>
                    <a:pt x="0" y="2327"/>
                  </a:lnTo>
                  <a:lnTo>
                    <a:pt x="6977" y="2327"/>
                  </a:lnTo>
                  <a:lnTo>
                    <a:pt x="6977" y="0"/>
                  </a:lnTo>
                  <a:close/>
                </a:path>
              </a:pathLst>
            </a:custGeom>
            <a:solidFill>
              <a:srgbClr val="E7D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28"/>
            <p:cNvSpPr/>
            <p:nvPr/>
          </p:nvSpPr>
          <p:spPr>
            <a:xfrm rot="273256">
              <a:off x="1746921" y="1822278"/>
              <a:ext cx="58123" cy="58173"/>
            </a:xfrm>
            <a:custGeom>
              <a:avLst/>
              <a:gdLst/>
              <a:ahLst/>
              <a:cxnLst/>
              <a:rect l="l" t="t" r="r" b="b"/>
              <a:pathLst>
                <a:path w="2325" h="2327" extrusionOk="0">
                  <a:moveTo>
                    <a:pt x="1" y="0"/>
                  </a:moveTo>
                  <a:lnTo>
                    <a:pt x="1" y="2327"/>
                  </a:lnTo>
                  <a:lnTo>
                    <a:pt x="2325" y="2327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rgbClr val="E7D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28"/>
            <p:cNvSpPr/>
            <p:nvPr/>
          </p:nvSpPr>
          <p:spPr>
            <a:xfrm rot="271965">
              <a:off x="1894864" y="1516098"/>
              <a:ext cx="216377" cy="187202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7620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8" name="Google Shape;258;p28"/>
          <p:cNvGrpSpPr/>
          <p:nvPr/>
        </p:nvGrpSpPr>
        <p:grpSpPr>
          <a:xfrm>
            <a:off x="6833578" y="3034628"/>
            <a:ext cx="1745784" cy="1832140"/>
            <a:chOff x="6833578" y="3034628"/>
            <a:chExt cx="1745784" cy="1832140"/>
          </a:xfrm>
        </p:grpSpPr>
        <p:sp>
          <p:nvSpPr>
            <p:cNvPr id="259" name="Google Shape;259;p28"/>
            <p:cNvSpPr/>
            <p:nvPr/>
          </p:nvSpPr>
          <p:spPr>
            <a:xfrm>
              <a:off x="6833578" y="3034628"/>
              <a:ext cx="1745784" cy="1832140"/>
            </a:xfrm>
            <a:custGeom>
              <a:avLst/>
              <a:gdLst/>
              <a:ahLst/>
              <a:cxnLst/>
              <a:rect l="l" t="t" r="r" b="b"/>
              <a:pathLst>
                <a:path w="46295" h="48585" extrusionOk="0">
                  <a:moveTo>
                    <a:pt x="27519" y="0"/>
                  </a:moveTo>
                  <a:lnTo>
                    <a:pt x="27519" y="2291"/>
                  </a:lnTo>
                  <a:lnTo>
                    <a:pt x="25223" y="2291"/>
                  </a:lnTo>
                  <a:lnTo>
                    <a:pt x="25223" y="4587"/>
                  </a:lnTo>
                  <a:lnTo>
                    <a:pt x="25223" y="6880"/>
                  </a:lnTo>
                  <a:lnTo>
                    <a:pt x="22930" y="6880"/>
                  </a:lnTo>
                  <a:lnTo>
                    <a:pt x="22930" y="11464"/>
                  </a:lnTo>
                  <a:lnTo>
                    <a:pt x="13757" y="11464"/>
                  </a:lnTo>
                  <a:lnTo>
                    <a:pt x="13757" y="13757"/>
                  </a:lnTo>
                  <a:lnTo>
                    <a:pt x="13757" y="16047"/>
                  </a:lnTo>
                  <a:lnTo>
                    <a:pt x="11466" y="16047"/>
                  </a:lnTo>
                  <a:lnTo>
                    <a:pt x="11466" y="20636"/>
                  </a:lnTo>
                  <a:lnTo>
                    <a:pt x="9176" y="20636"/>
                  </a:lnTo>
                  <a:lnTo>
                    <a:pt x="9176" y="25220"/>
                  </a:lnTo>
                  <a:lnTo>
                    <a:pt x="6880" y="25220"/>
                  </a:lnTo>
                  <a:lnTo>
                    <a:pt x="6880" y="27513"/>
                  </a:lnTo>
                  <a:lnTo>
                    <a:pt x="6880" y="29809"/>
                  </a:lnTo>
                  <a:lnTo>
                    <a:pt x="4589" y="29809"/>
                  </a:lnTo>
                  <a:lnTo>
                    <a:pt x="4589" y="34390"/>
                  </a:lnTo>
                  <a:lnTo>
                    <a:pt x="2296" y="34390"/>
                  </a:lnTo>
                  <a:lnTo>
                    <a:pt x="2296" y="36686"/>
                  </a:lnTo>
                  <a:lnTo>
                    <a:pt x="2296" y="38979"/>
                  </a:lnTo>
                  <a:lnTo>
                    <a:pt x="0" y="38979"/>
                  </a:lnTo>
                  <a:lnTo>
                    <a:pt x="0" y="48584"/>
                  </a:lnTo>
                  <a:lnTo>
                    <a:pt x="18778" y="48584"/>
                  </a:lnTo>
                  <a:lnTo>
                    <a:pt x="18778" y="44001"/>
                  </a:lnTo>
                  <a:lnTo>
                    <a:pt x="21072" y="44001"/>
                  </a:lnTo>
                  <a:lnTo>
                    <a:pt x="21072" y="41705"/>
                  </a:lnTo>
                  <a:lnTo>
                    <a:pt x="21072" y="39412"/>
                  </a:lnTo>
                  <a:lnTo>
                    <a:pt x="23365" y="39412"/>
                  </a:lnTo>
                  <a:lnTo>
                    <a:pt x="23365" y="34828"/>
                  </a:lnTo>
                  <a:lnTo>
                    <a:pt x="25661" y="34828"/>
                  </a:lnTo>
                  <a:lnTo>
                    <a:pt x="25661" y="32532"/>
                  </a:lnTo>
                  <a:lnTo>
                    <a:pt x="25661" y="30242"/>
                  </a:lnTo>
                  <a:lnTo>
                    <a:pt x="27951" y="30242"/>
                  </a:lnTo>
                  <a:lnTo>
                    <a:pt x="27951" y="25655"/>
                  </a:lnTo>
                  <a:lnTo>
                    <a:pt x="30244" y="25655"/>
                  </a:lnTo>
                  <a:lnTo>
                    <a:pt x="30244" y="21069"/>
                  </a:lnTo>
                  <a:lnTo>
                    <a:pt x="32538" y="21069"/>
                  </a:lnTo>
                  <a:lnTo>
                    <a:pt x="32538" y="18776"/>
                  </a:lnTo>
                  <a:lnTo>
                    <a:pt x="32538" y="16485"/>
                  </a:lnTo>
                  <a:lnTo>
                    <a:pt x="41708" y="16485"/>
                  </a:lnTo>
                  <a:lnTo>
                    <a:pt x="41708" y="11899"/>
                  </a:lnTo>
                  <a:lnTo>
                    <a:pt x="43998" y="11899"/>
                  </a:lnTo>
                  <a:lnTo>
                    <a:pt x="43998" y="9603"/>
                  </a:lnTo>
                  <a:lnTo>
                    <a:pt x="43998" y="7312"/>
                  </a:lnTo>
                  <a:lnTo>
                    <a:pt x="46294" y="7312"/>
                  </a:lnTo>
                  <a:lnTo>
                    <a:pt x="46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7945252" y="3149291"/>
              <a:ext cx="518701" cy="86394"/>
            </a:xfrm>
            <a:custGeom>
              <a:avLst/>
              <a:gdLst/>
              <a:ahLst/>
              <a:cxnLst/>
              <a:rect l="l" t="t" r="r" b="b"/>
              <a:pathLst>
                <a:path w="13755" h="2291" extrusionOk="0">
                  <a:moveTo>
                    <a:pt x="1" y="0"/>
                  </a:moveTo>
                  <a:lnTo>
                    <a:pt x="1" y="2291"/>
                  </a:lnTo>
                  <a:lnTo>
                    <a:pt x="13754" y="2291"/>
                  </a:lnTo>
                  <a:lnTo>
                    <a:pt x="137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7858672" y="3322225"/>
              <a:ext cx="518701" cy="86394"/>
            </a:xfrm>
            <a:custGeom>
              <a:avLst/>
              <a:gdLst/>
              <a:ahLst/>
              <a:cxnLst/>
              <a:rect l="l" t="t" r="r" b="b"/>
              <a:pathLst>
                <a:path w="13755" h="2291" extrusionOk="0">
                  <a:moveTo>
                    <a:pt x="1" y="1"/>
                  </a:moveTo>
                  <a:lnTo>
                    <a:pt x="1" y="2291"/>
                  </a:lnTo>
                  <a:lnTo>
                    <a:pt x="13754" y="2291"/>
                  </a:lnTo>
                  <a:lnTo>
                    <a:pt x="137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7772205" y="3495084"/>
              <a:ext cx="518776" cy="86507"/>
            </a:xfrm>
            <a:custGeom>
              <a:avLst/>
              <a:gdLst/>
              <a:ahLst/>
              <a:cxnLst/>
              <a:rect l="l" t="t" r="r" b="b"/>
              <a:pathLst>
                <a:path w="13757" h="2294" extrusionOk="0">
                  <a:moveTo>
                    <a:pt x="0" y="0"/>
                  </a:moveTo>
                  <a:lnTo>
                    <a:pt x="0" y="2293"/>
                  </a:lnTo>
                  <a:lnTo>
                    <a:pt x="13757" y="2293"/>
                  </a:lnTo>
                  <a:lnTo>
                    <a:pt x="13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7426299" y="3668018"/>
              <a:ext cx="518890" cy="86394"/>
            </a:xfrm>
            <a:custGeom>
              <a:avLst/>
              <a:gdLst/>
              <a:ahLst/>
              <a:cxnLst/>
              <a:rect l="l" t="t" r="r" b="b"/>
              <a:pathLst>
                <a:path w="13760" h="2291" extrusionOk="0">
                  <a:moveTo>
                    <a:pt x="1" y="1"/>
                  </a:moveTo>
                  <a:lnTo>
                    <a:pt x="1" y="2291"/>
                  </a:lnTo>
                  <a:lnTo>
                    <a:pt x="13760" y="2291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7253553" y="4013924"/>
              <a:ext cx="518701" cy="86394"/>
            </a:xfrm>
            <a:custGeom>
              <a:avLst/>
              <a:gdLst/>
              <a:ahLst/>
              <a:cxnLst/>
              <a:rect l="l" t="t" r="r" b="b"/>
              <a:pathLst>
                <a:path w="13755" h="2291" extrusionOk="0">
                  <a:moveTo>
                    <a:pt x="1" y="0"/>
                  </a:moveTo>
                  <a:lnTo>
                    <a:pt x="1" y="2291"/>
                  </a:lnTo>
                  <a:lnTo>
                    <a:pt x="13754" y="2291"/>
                  </a:lnTo>
                  <a:lnTo>
                    <a:pt x="137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7339945" y="3840952"/>
              <a:ext cx="518776" cy="86431"/>
            </a:xfrm>
            <a:custGeom>
              <a:avLst/>
              <a:gdLst/>
              <a:ahLst/>
              <a:cxnLst/>
              <a:rect l="l" t="t" r="r" b="b"/>
              <a:pathLst>
                <a:path w="13757" h="2292" extrusionOk="0">
                  <a:moveTo>
                    <a:pt x="0" y="1"/>
                  </a:moveTo>
                  <a:lnTo>
                    <a:pt x="0" y="2291"/>
                  </a:lnTo>
                  <a:lnTo>
                    <a:pt x="13757" y="2291"/>
                  </a:lnTo>
                  <a:lnTo>
                    <a:pt x="137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7166973" y="4186745"/>
              <a:ext cx="518890" cy="86544"/>
            </a:xfrm>
            <a:custGeom>
              <a:avLst/>
              <a:gdLst/>
              <a:ahLst/>
              <a:cxnLst/>
              <a:rect l="l" t="t" r="r" b="b"/>
              <a:pathLst>
                <a:path w="13760" h="2295" extrusionOk="0">
                  <a:moveTo>
                    <a:pt x="1" y="1"/>
                  </a:moveTo>
                  <a:lnTo>
                    <a:pt x="1" y="2294"/>
                  </a:lnTo>
                  <a:lnTo>
                    <a:pt x="13760" y="2294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6994152" y="4532652"/>
              <a:ext cx="518663" cy="86507"/>
            </a:xfrm>
            <a:custGeom>
              <a:avLst/>
              <a:gdLst/>
              <a:ahLst/>
              <a:cxnLst/>
              <a:rect l="l" t="t" r="r" b="b"/>
              <a:pathLst>
                <a:path w="13754" h="2294" extrusionOk="0">
                  <a:moveTo>
                    <a:pt x="0" y="1"/>
                  </a:moveTo>
                  <a:lnTo>
                    <a:pt x="0" y="2294"/>
                  </a:lnTo>
                  <a:lnTo>
                    <a:pt x="13754" y="2294"/>
                  </a:lnTo>
                  <a:lnTo>
                    <a:pt x="137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7080619" y="4359717"/>
              <a:ext cx="518663" cy="86394"/>
            </a:xfrm>
            <a:custGeom>
              <a:avLst/>
              <a:gdLst/>
              <a:ahLst/>
              <a:cxnLst/>
              <a:rect l="l" t="t" r="r" b="b"/>
              <a:pathLst>
                <a:path w="13754" h="2291" extrusionOk="0">
                  <a:moveTo>
                    <a:pt x="0" y="0"/>
                  </a:moveTo>
                  <a:lnTo>
                    <a:pt x="0" y="2291"/>
                  </a:lnTo>
                  <a:lnTo>
                    <a:pt x="13754" y="2291"/>
                  </a:lnTo>
                  <a:lnTo>
                    <a:pt x="137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6907571" y="4705624"/>
              <a:ext cx="518776" cy="86394"/>
            </a:xfrm>
            <a:custGeom>
              <a:avLst/>
              <a:gdLst/>
              <a:ahLst/>
              <a:cxnLst/>
              <a:rect l="l" t="t" r="r" b="b"/>
              <a:pathLst>
                <a:path w="13757" h="2291" extrusionOk="0">
                  <a:moveTo>
                    <a:pt x="0" y="0"/>
                  </a:moveTo>
                  <a:lnTo>
                    <a:pt x="0" y="2291"/>
                  </a:lnTo>
                  <a:lnTo>
                    <a:pt x="13757" y="2291"/>
                  </a:lnTo>
                  <a:lnTo>
                    <a:pt x="13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7858672" y="3235645"/>
              <a:ext cx="518701" cy="86394"/>
            </a:xfrm>
            <a:custGeom>
              <a:avLst/>
              <a:gdLst/>
              <a:ahLst/>
              <a:cxnLst/>
              <a:rect l="l" t="t" r="r" b="b"/>
              <a:pathLst>
                <a:path w="13755" h="2291" extrusionOk="0">
                  <a:moveTo>
                    <a:pt x="1" y="1"/>
                  </a:moveTo>
                  <a:lnTo>
                    <a:pt x="1" y="2291"/>
                  </a:lnTo>
                  <a:lnTo>
                    <a:pt x="13754" y="2291"/>
                  </a:lnTo>
                  <a:lnTo>
                    <a:pt x="137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7772205" y="3408692"/>
              <a:ext cx="518776" cy="86431"/>
            </a:xfrm>
            <a:custGeom>
              <a:avLst/>
              <a:gdLst/>
              <a:ahLst/>
              <a:cxnLst/>
              <a:rect l="l" t="t" r="r" b="b"/>
              <a:pathLst>
                <a:path w="13757" h="2292" extrusionOk="0">
                  <a:moveTo>
                    <a:pt x="0" y="1"/>
                  </a:moveTo>
                  <a:lnTo>
                    <a:pt x="0" y="2291"/>
                  </a:lnTo>
                  <a:lnTo>
                    <a:pt x="13757" y="2291"/>
                  </a:lnTo>
                  <a:lnTo>
                    <a:pt x="137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7426299" y="3581551"/>
              <a:ext cx="518890" cy="86394"/>
            </a:xfrm>
            <a:custGeom>
              <a:avLst/>
              <a:gdLst/>
              <a:ahLst/>
              <a:cxnLst/>
              <a:rect l="l" t="t" r="r" b="b"/>
              <a:pathLst>
                <a:path w="13760" h="2291" extrusionOk="0">
                  <a:moveTo>
                    <a:pt x="1" y="0"/>
                  </a:moveTo>
                  <a:lnTo>
                    <a:pt x="1" y="2291"/>
                  </a:lnTo>
                  <a:lnTo>
                    <a:pt x="13760" y="2291"/>
                  </a:lnTo>
                  <a:lnTo>
                    <a:pt x="137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7253553" y="3927457"/>
              <a:ext cx="518701" cy="86507"/>
            </a:xfrm>
            <a:custGeom>
              <a:avLst/>
              <a:gdLst/>
              <a:ahLst/>
              <a:cxnLst/>
              <a:rect l="l" t="t" r="r" b="b"/>
              <a:pathLst>
                <a:path w="13755" h="2294" extrusionOk="0">
                  <a:moveTo>
                    <a:pt x="1" y="0"/>
                  </a:moveTo>
                  <a:lnTo>
                    <a:pt x="1" y="2293"/>
                  </a:lnTo>
                  <a:lnTo>
                    <a:pt x="13754" y="2293"/>
                  </a:lnTo>
                  <a:lnTo>
                    <a:pt x="137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7339945" y="3754372"/>
              <a:ext cx="518776" cy="86620"/>
            </a:xfrm>
            <a:custGeom>
              <a:avLst/>
              <a:gdLst/>
              <a:ahLst/>
              <a:cxnLst/>
              <a:rect l="l" t="t" r="r" b="b"/>
              <a:pathLst>
                <a:path w="13757" h="2297" extrusionOk="0">
                  <a:moveTo>
                    <a:pt x="0" y="1"/>
                  </a:moveTo>
                  <a:lnTo>
                    <a:pt x="0" y="2297"/>
                  </a:lnTo>
                  <a:lnTo>
                    <a:pt x="13757" y="2297"/>
                  </a:lnTo>
                  <a:lnTo>
                    <a:pt x="137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7166973" y="4100278"/>
              <a:ext cx="518890" cy="86431"/>
            </a:xfrm>
            <a:custGeom>
              <a:avLst/>
              <a:gdLst/>
              <a:ahLst/>
              <a:cxnLst/>
              <a:rect l="l" t="t" r="r" b="b"/>
              <a:pathLst>
                <a:path w="13760" h="2292" extrusionOk="0">
                  <a:moveTo>
                    <a:pt x="1" y="1"/>
                  </a:moveTo>
                  <a:lnTo>
                    <a:pt x="1" y="2291"/>
                  </a:lnTo>
                  <a:lnTo>
                    <a:pt x="13760" y="2291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6994152" y="4446071"/>
              <a:ext cx="518663" cy="86507"/>
            </a:xfrm>
            <a:custGeom>
              <a:avLst/>
              <a:gdLst/>
              <a:ahLst/>
              <a:cxnLst/>
              <a:rect l="l" t="t" r="r" b="b"/>
              <a:pathLst>
                <a:path w="13754" h="2294" extrusionOk="0">
                  <a:moveTo>
                    <a:pt x="0" y="1"/>
                  </a:moveTo>
                  <a:lnTo>
                    <a:pt x="0" y="2294"/>
                  </a:lnTo>
                  <a:lnTo>
                    <a:pt x="13754" y="2294"/>
                  </a:lnTo>
                  <a:lnTo>
                    <a:pt x="137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7080619" y="4273326"/>
              <a:ext cx="518663" cy="86431"/>
            </a:xfrm>
            <a:custGeom>
              <a:avLst/>
              <a:gdLst/>
              <a:ahLst/>
              <a:cxnLst/>
              <a:rect l="l" t="t" r="r" b="b"/>
              <a:pathLst>
                <a:path w="13754" h="2292" extrusionOk="0">
                  <a:moveTo>
                    <a:pt x="0" y="1"/>
                  </a:moveTo>
                  <a:lnTo>
                    <a:pt x="0" y="2291"/>
                  </a:lnTo>
                  <a:lnTo>
                    <a:pt x="13754" y="2291"/>
                  </a:lnTo>
                  <a:lnTo>
                    <a:pt x="137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6907571" y="4619119"/>
              <a:ext cx="518776" cy="86544"/>
            </a:xfrm>
            <a:custGeom>
              <a:avLst/>
              <a:gdLst/>
              <a:ahLst/>
              <a:cxnLst/>
              <a:rect l="l" t="t" r="r" b="b"/>
              <a:pathLst>
                <a:path w="13757" h="2295" extrusionOk="0">
                  <a:moveTo>
                    <a:pt x="0" y="1"/>
                  </a:moveTo>
                  <a:lnTo>
                    <a:pt x="0" y="2294"/>
                  </a:lnTo>
                  <a:lnTo>
                    <a:pt x="13757" y="2294"/>
                  </a:lnTo>
                  <a:lnTo>
                    <a:pt x="137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79" name="Google Shape;279;p28"/>
          <p:cNvGrpSpPr/>
          <p:nvPr/>
        </p:nvGrpSpPr>
        <p:grpSpPr>
          <a:xfrm>
            <a:off x="7404509" y="2069034"/>
            <a:ext cx="502750" cy="502725"/>
            <a:chOff x="7404509" y="2069034"/>
            <a:chExt cx="502750" cy="502725"/>
          </a:xfrm>
        </p:grpSpPr>
        <p:sp>
          <p:nvSpPr>
            <p:cNvPr id="280" name="Google Shape;280;p28"/>
            <p:cNvSpPr/>
            <p:nvPr/>
          </p:nvSpPr>
          <p:spPr>
            <a:xfrm>
              <a:off x="7404509" y="2069034"/>
              <a:ext cx="502750" cy="502725"/>
            </a:xfrm>
            <a:custGeom>
              <a:avLst/>
              <a:gdLst/>
              <a:ahLst/>
              <a:cxnLst/>
              <a:rect l="l" t="t" r="r" b="b"/>
              <a:pathLst>
                <a:path w="20110" h="20109" extrusionOk="0">
                  <a:moveTo>
                    <a:pt x="4316" y="0"/>
                  </a:moveTo>
                  <a:lnTo>
                    <a:pt x="4316" y="1083"/>
                  </a:lnTo>
                  <a:lnTo>
                    <a:pt x="2165" y="1083"/>
                  </a:lnTo>
                  <a:lnTo>
                    <a:pt x="2165" y="2157"/>
                  </a:lnTo>
                  <a:lnTo>
                    <a:pt x="1083" y="2157"/>
                  </a:lnTo>
                  <a:lnTo>
                    <a:pt x="1083" y="4310"/>
                  </a:lnTo>
                  <a:lnTo>
                    <a:pt x="1" y="4310"/>
                  </a:lnTo>
                  <a:lnTo>
                    <a:pt x="1" y="9706"/>
                  </a:lnTo>
                  <a:lnTo>
                    <a:pt x="1" y="14725"/>
                  </a:lnTo>
                  <a:lnTo>
                    <a:pt x="1" y="15799"/>
                  </a:lnTo>
                  <a:lnTo>
                    <a:pt x="1083" y="15799"/>
                  </a:lnTo>
                  <a:lnTo>
                    <a:pt x="1083" y="17952"/>
                  </a:lnTo>
                  <a:lnTo>
                    <a:pt x="2165" y="17952"/>
                  </a:lnTo>
                  <a:lnTo>
                    <a:pt x="2165" y="19035"/>
                  </a:lnTo>
                  <a:lnTo>
                    <a:pt x="4316" y="19035"/>
                  </a:lnTo>
                  <a:lnTo>
                    <a:pt x="4316" y="20109"/>
                  </a:lnTo>
                  <a:lnTo>
                    <a:pt x="15808" y="20109"/>
                  </a:lnTo>
                  <a:lnTo>
                    <a:pt x="15808" y="19035"/>
                  </a:lnTo>
                  <a:lnTo>
                    <a:pt x="17958" y="19035"/>
                  </a:lnTo>
                  <a:lnTo>
                    <a:pt x="17958" y="17952"/>
                  </a:lnTo>
                  <a:lnTo>
                    <a:pt x="19044" y="17952"/>
                  </a:lnTo>
                  <a:lnTo>
                    <a:pt x="19044" y="15799"/>
                  </a:lnTo>
                  <a:lnTo>
                    <a:pt x="20109" y="15799"/>
                  </a:lnTo>
                  <a:lnTo>
                    <a:pt x="20109" y="14725"/>
                  </a:lnTo>
                  <a:lnTo>
                    <a:pt x="20109" y="9706"/>
                  </a:lnTo>
                  <a:lnTo>
                    <a:pt x="20109" y="4310"/>
                  </a:lnTo>
                  <a:lnTo>
                    <a:pt x="19044" y="4310"/>
                  </a:lnTo>
                  <a:lnTo>
                    <a:pt x="19044" y="2157"/>
                  </a:lnTo>
                  <a:lnTo>
                    <a:pt x="17958" y="2157"/>
                  </a:lnTo>
                  <a:lnTo>
                    <a:pt x="17958" y="1083"/>
                  </a:lnTo>
                  <a:lnTo>
                    <a:pt x="15808" y="1083"/>
                  </a:lnTo>
                  <a:lnTo>
                    <a:pt x="158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7516550" y="2184775"/>
              <a:ext cx="269300" cy="269300"/>
            </a:xfrm>
            <a:custGeom>
              <a:avLst/>
              <a:gdLst/>
              <a:ahLst/>
              <a:cxnLst/>
              <a:rect l="l" t="t" r="r" b="b"/>
              <a:pathLst>
                <a:path w="10772" h="10772" extrusionOk="0">
                  <a:moveTo>
                    <a:pt x="5228" y="1080"/>
                  </a:moveTo>
                  <a:lnTo>
                    <a:pt x="6088" y="2137"/>
                  </a:lnTo>
                  <a:lnTo>
                    <a:pt x="6065" y="2137"/>
                  </a:lnTo>
                  <a:lnTo>
                    <a:pt x="6065" y="2154"/>
                  </a:lnTo>
                  <a:lnTo>
                    <a:pt x="3234" y="2151"/>
                  </a:lnTo>
                  <a:lnTo>
                    <a:pt x="3234" y="1080"/>
                  </a:lnTo>
                  <a:close/>
                  <a:moveTo>
                    <a:pt x="2151" y="0"/>
                  </a:moveTo>
                  <a:lnTo>
                    <a:pt x="2151" y="1080"/>
                  </a:lnTo>
                  <a:lnTo>
                    <a:pt x="1072" y="1080"/>
                  </a:lnTo>
                  <a:lnTo>
                    <a:pt x="1072" y="2151"/>
                  </a:lnTo>
                  <a:lnTo>
                    <a:pt x="0" y="2154"/>
                  </a:lnTo>
                  <a:lnTo>
                    <a:pt x="0" y="8621"/>
                  </a:lnTo>
                  <a:lnTo>
                    <a:pt x="1072" y="8621"/>
                  </a:lnTo>
                  <a:lnTo>
                    <a:pt x="1072" y="9700"/>
                  </a:lnTo>
                  <a:lnTo>
                    <a:pt x="2151" y="9700"/>
                  </a:lnTo>
                  <a:lnTo>
                    <a:pt x="2151" y="10772"/>
                  </a:lnTo>
                  <a:lnTo>
                    <a:pt x="5385" y="10772"/>
                  </a:lnTo>
                  <a:lnTo>
                    <a:pt x="5385" y="9700"/>
                  </a:lnTo>
                  <a:lnTo>
                    <a:pt x="3234" y="9700"/>
                  </a:lnTo>
                  <a:lnTo>
                    <a:pt x="3234" y="7547"/>
                  </a:lnTo>
                  <a:lnTo>
                    <a:pt x="4302" y="7547"/>
                  </a:lnTo>
                  <a:lnTo>
                    <a:pt x="4302" y="8621"/>
                  </a:lnTo>
                  <a:lnTo>
                    <a:pt x="5387" y="8621"/>
                  </a:lnTo>
                  <a:lnTo>
                    <a:pt x="5387" y="10772"/>
                  </a:lnTo>
                  <a:lnTo>
                    <a:pt x="7535" y="10772"/>
                  </a:lnTo>
                  <a:lnTo>
                    <a:pt x="7535" y="10763"/>
                  </a:lnTo>
                  <a:lnTo>
                    <a:pt x="7538" y="10772"/>
                  </a:lnTo>
                  <a:lnTo>
                    <a:pt x="8621" y="10772"/>
                  </a:lnTo>
                  <a:lnTo>
                    <a:pt x="8621" y="9700"/>
                  </a:lnTo>
                  <a:lnTo>
                    <a:pt x="9689" y="9700"/>
                  </a:lnTo>
                  <a:lnTo>
                    <a:pt x="9689" y="8621"/>
                  </a:lnTo>
                  <a:lnTo>
                    <a:pt x="10772" y="8621"/>
                  </a:lnTo>
                  <a:lnTo>
                    <a:pt x="10772" y="2154"/>
                  </a:lnTo>
                  <a:lnTo>
                    <a:pt x="9692" y="2151"/>
                  </a:lnTo>
                  <a:lnTo>
                    <a:pt x="9692" y="1080"/>
                  </a:lnTo>
                  <a:lnTo>
                    <a:pt x="8621" y="1080"/>
                  </a:lnTo>
                  <a:lnTo>
                    <a:pt x="86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7785825" y="2400275"/>
              <a:ext cx="27025" cy="53800"/>
            </a:xfrm>
            <a:custGeom>
              <a:avLst/>
              <a:gdLst/>
              <a:ahLst/>
              <a:cxnLst/>
              <a:rect l="l" t="t" r="r" b="b"/>
              <a:pathLst>
                <a:path w="1081" h="2152" extrusionOk="0">
                  <a:moveTo>
                    <a:pt x="1" y="1"/>
                  </a:moveTo>
                  <a:lnTo>
                    <a:pt x="1" y="2152"/>
                  </a:lnTo>
                  <a:lnTo>
                    <a:pt x="1080" y="2152"/>
                  </a:lnTo>
                  <a:lnTo>
                    <a:pt x="1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7489475" y="2184775"/>
              <a:ext cx="27100" cy="53800"/>
            </a:xfrm>
            <a:custGeom>
              <a:avLst/>
              <a:gdLst/>
              <a:ahLst/>
              <a:cxnLst/>
              <a:rect l="l" t="t" r="r" b="b"/>
              <a:pathLst>
                <a:path w="1084" h="2152" extrusionOk="0">
                  <a:moveTo>
                    <a:pt x="1" y="0"/>
                  </a:moveTo>
                  <a:lnTo>
                    <a:pt x="1" y="2151"/>
                  </a:lnTo>
                  <a:lnTo>
                    <a:pt x="1083" y="2151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7812950" y="2238625"/>
              <a:ext cx="26825" cy="161675"/>
            </a:xfrm>
            <a:custGeom>
              <a:avLst/>
              <a:gdLst/>
              <a:ahLst/>
              <a:cxnLst/>
              <a:rect l="l" t="t" r="r" b="b"/>
              <a:pathLst>
                <a:path w="1073" h="6467" extrusionOk="0">
                  <a:moveTo>
                    <a:pt x="1" y="0"/>
                  </a:moveTo>
                  <a:lnTo>
                    <a:pt x="1" y="622"/>
                  </a:lnTo>
                  <a:lnTo>
                    <a:pt x="1" y="2151"/>
                  </a:lnTo>
                  <a:lnTo>
                    <a:pt x="1" y="2157"/>
                  </a:lnTo>
                  <a:lnTo>
                    <a:pt x="1" y="4308"/>
                  </a:lnTo>
                  <a:lnTo>
                    <a:pt x="1" y="4310"/>
                  </a:lnTo>
                  <a:lnTo>
                    <a:pt x="1" y="5393"/>
                  </a:lnTo>
                  <a:lnTo>
                    <a:pt x="1" y="6467"/>
                  </a:lnTo>
                  <a:lnTo>
                    <a:pt x="1072" y="6467"/>
                  </a:lnTo>
                  <a:lnTo>
                    <a:pt x="1072" y="5393"/>
                  </a:lnTo>
                  <a:lnTo>
                    <a:pt x="1072" y="4310"/>
                  </a:lnTo>
                  <a:lnTo>
                    <a:pt x="1072" y="4308"/>
                  </a:lnTo>
                  <a:lnTo>
                    <a:pt x="1072" y="2157"/>
                  </a:lnTo>
                  <a:lnTo>
                    <a:pt x="1072" y="2151"/>
                  </a:lnTo>
                  <a:lnTo>
                    <a:pt x="1072" y="62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7462425" y="2238625"/>
              <a:ext cx="27025" cy="161675"/>
            </a:xfrm>
            <a:custGeom>
              <a:avLst/>
              <a:gdLst/>
              <a:ahLst/>
              <a:cxnLst/>
              <a:rect l="l" t="t" r="r" b="b"/>
              <a:pathLst>
                <a:path w="1081" h="6467" extrusionOk="0">
                  <a:moveTo>
                    <a:pt x="0" y="0"/>
                  </a:moveTo>
                  <a:lnTo>
                    <a:pt x="0" y="2157"/>
                  </a:lnTo>
                  <a:lnTo>
                    <a:pt x="0" y="4308"/>
                  </a:lnTo>
                  <a:lnTo>
                    <a:pt x="0" y="4310"/>
                  </a:lnTo>
                  <a:lnTo>
                    <a:pt x="0" y="4458"/>
                  </a:lnTo>
                  <a:lnTo>
                    <a:pt x="0" y="5393"/>
                  </a:lnTo>
                  <a:lnTo>
                    <a:pt x="0" y="5479"/>
                  </a:lnTo>
                  <a:lnTo>
                    <a:pt x="0" y="6467"/>
                  </a:lnTo>
                  <a:lnTo>
                    <a:pt x="1080" y="6467"/>
                  </a:lnTo>
                  <a:lnTo>
                    <a:pt x="1080" y="5479"/>
                  </a:lnTo>
                  <a:lnTo>
                    <a:pt x="1080" y="5393"/>
                  </a:lnTo>
                  <a:lnTo>
                    <a:pt x="1080" y="4458"/>
                  </a:lnTo>
                  <a:lnTo>
                    <a:pt x="1080" y="4310"/>
                  </a:lnTo>
                  <a:lnTo>
                    <a:pt x="1080" y="4308"/>
                  </a:lnTo>
                  <a:lnTo>
                    <a:pt x="1080" y="2157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7785825" y="2184775"/>
              <a:ext cx="27025" cy="53800"/>
            </a:xfrm>
            <a:custGeom>
              <a:avLst/>
              <a:gdLst/>
              <a:ahLst/>
              <a:cxnLst/>
              <a:rect l="l" t="t" r="r" b="b"/>
              <a:pathLst>
                <a:path w="1081" h="2152" extrusionOk="0">
                  <a:moveTo>
                    <a:pt x="1" y="0"/>
                  </a:moveTo>
                  <a:lnTo>
                    <a:pt x="1" y="2151"/>
                  </a:lnTo>
                  <a:lnTo>
                    <a:pt x="1080" y="2151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7732050" y="2157925"/>
              <a:ext cx="53800" cy="26725"/>
            </a:xfrm>
            <a:custGeom>
              <a:avLst/>
              <a:gdLst/>
              <a:ahLst/>
              <a:cxnLst/>
              <a:rect l="l" t="t" r="r" b="b"/>
              <a:pathLst>
                <a:path w="2152" h="1069" extrusionOk="0">
                  <a:moveTo>
                    <a:pt x="1" y="0"/>
                  </a:moveTo>
                  <a:lnTo>
                    <a:pt x="1" y="1069"/>
                  </a:lnTo>
                  <a:lnTo>
                    <a:pt x="2152" y="1069"/>
                  </a:lnTo>
                  <a:lnTo>
                    <a:pt x="2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7516550" y="2157925"/>
              <a:ext cx="53800" cy="26725"/>
            </a:xfrm>
            <a:custGeom>
              <a:avLst/>
              <a:gdLst/>
              <a:ahLst/>
              <a:cxnLst/>
              <a:rect l="l" t="t" r="r" b="b"/>
              <a:pathLst>
                <a:path w="2152" h="1069" extrusionOk="0">
                  <a:moveTo>
                    <a:pt x="0" y="0"/>
                  </a:moveTo>
                  <a:lnTo>
                    <a:pt x="0" y="1069"/>
                  </a:lnTo>
                  <a:lnTo>
                    <a:pt x="2151" y="1069"/>
                  </a:lnTo>
                  <a:lnTo>
                    <a:pt x="21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7570325" y="2454125"/>
              <a:ext cx="215525" cy="53800"/>
            </a:xfrm>
            <a:custGeom>
              <a:avLst/>
              <a:gdLst/>
              <a:ahLst/>
              <a:cxnLst/>
              <a:rect l="l" t="t" r="r" b="b"/>
              <a:pathLst>
                <a:path w="8621" h="2152" extrusionOk="0">
                  <a:moveTo>
                    <a:pt x="6470" y="1"/>
                  </a:moveTo>
                  <a:lnTo>
                    <a:pt x="6470" y="1083"/>
                  </a:lnTo>
                  <a:lnTo>
                    <a:pt x="8621" y="1083"/>
                  </a:lnTo>
                  <a:lnTo>
                    <a:pt x="8621" y="1"/>
                  </a:lnTo>
                  <a:close/>
                  <a:moveTo>
                    <a:pt x="0" y="1083"/>
                  </a:moveTo>
                  <a:lnTo>
                    <a:pt x="0" y="2151"/>
                  </a:lnTo>
                  <a:lnTo>
                    <a:pt x="6470" y="2151"/>
                  </a:lnTo>
                  <a:lnTo>
                    <a:pt x="6470" y="10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7570325" y="2130850"/>
              <a:ext cx="161750" cy="27100"/>
            </a:xfrm>
            <a:custGeom>
              <a:avLst/>
              <a:gdLst/>
              <a:ahLst/>
              <a:cxnLst/>
              <a:rect l="l" t="t" r="r" b="b"/>
              <a:pathLst>
                <a:path w="6470" h="1084" extrusionOk="0">
                  <a:moveTo>
                    <a:pt x="0" y="1"/>
                  </a:moveTo>
                  <a:lnTo>
                    <a:pt x="0" y="1083"/>
                  </a:lnTo>
                  <a:lnTo>
                    <a:pt x="6470" y="1083"/>
                  </a:lnTo>
                  <a:lnTo>
                    <a:pt x="64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7516550" y="2454125"/>
              <a:ext cx="53800" cy="27075"/>
            </a:xfrm>
            <a:custGeom>
              <a:avLst/>
              <a:gdLst/>
              <a:ahLst/>
              <a:cxnLst/>
              <a:rect l="l" t="t" r="r" b="b"/>
              <a:pathLst>
                <a:path w="2152" h="1083" extrusionOk="0">
                  <a:moveTo>
                    <a:pt x="0" y="1"/>
                  </a:moveTo>
                  <a:lnTo>
                    <a:pt x="0" y="1083"/>
                  </a:lnTo>
                  <a:lnTo>
                    <a:pt x="2151" y="1083"/>
                  </a:lnTo>
                  <a:lnTo>
                    <a:pt x="21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7489475" y="2400275"/>
              <a:ext cx="27100" cy="53800"/>
            </a:xfrm>
            <a:custGeom>
              <a:avLst/>
              <a:gdLst/>
              <a:ahLst/>
              <a:cxnLst/>
              <a:rect l="l" t="t" r="r" b="b"/>
              <a:pathLst>
                <a:path w="1084" h="2152" extrusionOk="0">
                  <a:moveTo>
                    <a:pt x="1" y="1"/>
                  </a:moveTo>
                  <a:lnTo>
                    <a:pt x="1" y="1080"/>
                  </a:lnTo>
                  <a:lnTo>
                    <a:pt x="1" y="2152"/>
                  </a:lnTo>
                  <a:lnTo>
                    <a:pt x="1083" y="2152"/>
                  </a:lnTo>
                  <a:lnTo>
                    <a:pt x="1083" y="1080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7732050" y="2184775"/>
              <a:ext cx="26800" cy="27025"/>
            </a:xfrm>
            <a:custGeom>
              <a:avLst/>
              <a:gdLst/>
              <a:ahLst/>
              <a:cxnLst/>
              <a:rect l="l" t="t" r="r" b="b"/>
              <a:pathLst>
                <a:path w="1072" h="1081" extrusionOk="0">
                  <a:moveTo>
                    <a:pt x="1" y="0"/>
                  </a:moveTo>
                  <a:lnTo>
                    <a:pt x="1" y="1080"/>
                  </a:lnTo>
                  <a:lnTo>
                    <a:pt x="1072" y="1080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7570325" y="2157925"/>
              <a:ext cx="161750" cy="26725"/>
            </a:xfrm>
            <a:custGeom>
              <a:avLst/>
              <a:gdLst/>
              <a:ahLst/>
              <a:cxnLst/>
              <a:rect l="l" t="t" r="r" b="b"/>
              <a:pathLst>
                <a:path w="6470" h="1069" extrusionOk="0">
                  <a:moveTo>
                    <a:pt x="0" y="0"/>
                  </a:moveTo>
                  <a:lnTo>
                    <a:pt x="0" y="1069"/>
                  </a:lnTo>
                  <a:lnTo>
                    <a:pt x="6470" y="1069"/>
                  </a:lnTo>
                  <a:lnTo>
                    <a:pt x="64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7597375" y="2211775"/>
              <a:ext cx="80650" cy="215525"/>
            </a:xfrm>
            <a:custGeom>
              <a:avLst/>
              <a:gdLst/>
              <a:ahLst/>
              <a:cxnLst/>
              <a:rect l="l" t="t" r="r" b="b"/>
              <a:pathLst>
                <a:path w="3226" h="8621" extrusionOk="0">
                  <a:moveTo>
                    <a:pt x="1" y="0"/>
                  </a:moveTo>
                  <a:lnTo>
                    <a:pt x="1" y="268"/>
                  </a:lnTo>
                  <a:lnTo>
                    <a:pt x="1" y="1071"/>
                  </a:lnTo>
                  <a:lnTo>
                    <a:pt x="1" y="1074"/>
                  </a:lnTo>
                  <a:lnTo>
                    <a:pt x="1" y="2157"/>
                  </a:lnTo>
                  <a:lnTo>
                    <a:pt x="1" y="3225"/>
                  </a:lnTo>
                  <a:lnTo>
                    <a:pt x="1" y="3231"/>
                  </a:lnTo>
                  <a:lnTo>
                    <a:pt x="1" y="4310"/>
                  </a:lnTo>
                  <a:lnTo>
                    <a:pt x="1" y="5382"/>
                  </a:lnTo>
                  <a:lnTo>
                    <a:pt x="1" y="5384"/>
                  </a:lnTo>
                  <a:lnTo>
                    <a:pt x="1" y="6467"/>
                  </a:lnTo>
                  <a:lnTo>
                    <a:pt x="1" y="7541"/>
                  </a:lnTo>
                  <a:lnTo>
                    <a:pt x="1" y="8620"/>
                  </a:lnTo>
                  <a:lnTo>
                    <a:pt x="1069" y="8620"/>
                  </a:lnTo>
                  <a:lnTo>
                    <a:pt x="1069" y="7541"/>
                  </a:lnTo>
                  <a:lnTo>
                    <a:pt x="1069" y="6467"/>
                  </a:lnTo>
                  <a:lnTo>
                    <a:pt x="1069" y="5384"/>
                  </a:lnTo>
                  <a:lnTo>
                    <a:pt x="1069" y="5382"/>
                  </a:lnTo>
                  <a:lnTo>
                    <a:pt x="1069" y="4310"/>
                  </a:lnTo>
                  <a:lnTo>
                    <a:pt x="1069" y="3231"/>
                  </a:lnTo>
                  <a:lnTo>
                    <a:pt x="1069" y="3225"/>
                  </a:lnTo>
                  <a:lnTo>
                    <a:pt x="1069" y="2157"/>
                  </a:lnTo>
                  <a:lnTo>
                    <a:pt x="1069" y="1074"/>
                  </a:lnTo>
                  <a:lnTo>
                    <a:pt x="1069" y="1071"/>
                  </a:lnTo>
                  <a:lnTo>
                    <a:pt x="3226" y="1071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7516550" y="2400275"/>
              <a:ext cx="26800" cy="27025"/>
            </a:xfrm>
            <a:custGeom>
              <a:avLst/>
              <a:gdLst/>
              <a:ahLst/>
              <a:cxnLst/>
              <a:rect l="l" t="t" r="r" b="b"/>
              <a:pathLst>
                <a:path w="1072" h="1081" extrusionOk="0">
                  <a:moveTo>
                    <a:pt x="0" y="1"/>
                  </a:moveTo>
                  <a:lnTo>
                    <a:pt x="0" y="1080"/>
                  </a:lnTo>
                  <a:lnTo>
                    <a:pt x="1072" y="1080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7516550" y="2184775"/>
              <a:ext cx="53800" cy="53800"/>
            </a:xfrm>
            <a:custGeom>
              <a:avLst/>
              <a:gdLst/>
              <a:ahLst/>
              <a:cxnLst/>
              <a:rect l="l" t="t" r="r" b="b"/>
              <a:pathLst>
                <a:path w="2152" h="2152" extrusionOk="0">
                  <a:moveTo>
                    <a:pt x="0" y="0"/>
                  </a:moveTo>
                  <a:lnTo>
                    <a:pt x="0" y="1080"/>
                  </a:lnTo>
                  <a:lnTo>
                    <a:pt x="0" y="2151"/>
                  </a:lnTo>
                  <a:lnTo>
                    <a:pt x="1072" y="2151"/>
                  </a:lnTo>
                  <a:lnTo>
                    <a:pt x="1072" y="1080"/>
                  </a:lnTo>
                  <a:lnTo>
                    <a:pt x="2151" y="1080"/>
                  </a:lnTo>
                  <a:lnTo>
                    <a:pt x="21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7489475" y="2238625"/>
              <a:ext cx="27100" cy="161675"/>
            </a:xfrm>
            <a:custGeom>
              <a:avLst/>
              <a:gdLst/>
              <a:ahLst/>
              <a:cxnLst/>
              <a:rect l="l" t="t" r="r" b="b"/>
              <a:pathLst>
                <a:path w="1084" h="6467" extrusionOk="0">
                  <a:moveTo>
                    <a:pt x="1" y="0"/>
                  </a:moveTo>
                  <a:lnTo>
                    <a:pt x="1" y="1083"/>
                  </a:lnTo>
                  <a:lnTo>
                    <a:pt x="1" y="2157"/>
                  </a:lnTo>
                  <a:lnTo>
                    <a:pt x="1" y="3236"/>
                  </a:lnTo>
                  <a:lnTo>
                    <a:pt x="1" y="4308"/>
                  </a:lnTo>
                  <a:lnTo>
                    <a:pt x="1" y="4310"/>
                  </a:lnTo>
                  <a:lnTo>
                    <a:pt x="1" y="5393"/>
                  </a:lnTo>
                  <a:lnTo>
                    <a:pt x="1" y="5396"/>
                  </a:lnTo>
                  <a:lnTo>
                    <a:pt x="1" y="5903"/>
                  </a:lnTo>
                  <a:lnTo>
                    <a:pt x="1" y="6467"/>
                  </a:lnTo>
                  <a:lnTo>
                    <a:pt x="1083" y="6467"/>
                  </a:lnTo>
                  <a:lnTo>
                    <a:pt x="1083" y="5903"/>
                  </a:lnTo>
                  <a:lnTo>
                    <a:pt x="1083" y="5396"/>
                  </a:lnTo>
                  <a:lnTo>
                    <a:pt x="1083" y="5393"/>
                  </a:lnTo>
                  <a:lnTo>
                    <a:pt x="1083" y="4310"/>
                  </a:lnTo>
                  <a:lnTo>
                    <a:pt x="1083" y="4308"/>
                  </a:lnTo>
                  <a:lnTo>
                    <a:pt x="1083" y="3236"/>
                  </a:lnTo>
                  <a:lnTo>
                    <a:pt x="1083" y="2157"/>
                  </a:lnTo>
                  <a:lnTo>
                    <a:pt x="1083" y="1083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7785825" y="2238625"/>
              <a:ext cx="27100" cy="161675"/>
            </a:xfrm>
            <a:custGeom>
              <a:avLst/>
              <a:gdLst/>
              <a:ahLst/>
              <a:cxnLst/>
              <a:rect l="l" t="t" r="r" b="b"/>
              <a:pathLst>
                <a:path w="1084" h="6467" extrusionOk="0">
                  <a:moveTo>
                    <a:pt x="1" y="0"/>
                  </a:moveTo>
                  <a:lnTo>
                    <a:pt x="1" y="527"/>
                  </a:lnTo>
                  <a:lnTo>
                    <a:pt x="1" y="1083"/>
                  </a:lnTo>
                  <a:lnTo>
                    <a:pt x="1" y="2151"/>
                  </a:lnTo>
                  <a:lnTo>
                    <a:pt x="1" y="2157"/>
                  </a:lnTo>
                  <a:lnTo>
                    <a:pt x="1" y="3236"/>
                  </a:lnTo>
                  <a:lnTo>
                    <a:pt x="1" y="4308"/>
                  </a:lnTo>
                  <a:lnTo>
                    <a:pt x="1" y="4310"/>
                  </a:lnTo>
                  <a:lnTo>
                    <a:pt x="1" y="5393"/>
                  </a:lnTo>
                  <a:lnTo>
                    <a:pt x="1" y="6467"/>
                  </a:lnTo>
                  <a:lnTo>
                    <a:pt x="1083" y="6467"/>
                  </a:lnTo>
                  <a:lnTo>
                    <a:pt x="1083" y="5393"/>
                  </a:lnTo>
                  <a:lnTo>
                    <a:pt x="1083" y="4310"/>
                  </a:lnTo>
                  <a:lnTo>
                    <a:pt x="1083" y="4308"/>
                  </a:lnTo>
                  <a:lnTo>
                    <a:pt x="1083" y="3236"/>
                  </a:lnTo>
                  <a:lnTo>
                    <a:pt x="1083" y="2157"/>
                  </a:lnTo>
                  <a:lnTo>
                    <a:pt x="1083" y="2151"/>
                  </a:lnTo>
                  <a:lnTo>
                    <a:pt x="1083" y="1083"/>
                  </a:lnTo>
                  <a:lnTo>
                    <a:pt x="1083" y="527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7732050" y="2400275"/>
              <a:ext cx="53800" cy="53800"/>
            </a:xfrm>
            <a:custGeom>
              <a:avLst/>
              <a:gdLst/>
              <a:ahLst/>
              <a:cxnLst/>
              <a:rect l="l" t="t" r="r" b="b"/>
              <a:pathLst>
                <a:path w="2152" h="2152" extrusionOk="0">
                  <a:moveTo>
                    <a:pt x="1072" y="1"/>
                  </a:moveTo>
                  <a:lnTo>
                    <a:pt x="1072" y="1080"/>
                  </a:lnTo>
                  <a:lnTo>
                    <a:pt x="1" y="1080"/>
                  </a:lnTo>
                  <a:lnTo>
                    <a:pt x="1" y="2152"/>
                  </a:lnTo>
                  <a:lnTo>
                    <a:pt x="2152" y="2152"/>
                  </a:lnTo>
                  <a:lnTo>
                    <a:pt x="2152" y="1080"/>
                  </a:lnTo>
                  <a:lnTo>
                    <a:pt x="21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7758850" y="2184775"/>
              <a:ext cx="27000" cy="53800"/>
            </a:xfrm>
            <a:custGeom>
              <a:avLst/>
              <a:gdLst/>
              <a:ahLst/>
              <a:cxnLst/>
              <a:rect l="l" t="t" r="r" b="b"/>
              <a:pathLst>
                <a:path w="1080" h="2152" extrusionOk="0">
                  <a:moveTo>
                    <a:pt x="0" y="0"/>
                  </a:moveTo>
                  <a:lnTo>
                    <a:pt x="0" y="1080"/>
                  </a:lnTo>
                  <a:lnTo>
                    <a:pt x="0" y="2151"/>
                  </a:lnTo>
                  <a:lnTo>
                    <a:pt x="1080" y="2151"/>
                  </a:lnTo>
                  <a:lnTo>
                    <a:pt x="1080" y="1080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7570325" y="2454125"/>
              <a:ext cx="161750" cy="27075"/>
            </a:xfrm>
            <a:custGeom>
              <a:avLst/>
              <a:gdLst/>
              <a:ahLst/>
              <a:cxnLst/>
              <a:rect l="l" t="t" r="r" b="b"/>
              <a:pathLst>
                <a:path w="6470" h="1083" extrusionOk="0">
                  <a:moveTo>
                    <a:pt x="0" y="1"/>
                  </a:moveTo>
                  <a:lnTo>
                    <a:pt x="0" y="1083"/>
                  </a:lnTo>
                  <a:lnTo>
                    <a:pt x="6470" y="1083"/>
                  </a:lnTo>
                  <a:lnTo>
                    <a:pt x="64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7624100" y="2211775"/>
              <a:ext cx="80850" cy="215525"/>
            </a:xfrm>
            <a:custGeom>
              <a:avLst/>
              <a:gdLst/>
              <a:ahLst/>
              <a:cxnLst/>
              <a:rect l="l" t="t" r="r" b="b"/>
              <a:pathLst>
                <a:path w="3234" h="8621" extrusionOk="0">
                  <a:moveTo>
                    <a:pt x="2154" y="0"/>
                  </a:moveTo>
                  <a:lnTo>
                    <a:pt x="2154" y="678"/>
                  </a:lnTo>
                  <a:lnTo>
                    <a:pt x="2154" y="1071"/>
                  </a:lnTo>
                  <a:lnTo>
                    <a:pt x="2154" y="1074"/>
                  </a:lnTo>
                  <a:lnTo>
                    <a:pt x="2154" y="2157"/>
                  </a:lnTo>
                  <a:lnTo>
                    <a:pt x="2154" y="3225"/>
                  </a:lnTo>
                  <a:lnTo>
                    <a:pt x="2154" y="3231"/>
                  </a:lnTo>
                  <a:lnTo>
                    <a:pt x="2154" y="4310"/>
                  </a:lnTo>
                  <a:lnTo>
                    <a:pt x="2154" y="5382"/>
                  </a:lnTo>
                  <a:lnTo>
                    <a:pt x="2154" y="5384"/>
                  </a:lnTo>
                  <a:lnTo>
                    <a:pt x="2154" y="6467"/>
                  </a:lnTo>
                  <a:lnTo>
                    <a:pt x="2154" y="7541"/>
                  </a:lnTo>
                  <a:lnTo>
                    <a:pt x="0" y="7541"/>
                  </a:lnTo>
                  <a:lnTo>
                    <a:pt x="0" y="8620"/>
                  </a:lnTo>
                  <a:lnTo>
                    <a:pt x="3233" y="8620"/>
                  </a:lnTo>
                  <a:lnTo>
                    <a:pt x="3233" y="7541"/>
                  </a:lnTo>
                  <a:lnTo>
                    <a:pt x="3233" y="6467"/>
                  </a:lnTo>
                  <a:lnTo>
                    <a:pt x="3233" y="5384"/>
                  </a:lnTo>
                  <a:lnTo>
                    <a:pt x="3233" y="5382"/>
                  </a:lnTo>
                  <a:lnTo>
                    <a:pt x="3233" y="4310"/>
                  </a:lnTo>
                  <a:lnTo>
                    <a:pt x="3233" y="3231"/>
                  </a:lnTo>
                  <a:lnTo>
                    <a:pt x="3233" y="3225"/>
                  </a:lnTo>
                  <a:lnTo>
                    <a:pt x="3233" y="2157"/>
                  </a:lnTo>
                  <a:lnTo>
                    <a:pt x="3233" y="1074"/>
                  </a:lnTo>
                  <a:lnTo>
                    <a:pt x="3233" y="1071"/>
                  </a:lnTo>
                  <a:lnTo>
                    <a:pt x="3233" y="678"/>
                  </a:lnTo>
                  <a:lnTo>
                    <a:pt x="3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7516550" y="2427275"/>
              <a:ext cx="53800" cy="26800"/>
            </a:xfrm>
            <a:custGeom>
              <a:avLst/>
              <a:gdLst/>
              <a:ahLst/>
              <a:cxnLst/>
              <a:rect l="l" t="t" r="r" b="b"/>
              <a:pathLst>
                <a:path w="2152" h="1072" extrusionOk="0">
                  <a:moveTo>
                    <a:pt x="0" y="0"/>
                  </a:moveTo>
                  <a:lnTo>
                    <a:pt x="0" y="1072"/>
                  </a:lnTo>
                  <a:lnTo>
                    <a:pt x="2151" y="1072"/>
                  </a:lnTo>
                  <a:lnTo>
                    <a:pt x="21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5" name="Google Shape;305;p28"/>
          <p:cNvGrpSpPr/>
          <p:nvPr/>
        </p:nvGrpSpPr>
        <p:grpSpPr>
          <a:xfrm>
            <a:off x="1020806" y="2934533"/>
            <a:ext cx="782141" cy="1733382"/>
            <a:chOff x="1020806" y="2934533"/>
            <a:chExt cx="782141" cy="1733382"/>
          </a:xfrm>
        </p:grpSpPr>
        <p:sp>
          <p:nvSpPr>
            <p:cNvPr id="306" name="Google Shape;306;p28"/>
            <p:cNvSpPr/>
            <p:nvPr/>
          </p:nvSpPr>
          <p:spPr>
            <a:xfrm rot="-300835">
              <a:off x="1093181" y="2959164"/>
              <a:ext cx="637392" cy="1684120"/>
            </a:xfrm>
            <a:custGeom>
              <a:avLst/>
              <a:gdLst/>
              <a:ahLst/>
              <a:cxnLst/>
              <a:rect l="l" t="t" r="r" b="b"/>
              <a:pathLst>
                <a:path w="25495" h="67363" extrusionOk="0">
                  <a:moveTo>
                    <a:pt x="9305" y="1"/>
                  </a:moveTo>
                  <a:lnTo>
                    <a:pt x="9305" y="2327"/>
                  </a:lnTo>
                  <a:lnTo>
                    <a:pt x="4652" y="2327"/>
                  </a:lnTo>
                  <a:lnTo>
                    <a:pt x="4652" y="4651"/>
                  </a:lnTo>
                  <a:lnTo>
                    <a:pt x="2328" y="4651"/>
                  </a:lnTo>
                  <a:lnTo>
                    <a:pt x="2328" y="20938"/>
                  </a:lnTo>
                  <a:lnTo>
                    <a:pt x="1" y="20938"/>
                  </a:lnTo>
                  <a:lnTo>
                    <a:pt x="1" y="48755"/>
                  </a:lnTo>
                  <a:lnTo>
                    <a:pt x="2328" y="48755"/>
                  </a:lnTo>
                  <a:lnTo>
                    <a:pt x="2328" y="67363"/>
                  </a:lnTo>
                  <a:lnTo>
                    <a:pt x="25494" y="67363"/>
                  </a:lnTo>
                  <a:lnTo>
                    <a:pt x="25494" y="58157"/>
                  </a:lnTo>
                  <a:lnTo>
                    <a:pt x="23167" y="58157"/>
                  </a:lnTo>
                  <a:lnTo>
                    <a:pt x="23167" y="48755"/>
                  </a:lnTo>
                  <a:lnTo>
                    <a:pt x="25494" y="48755"/>
                  </a:lnTo>
                  <a:lnTo>
                    <a:pt x="25494" y="4651"/>
                  </a:lnTo>
                  <a:lnTo>
                    <a:pt x="23167" y="4651"/>
                  </a:lnTo>
                  <a:lnTo>
                    <a:pt x="23167" y="2327"/>
                  </a:lnTo>
                  <a:lnTo>
                    <a:pt x="20841" y="2327"/>
                  </a:lnTo>
                  <a:lnTo>
                    <a:pt x="208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28"/>
            <p:cNvSpPr/>
            <p:nvPr/>
          </p:nvSpPr>
          <p:spPr>
            <a:xfrm rot="-300835">
              <a:off x="1592828" y="4016027"/>
              <a:ext cx="58202" cy="58127"/>
            </a:xfrm>
            <a:custGeom>
              <a:avLst/>
              <a:gdLst/>
              <a:ahLst/>
              <a:cxnLst/>
              <a:rect l="l" t="t" r="r" b="b"/>
              <a:pathLst>
                <a:path w="2328" h="2325" extrusionOk="0">
                  <a:moveTo>
                    <a:pt x="1" y="1"/>
                  </a:moveTo>
                  <a:lnTo>
                    <a:pt x="1" y="2324"/>
                  </a:lnTo>
                  <a:lnTo>
                    <a:pt x="2327" y="2324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rgbClr val="E7D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28"/>
            <p:cNvSpPr/>
            <p:nvPr/>
          </p:nvSpPr>
          <p:spPr>
            <a:xfrm rot="-300835">
              <a:off x="1526773" y="3262893"/>
              <a:ext cx="58202" cy="58127"/>
            </a:xfrm>
            <a:custGeom>
              <a:avLst/>
              <a:gdLst/>
              <a:ahLst/>
              <a:cxnLst/>
              <a:rect l="l" t="t" r="r" b="b"/>
              <a:pathLst>
                <a:path w="2328" h="2325" extrusionOk="0">
                  <a:moveTo>
                    <a:pt x="1" y="0"/>
                  </a:moveTo>
                  <a:lnTo>
                    <a:pt x="1" y="2324"/>
                  </a:lnTo>
                  <a:lnTo>
                    <a:pt x="2327" y="2324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E7D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28"/>
            <p:cNvSpPr/>
            <p:nvPr/>
          </p:nvSpPr>
          <p:spPr>
            <a:xfrm rot="-300835">
              <a:off x="1239232" y="3161618"/>
              <a:ext cx="290858" cy="349034"/>
            </a:xfrm>
            <a:custGeom>
              <a:avLst/>
              <a:gdLst/>
              <a:ahLst/>
              <a:cxnLst/>
              <a:rect l="l" t="t" r="r" b="b"/>
              <a:pathLst>
                <a:path w="11634" h="13961" extrusionOk="0">
                  <a:moveTo>
                    <a:pt x="4654" y="4651"/>
                  </a:moveTo>
                  <a:lnTo>
                    <a:pt x="4654" y="6980"/>
                  </a:lnTo>
                  <a:lnTo>
                    <a:pt x="2324" y="6977"/>
                  </a:lnTo>
                  <a:lnTo>
                    <a:pt x="2324" y="4651"/>
                  </a:lnTo>
                  <a:close/>
                  <a:moveTo>
                    <a:pt x="9301" y="4651"/>
                  </a:moveTo>
                  <a:lnTo>
                    <a:pt x="9301" y="6980"/>
                  </a:lnTo>
                  <a:lnTo>
                    <a:pt x="6977" y="6977"/>
                  </a:lnTo>
                  <a:lnTo>
                    <a:pt x="6977" y="4651"/>
                  </a:lnTo>
                  <a:close/>
                  <a:moveTo>
                    <a:pt x="9301" y="9307"/>
                  </a:moveTo>
                  <a:lnTo>
                    <a:pt x="9301" y="11634"/>
                  </a:lnTo>
                  <a:lnTo>
                    <a:pt x="2324" y="11634"/>
                  </a:lnTo>
                  <a:lnTo>
                    <a:pt x="2324" y="9307"/>
                  </a:lnTo>
                  <a:close/>
                  <a:moveTo>
                    <a:pt x="0" y="0"/>
                  </a:moveTo>
                  <a:lnTo>
                    <a:pt x="0" y="4651"/>
                  </a:lnTo>
                  <a:lnTo>
                    <a:pt x="0" y="6980"/>
                  </a:lnTo>
                  <a:lnTo>
                    <a:pt x="0" y="9307"/>
                  </a:lnTo>
                  <a:lnTo>
                    <a:pt x="0" y="13960"/>
                  </a:lnTo>
                  <a:lnTo>
                    <a:pt x="11631" y="13960"/>
                  </a:lnTo>
                  <a:lnTo>
                    <a:pt x="11631" y="9307"/>
                  </a:lnTo>
                  <a:lnTo>
                    <a:pt x="11634" y="9307"/>
                  </a:lnTo>
                  <a:lnTo>
                    <a:pt x="11634" y="6977"/>
                  </a:lnTo>
                  <a:lnTo>
                    <a:pt x="11634" y="4651"/>
                  </a:lnTo>
                  <a:lnTo>
                    <a:pt x="11634" y="0"/>
                  </a:lnTo>
                  <a:close/>
                </a:path>
              </a:pathLst>
            </a:custGeom>
            <a:solidFill>
              <a:srgbClr val="E7D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28"/>
            <p:cNvSpPr/>
            <p:nvPr/>
          </p:nvSpPr>
          <p:spPr>
            <a:xfrm rot="-300835">
              <a:off x="1315221" y="3512317"/>
              <a:ext cx="116278" cy="58202"/>
            </a:xfrm>
            <a:custGeom>
              <a:avLst/>
              <a:gdLst/>
              <a:ahLst/>
              <a:cxnLst/>
              <a:rect l="l" t="t" r="r" b="b"/>
              <a:pathLst>
                <a:path w="4651" h="2328" extrusionOk="0">
                  <a:moveTo>
                    <a:pt x="0" y="0"/>
                  </a:moveTo>
                  <a:lnTo>
                    <a:pt x="0" y="2327"/>
                  </a:lnTo>
                  <a:lnTo>
                    <a:pt x="4651" y="2327"/>
                  </a:lnTo>
                  <a:lnTo>
                    <a:pt x="4651" y="0"/>
                  </a:lnTo>
                  <a:close/>
                </a:path>
              </a:pathLst>
            </a:custGeom>
            <a:solidFill>
              <a:srgbClr val="E7D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28"/>
            <p:cNvSpPr/>
            <p:nvPr/>
          </p:nvSpPr>
          <p:spPr>
            <a:xfrm rot="-300835">
              <a:off x="1262542" y="4033025"/>
              <a:ext cx="348884" cy="465162"/>
            </a:xfrm>
            <a:custGeom>
              <a:avLst/>
              <a:gdLst/>
              <a:ahLst/>
              <a:cxnLst/>
              <a:rect l="l" t="t" r="r" b="b"/>
              <a:pathLst>
                <a:path w="13955" h="18606" extrusionOk="0">
                  <a:moveTo>
                    <a:pt x="0" y="1"/>
                  </a:moveTo>
                  <a:lnTo>
                    <a:pt x="0" y="2324"/>
                  </a:lnTo>
                  <a:lnTo>
                    <a:pt x="0" y="18606"/>
                  </a:lnTo>
                  <a:lnTo>
                    <a:pt x="4648" y="18606"/>
                  </a:lnTo>
                  <a:lnTo>
                    <a:pt x="4648" y="2324"/>
                  </a:lnTo>
                  <a:lnTo>
                    <a:pt x="9304" y="2324"/>
                  </a:lnTo>
                  <a:lnTo>
                    <a:pt x="9304" y="18606"/>
                  </a:lnTo>
                  <a:lnTo>
                    <a:pt x="13955" y="18606"/>
                  </a:lnTo>
                  <a:lnTo>
                    <a:pt x="13955" y="2324"/>
                  </a:lnTo>
                  <a:lnTo>
                    <a:pt x="139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28"/>
            <p:cNvSpPr/>
            <p:nvPr/>
          </p:nvSpPr>
          <p:spPr>
            <a:xfrm rot="-300835">
              <a:off x="1179257" y="3293373"/>
              <a:ext cx="58177" cy="58127"/>
            </a:xfrm>
            <a:custGeom>
              <a:avLst/>
              <a:gdLst/>
              <a:ahLst/>
              <a:cxnLst/>
              <a:rect l="l" t="t" r="r" b="b"/>
              <a:pathLst>
                <a:path w="2327" h="2325" extrusionOk="0">
                  <a:moveTo>
                    <a:pt x="0" y="0"/>
                  </a:moveTo>
                  <a:lnTo>
                    <a:pt x="0" y="2324"/>
                  </a:lnTo>
                  <a:lnTo>
                    <a:pt x="2327" y="2324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E7D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28"/>
            <p:cNvSpPr/>
            <p:nvPr/>
          </p:nvSpPr>
          <p:spPr>
            <a:xfrm rot="-300835">
              <a:off x="1531851" y="3320771"/>
              <a:ext cx="58202" cy="58177"/>
            </a:xfrm>
            <a:custGeom>
              <a:avLst/>
              <a:gdLst/>
              <a:ahLst/>
              <a:cxnLst/>
              <a:rect l="l" t="t" r="r" b="b"/>
              <a:pathLst>
                <a:path w="2328" h="2327" extrusionOk="0">
                  <a:moveTo>
                    <a:pt x="1" y="0"/>
                  </a:moveTo>
                  <a:lnTo>
                    <a:pt x="1" y="2327"/>
                  </a:lnTo>
                  <a:lnTo>
                    <a:pt x="2327" y="2327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6D5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28"/>
            <p:cNvSpPr/>
            <p:nvPr/>
          </p:nvSpPr>
          <p:spPr>
            <a:xfrm rot="-300835">
              <a:off x="1519149" y="3146876"/>
              <a:ext cx="58202" cy="116303"/>
            </a:xfrm>
            <a:custGeom>
              <a:avLst/>
              <a:gdLst/>
              <a:ahLst/>
              <a:cxnLst/>
              <a:rect l="l" t="t" r="r" b="b"/>
              <a:pathLst>
                <a:path w="2328" h="4652" extrusionOk="0">
                  <a:moveTo>
                    <a:pt x="1" y="1"/>
                  </a:moveTo>
                  <a:lnTo>
                    <a:pt x="1" y="4651"/>
                  </a:lnTo>
                  <a:lnTo>
                    <a:pt x="2327" y="4651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rgbClr val="6D5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28"/>
            <p:cNvSpPr/>
            <p:nvPr/>
          </p:nvSpPr>
          <p:spPr>
            <a:xfrm rot="-300835">
              <a:off x="1218834" y="3046314"/>
              <a:ext cx="290858" cy="116278"/>
            </a:xfrm>
            <a:custGeom>
              <a:avLst/>
              <a:gdLst/>
              <a:ahLst/>
              <a:cxnLst/>
              <a:rect l="l" t="t" r="r" b="b"/>
              <a:pathLst>
                <a:path w="11634" h="4651" extrusionOk="0">
                  <a:moveTo>
                    <a:pt x="4657" y="0"/>
                  </a:moveTo>
                  <a:lnTo>
                    <a:pt x="4657" y="2324"/>
                  </a:lnTo>
                  <a:lnTo>
                    <a:pt x="0" y="2324"/>
                  </a:lnTo>
                  <a:lnTo>
                    <a:pt x="0" y="4651"/>
                  </a:lnTo>
                  <a:lnTo>
                    <a:pt x="11634" y="4651"/>
                  </a:lnTo>
                  <a:lnTo>
                    <a:pt x="11634" y="2324"/>
                  </a:lnTo>
                  <a:lnTo>
                    <a:pt x="9310" y="2324"/>
                  </a:lnTo>
                  <a:lnTo>
                    <a:pt x="9310" y="0"/>
                  </a:lnTo>
                  <a:close/>
                </a:path>
              </a:pathLst>
            </a:custGeom>
            <a:solidFill>
              <a:srgbClr val="6D5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28"/>
            <p:cNvSpPr/>
            <p:nvPr/>
          </p:nvSpPr>
          <p:spPr>
            <a:xfrm rot="-300835">
              <a:off x="1184335" y="3351251"/>
              <a:ext cx="58177" cy="58177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0" y="0"/>
                  </a:moveTo>
                  <a:lnTo>
                    <a:pt x="0" y="2327"/>
                  </a:lnTo>
                  <a:lnTo>
                    <a:pt x="2327" y="2327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6D5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28"/>
            <p:cNvSpPr/>
            <p:nvPr/>
          </p:nvSpPr>
          <p:spPr>
            <a:xfrm rot="-300835">
              <a:off x="1171634" y="3177357"/>
              <a:ext cx="58177" cy="116303"/>
            </a:xfrm>
            <a:custGeom>
              <a:avLst/>
              <a:gdLst/>
              <a:ahLst/>
              <a:cxnLst/>
              <a:rect l="l" t="t" r="r" b="b"/>
              <a:pathLst>
                <a:path w="2327" h="4652" extrusionOk="0">
                  <a:moveTo>
                    <a:pt x="0" y="1"/>
                  </a:moveTo>
                  <a:lnTo>
                    <a:pt x="0" y="4651"/>
                  </a:lnTo>
                  <a:lnTo>
                    <a:pt x="2327" y="4651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rgbClr val="6D5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28"/>
            <p:cNvSpPr/>
            <p:nvPr/>
          </p:nvSpPr>
          <p:spPr>
            <a:xfrm rot="-300835">
              <a:off x="1187359" y="4051589"/>
              <a:ext cx="58202" cy="58127"/>
            </a:xfrm>
            <a:custGeom>
              <a:avLst/>
              <a:gdLst/>
              <a:ahLst/>
              <a:cxnLst/>
              <a:rect l="l" t="t" r="r" b="b"/>
              <a:pathLst>
                <a:path w="2328" h="2325" extrusionOk="0">
                  <a:moveTo>
                    <a:pt x="1" y="1"/>
                  </a:moveTo>
                  <a:lnTo>
                    <a:pt x="1" y="2324"/>
                  </a:lnTo>
                  <a:lnTo>
                    <a:pt x="2327" y="2324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rgbClr val="E7D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28"/>
            <p:cNvSpPr/>
            <p:nvPr/>
          </p:nvSpPr>
          <p:spPr>
            <a:xfrm rot="-300835">
              <a:off x="1517441" y="4484450"/>
              <a:ext cx="174455" cy="58202"/>
            </a:xfrm>
            <a:custGeom>
              <a:avLst/>
              <a:gdLst/>
              <a:ahLst/>
              <a:cxnLst/>
              <a:rect l="l" t="t" r="r" b="b"/>
              <a:pathLst>
                <a:path w="6978" h="2328" extrusionOk="0">
                  <a:moveTo>
                    <a:pt x="0" y="1"/>
                  </a:moveTo>
                  <a:lnTo>
                    <a:pt x="0" y="2327"/>
                  </a:lnTo>
                  <a:lnTo>
                    <a:pt x="6977" y="2327"/>
                  </a:lnTo>
                  <a:lnTo>
                    <a:pt x="6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28"/>
            <p:cNvSpPr/>
            <p:nvPr/>
          </p:nvSpPr>
          <p:spPr>
            <a:xfrm rot="-300835">
              <a:off x="1163720" y="3569477"/>
              <a:ext cx="465237" cy="465362"/>
            </a:xfrm>
            <a:custGeom>
              <a:avLst/>
              <a:gdLst/>
              <a:ahLst/>
              <a:cxnLst/>
              <a:rect l="l" t="t" r="r" b="b"/>
              <a:pathLst>
                <a:path w="18609" h="18614" extrusionOk="0">
                  <a:moveTo>
                    <a:pt x="1" y="0"/>
                  </a:moveTo>
                  <a:lnTo>
                    <a:pt x="1" y="18614"/>
                  </a:lnTo>
                  <a:lnTo>
                    <a:pt x="18608" y="18614"/>
                  </a:lnTo>
                  <a:lnTo>
                    <a:pt x="18608" y="0"/>
                  </a:lnTo>
                  <a:lnTo>
                    <a:pt x="11631" y="0"/>
                  </a:lnTo>
                  <a:lnTo>
                    <a:pt x="11631" y="2327"/>
                  </a:lnTo>
                  <a:lnTo>
                    <a:pt x="11631" y="4653"/>
                  </a:lnTo>
                  <a:lnTo>
                    <a:pt x="9305" y="4653"/>
                  </a:lnTo>
                  <a:lnTo>
                    <a:pt x="9305" y="2327"/>
                  </a:lnTo>
                  <a:lnTo>
                    <a:pt x="6975" y="2327"/>
                  </a:lnTo>
                  <a:lnTo>
                    <a:pt x="69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28"/>
            <p:cNvSpPr/>
            <p:nvPr/>
          </p:nvSpPr>
          <p:spPr>
            <a:xfrm rot="-300835">
              <a:off x="1410968" y="3273053"/>
              <a:ext cx="58127" cy="58127"/>
            </a:xfrm>
            <a:custGeom>
              <a:avLst/>
              <a:gdLst/>
              <a:ahLst/>
              <a:cxnLst/>
              <a:rect l="l" t="t" r="r" b="b"/>
              <a:pathLst>
                <a:path w="2325" h="2325" extrusionOk="0">
                  <a:moveTo>
                    <a:pt x="0" y="0"/>
                  </a:moveTo>
                  <a:lnTo>
                    <a:pt x="0" y="2324"/>
                  </a:lnTo>
                  <a:lnTo>
                    <a:pt x="2324" y="232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28"/>
            <p:cNvSpPr/>
            <p:nvPr/>
          </p:nvSpPr>
          <p:spPr>
            <a:xfrm rot="-300835">
              <a:off x="1285731" y="4504772"/>
              <a:ext cx="174455" cy="58202"/>
            </a:xfrm>
            <a:custGeom>
              <a:avLst/>
              <a:gdLst/>
              <a:ahLst/>
              <a:cxnLst/>
              <a:rect l="l" t="t" r="r" b="b"/>
              <a:pathLst>
                <a:path w="6978" h="2328" extrusionOk="0">
                  <a:moveTo>
                    <a:pt x="0" y="1"/>
                  </a:moveTo>
                  <a:lnTo>
                    <a:pt x="0" y="2327"/>
                  </a:lnTo>
                  <a:lnTo>
                    <a:pt x="6978" y="2327"/>
                  </a:lnTo>
                  <a:lnTo>
                    <a:pt x="69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28"/>
            <p:cNvSpPr/>
            <p:nvPr/>
          </p:nvSpPr>
          <p:spPr>
            <a:xfrm rot="-300835">
              <a:off x="1295013" y="3283221"/>
              <a:ext cx="58177" cy="58127"/>
            </a:xfrm>
            <a:custGeom>
              <a:avLst/>
              <a:gdLst/>
              <a:ahLst/>
              <a:cxnLst/>
              <a:rect l="l" t="t" r="r" b="b"/>
              <a:pathLst>
                <a:path w="2327" h="2325" extrusionOk="0">
                  <a:moveTo>
                    <a:pt x="0" y="0"/>
                  </a:moveTo>
                  <a:lnTo>
                    <a:pt x="0" y="2324"/>
                  </a:lnTo>
                  <a:lnTo>
                    <a:pt x="2327" y="2324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28"/>
            <p:cNvSpPr/>
            <p:nvPr/>
          </p:nvSpPr>
          <p:spPr>
            <a:xfrm rot="-300835">
              <a:off x="1304950" y="3393945"/>
              <a:ext cx="174455" cy="58202"/>
            </a:xfrm>
            <a:custGeom>
              <a:avLst/>
              <a:gdLst/>
              <a:ahLst/>
              <a:cxnLst/>
              <a:rect l="l" t="t" r="r" b="b"/>
              <a:pathLst>
                <a:path w="6978" h="2328" extrusionOk="0">
                  <a:moveTo>
                    <a:pt x="0" y="1"/>
                  </a:moveTo>
                  <a:lnTo>
                    <a:pt x="0" y="2328"/>
                  </a:lnTo>
                  <a:lnTo>
                    <a:pt x="6977" y="2328"/>
                  </a:lnTo>
                  <a:lnTo>
                    <a:pt x="6977" y="1"/>
                  </a:lnTo>
                  <a:close/>
                </a:path>
              </a:pathLst>
            </a:custGeom>
            <a:solidFill>
              <a:srgbClr val="F5F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28"/>
            <p:cNvSpPr/>
            <p:nvPr/>
          </p:nvSpPr>
          <p:spPr>
            <a:xfrm rot="-300835">
              <a:off x="1322844" y="3570152"/>
              <a:ext cx="116428" cy="116353"/>
            </a:xfrm>
            <a:custGeom>
              <a:avLst/>
              <a:gdLst/>
              <a:ahLst/>
              <a:cxnLst/>
              <a:rect l="l" t="t" r="r" b="b"/>
              <a:pathLst>
                <a:path w="4657" h="4654" extrusionOk="0">
                  <a:moveTo>
                    <a:pt x="0" y="0"/>
                  </a:moveTo>
                  <a:lnTo>
                    <a:pt x="0" y="2327"/>
                  </a:lnTo>
                  <a:lnTo>
                    <a:pt x="2330" y="2327"/>
                  </a:lnTo>
                  <a:lnTo>
                    <a:pt x="2330" y="4653"/>
                  </a:lnTo>
                  <a:lnTo>
                    <a:pt x="4656" y="4653"/>
                  </a:lnTo>
                  <a:lnTo>
                    <a:pt x="4656" y="2327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rgbClr val="F5F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28"/>
            <p:cNvSpPr/>
            <p:nvPr/>
          </p:nvSpPr>
          <p:spPr>
            <a:xfrm rot="-300835">
              <a:off x="1388053" y="3739265"/>
              <a:ext cx="116428" cy="58202"/>
            </a:xfrm>
            <a:custGeom>
              <a:avLst/>
              <a:gdLst/>
              <a:ahLst/>
              <a:cxnLst/>
              <a:rect l="l" t="t" r="r" b="b"/>
              <a:pathLst>
                <a:path w="4657" h="2328" extrusionOk="0">
                  <a:moveTo>
                    <a:pt x="0" y="1"/>
                  </a:moveTo>
                  <a:lnTo>
                    <a:pt x="0" y="2327"/>
                  </a:lnTo>
                  <a:lnTo>
                    <a:pt x="4656" y="2327"/>
                  </a:lnTo>
                  <a:lnTo>
                    <a:pt x="4656" y="1"/>
                  </a:lnTo>
                  <a:close/>
                </a:path>
              </a:pathLst>
            </a:custGeom>
            <a:solidFill>
              <a:srgbClr val="F5F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28"/>
            <p:cNvSpPr/>
            <p:nvPr/>
          </p:nvSpPr>
          <p:spPr>
            <a:xfrm rot="-300835">
              <a:off x="1204818" y="3583729"/>
              <a:ext cx="58202" cy="465912"/>
            </a:xfrm>
            <a:custGeom>
              <a:avLst/>
              <a:gdLst/>
              <a:ahLst/>
              <a:cxnLst/>
              <a:rect l="l" t="t" r="r" b="b"/>
              <a:pathLst>
                <a:path w="2328" h="18636" extrusionOk="0">
                  <a:moveTo>
                    <a:pt x="1" y="0"/>
                  </a:moveTo>
                  <a:lnTo>
                    <a:pt x="1" y="18636"/>
                  </a:lnTo>
                  <a:lnTo>
                    <a:pt x="2327" y="18636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F5F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28"/>
            <p:cNvSpPr/>
            <p:nvPr/>
          </p:nvSpPr>
          <p:spPr>
            <a:xfrm rot="-300835">
              <a:off x="1531639" y="3555065"/>
              <a:ext cx="58202" cy="465912"/>
            </a:xfrm>
            <a:custGeom>
              <a:avLst/>
              <a:gdLst/>
              <a:ahLst/>
              <a:cxnLst/>
              <a:rect l="l" t="t" r="r" b="b"/>
              <a:pathLst>
                <a:path w="2328" h="18636" extrusionOk="0">
                  <a:moveTo>
                    <a:pt x="1" y="0"/>
                  </a:moveTo>
                  <a:lnTo>
                    <a:pt x="1" y="18636"/>
                  </a:lnTo>
                  <a:lnTo>
                    <a:pt x="2327" y="18636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F5F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29" name="Google Shape;329;p28"/>
          <p:cNvGrpSpPr/>
          <p:nvPr/>
        </p:nvGrpSpPr>
        <p:grpSpPr>
          <a:xfrm>
            <a:off x="793924" y="1674184"/>
            <a:ext cx="400925" cy="526400"/>
            <a:chOff x="793924" y="1674184"/>
            <a:chExt cx="400925" cy="526400"/>
          </a:xfrm>
        </p:grpSpPr>
        <p:sp>
          <p:nvSpPr>
            <p:cNvPr id="330" name="Google Shape;330;p28"/>
            <p:cNvSpPr/>
            <p:nvPr/>
          </p:nvSpPr>
          <p:spPr>
            <a:xfrm>
              <a:off x="793924" y="1674184"/>
              <a:ext cx="400925" cy="526400"/>
            </a:xfrm>
            <a:custGeom>
              <a:avLst/>
              <a:gdLst/>
              <a:ahLst/>
              <a:cxnLst/>
              <a:rect l="l" t="t" r="r" b="b"/>
              <a:pathLst>
                <a:path w="16037" h="21056" extrusionOk="0">
                  <a:moveTo>
                    <a:pt x="1" y="1"/>
                  </a:moveTo>
                  <a:lnTo>
                    <a:pt x="1" y="2001"/>
                  </a:lnTo>
                  <a:lnTo>
                    <a:pt x="1" y="7022"/>
                  </a:lnTo>
                  <a:lnTo>
                    <a:pt x="1" y="9039"/>
                  </a:lnTo>
                  <a:lnTo>
                    <a:pt x="1008" y="9039"/>
                  </a:lnTo>
                  <a:lnTo>
                    <a:pt x="1008" y="10024"/>
                  </a:lnTo>
                  <a:lnTo>
                    <a:pt x="1008" y="10033"/>
                  </a:lnTo>
                  <a:lnTo>
                    <a:pt x="1008" y="11020"/>
                  </a:lnTo>
                  <a:lnTo>
                    <a:pt x="1008" y="11040"/>
                  </a:lnTo>
                  <a:lnTo>
                    <a:pt x="1008" y="12027"/>
                  </a:lnTo>
                  <a:lnTo>
                    <a:pt x="1" y="12027"/>
                  </a:lnTo>
                  <a:lnTo>
                    <a:pt x="1" y="15026"/>
                  </a:lnTo>
                  <a:lnTo>
                    <a:pt x="1" y="20045"/>
                  </a:lnTo>
                  <a:lnTo>
                    <a:pt x="1" y="21055"/>
                  </a:lnTo>
                  <a:lnTo>
                    <a:pt x="16036" y="21055"/>
                  </a:lnTo>
                  <a:lnTo>
                    <a:pt x="16036" y="20045"/>
                  </a:lnTo>
                  <a:lnTo>
                    <a:pt x="16036" y="15026"/>
                  </a:lnTo>
                  <a:lnTo>
                    <a:pt x="16036" y="12027"/>
                  </a:lnTo>
                  <a:lnTo>
                    <a:pt x="15032" y="12027"/>
                  </a:lnTo>
                  <a:lnTo>
                    <a:pt x="15032" y="11040"/>
                  </a:lnTo>
                  <a:lnTo>
                    <a:pt x="15032" y="11020"/>
                  </a:lnTo>
                  <a:lnTo>
                    <a:pt x="15032" y="10033"/>
                  </a:lnTo>
                  <a:lnTo>
                    <a:pt x="15032" y="10024"/>
                  </a:lnTo>
                  <a:lnTo>
                    <a:pt x="15032" y="9039"/>
                  </a:lnTo>
                  <a:lnTo>
                    <a:pt x="16036" y="9039"/>
                  </a:lnTo>
                  <a:lnTo>
                    <a:pt x="16036" y="7022"/>
                  </a:lnTo>
                  <a:lnTo>
                    <a:pt x="16036" y="2001"/>
                  </a:lnTo>
                  <a:lnTo>
                    <a:pt x="160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1036200" y="2061525"/>
              <a:ext cx="49950" cy="25200"/>
            </a:xfrm>
            <a:custGeom>
              <a:avLst/>
              <a:gdLst/>
              <a:ahLst/>
              <a:cxnLst/>
              <a:rect l="l" t="t" r="r" b="b"/>
              <a:pathLst>
                <a:path w="1006" h="1008" extrusionOk="0">
                  <a:moveTo>
                    <a:pt x="1" y="0"/>
                  </a:moveTo>
                  <a:lnTo>
                    <a:pt x="1" y="1007"/>
                  </a:lnTo>
                  <a:lnTo>
                    <a:pt x="1005" y="1007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910700" y="1811200"/>
              <a:ext cx="150250" cy="275525"/>
            </a:xfrm>
            <a:custGeom>
              <a:avLst/>
              <a:gdLst/>
              <a:ahLst/>
              <a:cxnLst/>
              <a:rect l="l" t="t" r="r" b="b"/>
              <a:pathLst>
                <a:path w="6010" h="11021" extrusionOk="0">
                  <a:moveTo>
                    <a:pt x="1998" y="1"/>
                  </a:moveTo>
                  <a:lnTo>
                    <a:pt x="1998" y="1005"/>
                  </a:lnTo>
                  <a:lnTo>
                    <a:pt x="1005" y="1005"/>
                  </a:lnTo>
                  <a:lnTo>
                    <a:pt x="1005" y="2004"/>
                  </a:lnTo>
                  <a:lnTo>
                    <a:pt x="1998" y="2004"/>
                  </a:lnTo>
                  <a:lnTo>
                    <a:pt x="1998" y="3011"/>
                  </a:lnTo>
                  <a:lnTo>
                    <a:pt x="3008" y="3011"/>
                  </a:lnTo>
                  <a:lnTo>
                    <a:pt x="3008" y="7017"/>
                  </a:lnTo>
                  <a:lnTo>
                    <a:pt x="1998" y="7017"/>
                  </a:lnTo>
                  <a:lnTo>
                    <a:pt x="1998" y="8013"/>
                  </a:lnTo>
                  <a:lnTo>
                    <a:pt x="1005" y="8013"/>
                  </a:lnTo>
                  <a:lnTo>
                    <a:pt x="1005" y="10013"/>
                  </a:lnTo>
                  <a:lnTo>
                    <a:pt x="1" y="10013"/>
                  </a:lnTo>
                  <a:lnTo>
                    <a:pt x="1" y="11020"/>
                  </a:lnTo>
                  <a:lnTo>
                    <a:pt x="6010" y="11020"/>
                  </a:lnTo>
                  <a:lnTo>
                    <a:pt x="6010" y="8013"/>
                  </a:lnTo>
                  <a:lnTo>
                    <a:pt x="5008" y="8013"/>
                  </a:lnTo>
                  <a:lnTo>
                    <a:pt x="5008" y="7017"/>
                  </a:lnTo>
                  <a:lnTo>
                    <a:pt x="4012" y="7017"/>
                  </a:lnTo>
                  <a:lnTo>
                    <a:pt x="4012" y="3011"/>
                  </a:lnTo>
                  <a:lnTo>
                    <a:pt x="5008" y="3011"/>
                  </a:lnTo>
                  <a:lnTo>
                    <a:pt x="5008" y="2004"/>
                  </a:lnTo>
                  <a:lnTo>
                    <a:pt x="6010" y="2004"/>
                  </a:lnTo>
                  <a:lnTo>
                    <a:pt x="6010" y="1005"/>
                  </a:lnTo>
                  <a:lnTo>
                    <a:pt x="5008" y="1005"/>
                  </a:lnTo>
                  <a:lnTo>
                    <a:pt x="50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885875" y="1736025"/>
              <a:ext cx="225225" cy="400850"/>
            </a:xfrm>
            <a:custGeom>
              <a:avLst/>
              <a:gdLst/>
              <a:ahLst/>
              <a:cxnLst/>
              <a:rect l="l" t="t" r="r" b="b"/>
              <a:pathLst>
                <a:path w="9009" h="16034" extrusionOk="0">
                  <a:moveTo>
                    <a:pt x="994" y="0"/>
                  </a:moveTo>
                  <a:lnTo>
                    <a:pt x="994" y="1002"/>
                  </a:lnTo>
                  <a:lnTo>
                    <a:pt x="994" y="1008"/>
                  </a:lnTo>
                  <a:lnTo>
                    <a:pt x="994" y="2001"/>
                  </a:lnTo>
                  <a:lnTo>
                    <a:pt x="1" y="2001"/>
                  </a:lnTo>
                  <a:lnTo>
                    <a:pt x="1" y="3008"/>
                  </a:lnTo>
                  <a:lnTo>
                    <a:pt x="1" y="4018"/>
                  </a:lnTo>
                  <a:lnTo>
                    <a:pt x="994" y="4018"/>
                  </a:lnTo>
                  <a:lnTo>
                    <a:pt x="994" y="5011"/>
                  </a:lnTo>
                  <a:lnTo>
                    <a:pt x="994" y="6018"/>
                  </a:lnTo>
                  <a:lnTo>
                    <a:pt x="1998" y="6018"/>
                  </a:lnTo>
                  <a:lnTo>
                    <a:pt x="1998" y="7017"/>
                  </a:lnTo>
                  <a:lnTo>
                    <a:pt x="2991" y="7017"/>
                  </a:lnTo>
                  <a:lnTo>
                    <a:pt x="2991" y="8021"/>
                  </a:lnTo>
                  <a:lnTo>
                    <a:pt x="2991" y="9017"/>
                  </a:lnTo>
                  <a:lnTo>
                    <a:pt x="1998" y="9017"/>
                  </a:lnTo>
                  <a:lnTo>
                    <a:pt x="1998" y="10024"/>
                  </a:lnTo>
                  <a:lnTo>
                    <a:pt x="994" y="10024"/>
                  </a:lnTo>
                  <a:lnTo>
                    <a:pt x="994" y="11020"/>
                  </a:lnTo>
                  <a:lnTo>
                    <a:pt x="994" y="11023"/>
                  </a:lnTo>
                  <a:lnTo>
                    <a:pt x="994" y="12027"/>
                  </a:lnTo>
                  <a:lnTo>
                    <a:pt x="1" y="12027"/>
                  </a:lnTo>
                  <a:lnTo>
                    <a:pt x="1" y="13020"/>
                  </a:lnTo>
                  <a:lnTo>
                    <a:pt x="1" y="13023"/>
                  </a:lnTo>
                  <a:lnTo>
                    <a:pt x="1" y="14027"/>
                  </a:lnTo>
                  <a:lnTo>
                    <a:pt x="994" y="14027"/>
                  </a:lnTo>
                  <a:lnTo>
                    <a:pt x="994" y="15026"/>
                  </a:lnTo>
                  <a:lnTo>
                    <a:pt x="994" y="16033"/>
                  </a:lnTo>
                  <a:lnTo>
                    <a:pt x="1998" y="16033"/>
                  </a:lnTo>
                  <a:lnTo>
                    <a:pt x="1998" y="15026"/>
                  </a:lnTo>
                  <a:lnTo>
                    <a:pt x="1998" y="14027"/>
                  </a:lnTo>
                  <a:lnTo>
                    <a:pt x="997" y="14027"/>
                  </a:lnTo>
                  <a:lnTo>
                    <a:pt x="997" y="13023"/>
                  </a:lnTo>
                  <a:lnTo>
                    <a:pt x="1998" y="13023"/>
                  </a:lnTo>
                  <a:lnTo>
                    <a:pt x="1998" y="12027"/>
                  </a:lnTo>
                  <a:lnTo>
                    <a:pt x="1998" y="11023"/>
                  </a:lnTo>
                  <a:lnTo>
                    <a:pt x="2997" y="11023"/>
                  </a:lnTo>
                  <a:lnTo>
                    <a:pt x="2997" y="10024"/>
                  </a:lnTo>
                  <a:lnTo>
                    <a:pt x="3996" y="10024"/>
                  </a:lnTo>
                  <a:lnTo>
                    <a:pt x="3996" y="9528"/>
                  </a:lnTo>
                  <a:lnTo>
                    <a:pt x="3996" y="9017"/>
                  </a:lnTo>
                  <a:lnTo>
                    <a:pt x="3996" y="8021"/>
                  </a:lnTo>
                  <a:lnTo>
                    <a:pt x="3996" y="7017"/>
                  </a:lnTo>
                  <a:lnTo>
                    <a:pt x="3996" y="7011"/>
                  </a:lnTo>
                  <a:lnTo>
                    <a:pt x="3996" y="6018"/>
                  </a:lnTo>
                  <a:lnTo>
                    <a:pt x="2997" y="6018"/>
                  </a:lnTo>
                  <a:lnTo>
                    <a:pt x="2997" y="5011"/>
                  </a:lnTo>
                  <a:lnTo>
                    <a:pt x="1998" y="5011"/>
                  </a:lnTo>
                  <a:lnTo>
                    <a:pt x="1998" y="4018"/>
                  </a:lnTo>
                  <a:lnTo>
                    <a:pt x="2997" y="4018"/>
                  </a:lnTo>
                  <a:lnTo>
                    <a:pt x="2997" y="3008"/>
                  </a:lnTo>
                  <a:lnTo>
                    <a:pt x="5999" y="3008"/>
                  </a:lnTo>
                  <a:lnTo>
                    <a:pt x="5999" y="4018"/>
                  </a:lnTo>
                  <a:lnTo>
                    <a:pt x="7003" y="4018"/>
                  </a:lnTo>
                  <a:lnTo>
                    <a:pt x="7006" y="4012"/>
                  </a:lnTo>
                  <a:lnTo>
                    <a:pt x="7006" y="4018"/>
                  </a:lnTo>
                  <a:lnTo>
                    <a:pt x="7006" y="5011"/>
                  </a:lnTo>
                  <a:lnTo>
                    <a:pt x="5999" y="5011"/>
                  </a:lnTo>
                  <a:lnTo>
                    <a:pt x="5999" y="6018"/>
                  </a:lnTo>
                  <a:lnTo>
                    <a:pt x="5005" y="6018"/>
                  </a:lnTo>
                  <a:lnTo>
                    <a:pt x="5005" y="7011"/>
                  </a:lnTo>
                  <a:lnTo>
                    <a:pt x="5005" y="7017"/>
                  </a:lnTo>
                  <a:lnTo>
                    <a:pt x="5005" y="8021"/>
                  </a:lnTo>
                  <a:lnTo>
                    <a:pt x="5005" y="9017"/>
                  </a:lnTo>
                  <a:lnTo>
                    <a:pt x="5005" y="9653"/>
                  </a:lnTo>
                  <a:lnTo>
                    <a:pt x="5005" y="10024"/>
                  </a:lnTo>
                  <a:lnTo>
                    <a:pt x="5999" y="10024"/>
                  </a:lnTo>
                  <a:lnTo>
                    <a:pt x="5999" y="11023"/>
                  </a:lnTo>
                  <a:lnTo>
                    <a:pt x="7006" y="11023"/>
                  </a:lnTo>
                  <a:lnTo>
                    <a:pt x="7006" y="12027"/>
                  </a:lnTo>
                  <a:lnTo>
                    <a:pt x="7006" y="13023"/>
                  </a:lnTo>
                  <a:lnTo>
                    <a:pt x="8010" y="13023"/>
                  </a:lnTo>
                  <a:lnTo>
                    <a:pt x="8010" y="14027"/>
                  </a:lnTo>
                  <a:lnTo>
                    <a:pt x="9009" y="14027"/>
                  </a:lnTo>
                  <a:lnTo>
                    <a:pt x="9009" y="13023"/>
                  </a:lnTo>
                  <a:lnTo>
                    <a:pt x="9009" y="13020"/>
                  </a:lnTo>
                  <a:lnTo>
                    <a:pt x="9009" y="12027"/>
                  </a:lnTo>
                  <a:lnTo>
                    <a:pt x="8010" y="12027"/>
                  </a:lnTo>
                  <a:lnTo>
                    <a:pt x="8010" y="11023"/>
                  </a:lnTo>
                  <a:lnTo>
                    <a:pt x="8010" y="11020"/>
                  </a:lnTo>
                  <a:lnTo>
                    <a:pt x="8010" y="10024"/>
                  </a:lnTo>
                  <a:lnTo>
                    <a:pt x="7003" y="10024"/>
                  </a:lnTo>
                  <a:lnTo>
                    <a:pt x="7003" y="9017"/>
                  </a:lnTo>
                  <a:lnTo>
                    <a:pt x="6001" y="9017"/>
                  </a:lnTo>
                  <a:lnTo>
                    <a:pt x="6001" y="8021"/>
                  </a:lnTo>
                  <a:lnTo>
                    <a:pt x="6001" y="7017"/>
                  </a:lnTo>
                  <a:lnTo>
                    <a:pt x="7003" y="7017"/>
                  </a:lnTo>
                  <a:lnTo>
                    <a:pt x="7547" y="6018"/>
                  </a:lnTo>
                  <a:lnTo>
                    <a:pt x="8010" y="6018"/>
                  </a:lnTo>
                  <a:lnTo>
                    <a:pt x="8010" y="5011"/>
                  </a:lnTo>
                  <a:lnTo>
                    <a:pt x="8010" y="4018"/>
                  </a:lnTo>
                  <a:lnTo>
                    <a:pt x="9009" y="4018"/>
                  </a:lnTo>
                  <a:lnTo>
                    <a:pt x="9009" y="3008"/>
                  </a:lnTo>
                  <a:lnTo>
                    <a:pt x="9009" y="2001"/>
                  </a:lnTo>
                  <a:lnTo>
                    <a:pt x="1998" y="2001"/>
                  </a:lnTo>
                  <a:lnTo>
                    <a:pt x="1998" y="1008"/>
                  </a:lnTo>
                  <a:lnTo>
                    <a:pt x="1998" y="1002"/>
                  </a:lnTo>
                  <a:lnTo>
                    <a:pt x="19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935825" y="1736025"/>
              <a:ext cx="200250" cy="50025"/>
            </a:xfrm>
            <a:custGeom>
              <a:avLst/>
              <a:gdLst/>
              <a:ahLst/>
              <a:cxnLst/>
              <a:rect l="l" t="t" r="r" b="b"/>
              <a:pathLst>
                <a:path w="8010" h="2001" extrusionOk="0">
                  <a:moveTo>
                    <a:pt x="0" y="0"/>
                  </a:moveTo>
                  <a:lnTo>
                    <a:pt x="0" y="2001"/>
                  </a:lnTo>
                  <a:lnTo>
                    <a:pt x="8010" y="2001"/>
                  </a:lnTo>
                  <a:lnTo>
                    <a:pt x="80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860700" y="1736025"/>
              <a:ext cx="50100" cy="50025"/>
            </a:xfrm>
            <a:custGeom>
              <a:avLst/>
              <a:gdLst/>
              <a:ahLst/>
              <a:cxnLst/>
              <a:rect l="l" t="t" r="r" b="b"/>
              <a:pathLst>
                <a:path w="2004" h="2001" extrusionOk="0">
                  <a:moveTo>
                    <a:pt x="0" y="0"/>
                  </a:moveTo>
                  <a:lnTo>
                    <a:pt x="0" y="2001"/>
                  </a:lnTo>
                  <a:lnTo>
                    <a:pt x="2004" y="2001"/>
                  </a:lnTo>
                  <a:lnTo>
                    <a:pt x="20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935825" y="2086700"/>
              <a:ext cx="200250" cy="50175"/>
            </a:xfrm>
            <a:custGeom>
              <a:avLst/>
              <a:gdLst/>
              <a:ahLst/>
              <a:cxnLst/>
              <a:rect l="l" t="t" r="r" b="b"/>
              <a:pathLst>
                <a:path w="8010" h="2007" extrusionOk="0">
                  <a:moveTo>
                    <a:pt x="0" y="0"/>
                  </a:moveTo>
                  <a:lnTo>
                    <a:pt x="0" y="2006"/>
                  </a:lnTo>
                  <a:lnTo>
                    <a:pt x="8010" y="2006"/>
                  </a:lnTo>
                  <a:lnTo>
                    <a:pt x="80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860700" y="2086700"/>
              <a:ext cx="50100" cy="50175"/>
            </a:xfrm>
            <a:custGeom>
              <a:avLst/>
              <a:gdLst/>
              <a:ahLst/>
              <a:cxnLst/>
              <a:rect l="l" t="t" r="r" b="b"/>
              <a:pathLst>
                <a:path w="2004" h="2007" extrusionOk="0">
                  <a:moveTo>
                    <a:pt x="0" y="0"/>
                  </a:moveTo>
                  <a:lnTo>
                    <a:pt x="0" y="2006"/>
                  </a:lnTo>
                  <a:lnTo>
                    <a:pt x="2004" y="2006"/>
                  </a:lnTo>
                  <a:lnTo>
                    <a:pt x="20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1086125" y="1786025"/>
              <a:ext cx="49950" cy="100450"/>
            </a:xfrm>
            <a:custGeom>
              <a:avLst/>
              <a:gdLst/>
              <a:ahLst/>
              <a:cxnLst/>
              <a:rect l="l" t="t" r="r" b="b"/>
              <a:pathLst>
                <a:path w="1998" h="4018" extrusionOk="0">
                  <a:moveTo>
                    <a:pt x="993" y="1"/>
                  </a:moveTo>
                  <a:lnTo>
                    <a:pt x="993" y="1008"/>
                  </a:lnTo>
                  <a:lnTo>
                    <a:pt x="993" y="2012"/>
                  </a:lnTo>
                  <a:lnTo>
                    <a:pt x="0" y="2012"/>
                  </a:lnTo>
                  <a:lnTo>
                    <a:pt x="0" y="3011"/>
                  </a:lnTo>
                  <a:lnTo>
                    <a:pt x="0" y="4018"/>
                  </a:lnTo>
                  <a:lnTo>
                    <a:pt x="999" y="4018"/>
                  </a:lnTo>
                  <a:lnTo>
                    <a:pt x="999" y="3011"/>
                  </a:lnTo>
                  <a:lnTo>
                    <a:pt x="999" y="2018"/>
                  </a:lnTo>
                  <a:lnTo>
                    <a:pt x="1998" y="2018"/>
                  </a:lnTo>
                  <a:lnTo>
                    <a:pt x="1998" y="1008"/>
                  </a:lnTo>
                  <a:lnTo>
                    <a:pt x="1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1061000" y="1961425"/>
              <a:ext cx="75075" cy="125300"/>
            </a:xfrm>
            <a:custGeom>
              <a:avLst/>
              <a:gdLst/>
              <a:ahLst/>
              <a:cxnLst/>
              <a:rect l="l" t="t" r="r" b="b"/>
              <a:pathLst>
                <a:path w="3003" h="5012" extrusionOk="0">
                  <a:moveTo>
                    <a:pt x="1" y="1"/>
                  </a:moveTo>
                  <a:lnTo>
                    <a:pt x="1" y="1008"/>
                  </a:lnTo>
                  <a:lnTo>
                    <a:pt x="1005" y="1008"/>
                  </a:lnTo>
                  <a:lnTo>
                    <a:pt x="1005" y="1"/>
                  </a:lnTo>
                  <a:close/>
                  <a:moveTo>
                    <a:pt x="1005" y="1008"/>
                  </a:moveTo>
                  <a:lnTo>
                    <a:pt x="1005" y="2004"/>
                  </a:lnTo>
                  <a:lnTo>
                    <a:pt x="1005" y="2007"/>
                  </a:lnTo>
                  <a:lnTo>
                    <a:pt x="1005" y="3011"/>
                  </a:lnTo>
                  <a:lnTo>
                    <a:pt x="1998" y="3011"/>
                  </a:lnTo>
                  <a:lnTo>
                    <a:pt x="1998" y="4004"/>
                  </a:lnTo>
                  <a:lnTo>
                    <a:pt x="1998" y="4007"/>
                  </a:lnTo>
                  <a:lnTo>
                    <a:pt x="1998" y="5011"/>
                  </a:lnTo>
                  <a:lnTo>
                    <a:pt x="3003" y="5011"/>
                  </a:lnTo>
                  <a:lnTo>
                    <a:pt x="3003" y="4007"/>
                  </a:lnTo>
                  <a:lnTo>
                    <a:pt x="3003" y="4004"/>
                  </a:lnTo>
                  <a:lnTo>
                    <a:pt x="3003" y="3011"/>
                  </a:lnTo>
                  <a:lnTo>
                    <a:pt x="2004" y="3011"/>
                  </a:lnTo>
                  <a:lnTo>
                    <a:pt x="2004" y="2007"/>
                  </a:lnTo>
                  <a:lnTo>
                    <a:pt x="2004" y="2004"/>
                  </a:lnTo>
                  <a:lnTo>
                    <a:pt x="2004" y="10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1061000" y="1886450"/>
              <a:ext cx="25150" cy="25000"/>
            </a:xfrm>
            <a:custGeom>
              <a:avLst/>
              <a:gdLst/>
              <a:ahLst/>
              <a:cxnLst/>
              <a:rect l="l" t="t" r="r" b="b"/>
              <a:pathLst>
                <a:path w="1006" h="1000" extrusionOk="0">
                  <a:moveTo>
                    <a:pt x="1" y="1"/>
                  </a:moveTo>
                  <a:lnTo>
                    <a:pt x="1" y="1000"/>
                  </a:lnTo>
                  <a:lnTo>
                    <a:pt x="1005" y="1000"/>
                  </a:lnTo>
                  <a:lnTo>
                    <a:pt x="1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1035825" y="1911300"/>
              <a:ext cx="25125" cy="50150"/>
            </a:xfrm>
            <a:custGeom>
              <a:avLst/>
              <a:gdLst/>
              <a:ahLst/>
              <a:cxnLst/>
              <a:rect l="l" t="t" r="r" b="b"/>
              <a:pathLst>
                <a:path w="1005" h="2006" extrusionOk="0">
                  <a:moveTo>
                    <a:pt x="1" y="0"/>
                  </a:moveTo>
                  <a:lnTo>
                    <a:pt x="1" y="1010"/>
                  </a:lnTo>
                  <a:lnTo>
                    <a:pt x="1" y="2006"/>
                  </a:lnTo>
                  <a:lnTo>
                    <a:pt x="1005" y="2006"/>
                  </a:lnTo>
                  <a:lnTo>
                    <a:pt x="1005" y="1010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885875" y="1961425"/>
              <a:ext cx="49975" cy="75300"/>
            </a:xfrm>
            <a:custGeom>
              <a:avLst/>
              <a:gdLst/>
              <a:ahLst/>
              <a:cxnLst/>
              <a:rect l="l" t="t" r="r" b="b"/>
              <a:pathLst>
                <a:path w="1999" h="3012" extrusionOk="0">
                  <a:moveTo>
                    <a:pt x="994" y="1"/>
                  </a:moveTo>
                  <a:lnTo>
                    <a:pt x="994" y="1008"/>
                  </a:lnTo>
                  <a:lnTo>
                    <a:pt x="1" y="1008"/>
                  </a:lnTo>
                  <a:lnTo>
                    <a:pt x="1" y="2004"/>
                  </a:lnTo>
                  <a:lnTo>
                    <a:pt x="1" y="2007"/>
                  </a:lnTo>
                  <a:lnTo>
                    <a:pt x="1" y="3011"/>
                  </a:lnTo>
                  <a:lnTo>
                    <a:pt x="997" y="3011"/>
                  </a:lnTo>
                  <a:lnTo>
                    <a:pt x="997" y="2007"/>
                  </a:lnTo>
                  <a:lnTo>
                    <a:pt x="997" y="2004"/>
                  </a:lnTo>
                  <a:lnTo>
                    <a:pt x="997" y="1008"/>
                  </a:lnTo>
                  <a:lnTo>
                    <a:pt x="1998" y="1008"/>
                  </a:lnTo>
                  <a:lnTo>
                    <a:pt x="1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885875" y="1836325"/>
              <a:ext cx="74925" cy="125125"/>
            </a:xfrm>
            <a:custGeom>
              <a:avLst/>
              <a:gdLst/>
              <a:ahLst/>
              <a:cxnLst/>
              <a:rect l="l" t="t" r="r" b="b"/>
              <a:pathLst>
                <a:path w="2997" h="5005" extrusionOk="0">
                  <a:moveTo>
                    <a:pt x="1" y="0"/>
                  </a:moveTo>
                  <a:lnTo>
                    <a:pt x="1" y="999"/>
                  </a:lnTo>
                  <a:lnTo>
                    <a:pt x="1" y="2006"/>
                  </a:lnTo>
                  <a:lnTo>
                    <a:pt x="994" y="2006"/>
                  </a:lnTo>
                  <a:lnTo>
                    <a:pt x="994" y="3005"/>
                  </a:lnTo>
                  <a:lnTo>
                    <a:pt x="1998" y="3005"/>
                  </a:lnTo>
                  <a:lnTo>
                    <a:pt x="1998" y="4009"/>
                  </a:lnTo>
                  <a:lnTo>
                    <a:pt x="1998" y="5005"/>
                  </a:lnTo>
                  <a:lnTo>
                    <a:pt x="2997" y="5005"/>
                  </a:lnTo>
                  <a:lnTo>
                    <a:pt x="2997" y="4009"/>
                  </a:lnTo>
                  <a:lnTo>
                    <a:pt x="2997" y="2999"/>
                  </a:lnTo>
                  <a:lnTo>
                    <a:pt x="1998" y="2999"/>
                  </a:lnTo>
                  <a:lnTo>
                    <a:pt x="1998" y="2006"/>
                  </a:lnTo>
                  <a:lnTo>
                    <a:pt x="997" y="2006"/>
                  </a:lnTo>
                  <a:lnTo>
                    <a:pt x="997" y="999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860700" y="2036700"/>
              <a:ext cx="25125" cy="50025"/>
            </a:xfrm>
            <a:custGeom>
              <a:avLst/>
              <a:gdLst/>
              <a:ahLst/>
              <a:cxnLst/>
              <a:rect l="l" t="t" r="r" b="b"/>
              <a:pathLst>
                <a:path w="1005" h="2001" extrusionOk="0">
                  <a:moveTo>
                    <a:pt x="0" y="0"/>
                  </a:moveTo>
                  <a:lnTo>
                    <a:pt x="0" y="993"/>
                  </a:lnTo>
                  <a:lnTo>
                    <a:pt x="0" y="996"/>
                  </a:lnTo>
                  <a:lnTo>
                    <a:pt x="0" y="2000"/>
                  </a:lnTo>
                  <a:lnTo>
                    <a:pt x="1005" y="2000"/>
                  </a:lnTo>
                  <a:lnTo>
                    <a:pt x="1005" y="996"/>
                  </a:lnTo>
                  <a:lnTo>
                    <a:pt x="1005" y="993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860700" y="1786025"/>
              <a:ext cx="25125" cy="50450"/>
            </a:xfrm>
            <a:custGeom>
              <a:avLst/>
              <a:gdLst/>
              <a:ahLst/>
              <a:cxnLst/>
              <a:rect l="l" t="t" r="r" b="b"/>
              <a:pathLst>
                <a:path w="1005" h="2018" extrusionOk="0">
                  <a:moveTo>
                    <a:pt x="0" y="1"/>
                  </a:moveTo>
                  <a:lnTo>
                    <a:pt x="0" y="1008"/>
                  </a:lnTo>
                  <a:lnTo>
                    <a:pt x="0" y="2018"/>
                  </a:lnTo>
                  <a:lnTo>
                    <a:pt x="1005" y="2018"/>
                  </a:lnTo>
                  <a:lnTo>
                    <a:pt x="1005" y="1008"/>
                  </a:lnTo>
                  <a:lnTo>
                    <a:pt x="1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46" name="Google Shape;346;p28"/>
          <p:cNvGrpSpPr/>
          <p:nvPr/>
        </p:nvGrpSpPr>
        <p:grpSpPr>
          <a:xfrm>
            <a:off x="5759227" y="1088452"/>
            <a:ext cx="1313261" cy="716141"/>
            <a:chOff x="5759227" y="1088452"/>
            <a:chExt cx="1313261" cy="716141"/>
          </a:xfrm>
        </p:grpSpPr>
        <p:sp>
          <p:nvSpPr>
            <p:cNvPr id="347" name="Google Shape;347;p28"/>
            <p:cNvSpPr/>
            <p:nvPr/>
          </p:nvSpPr>
          <p:spPr>
            <a:xfrm>
              <a:off x="5759227" y="1088452"/>
              <a:ext cx="1313261" cy="716141"/>
            </a:xfrm>
            <a:custGeom>
              <a:avLst/>
              <a:gdLst/>
              <a:ahLst/>
              <a:cxnLst/>
              <a:rect l="l" t="t" r="r" b="b"/>
              <a:pathLst>
                <a:path w="71665" h="39080" extrusionOk="0">
                  <a:moveTo>
                    <a:pt x="25326" y="0"/>
                  </a:moveTo>
                  <a:lnTo>
                    <a:pt x="25326" y="1138"/>
                  </a:lnTo>
                  <a:lnTo>
                    <a:pt x="22656" y="1138"/>
                  </a:lnTo>
                  <a:lnTo>
                    <a:pt x="22656" y="2274"/>
                  </a:lnTo>
                  <a:lnTo>
                    <a:pt x="21325" y="2274"/>
                  </a:lnTo>
                  <a:lnTo>
                    <a:pt x="21325" y="3407"/>
                  </a:lnTo>
                  <a:lnTo>
                    <a:pt x="19992" y="3407"/>
                  </a:lnTo>
                  <a:lnTo>
                    <a:pt x="19992" y="4542"/>
                  </a:lnTo>
                  <a:lnTo>
                    <a:pt x="18661" y="4542"/>
                  </a:lnTo>
                  <a:lnTo>
                    <a:pt x="18661" y="5677"/>
                  </a:lnTo>
                  <a:lnTo>
                    <a:pt x="17327" y="5677"/>
                  </a:lnTo>
                  <a:lnTo>
                    <a:pt x="17327" y="9084"/>
                  </a:lnTo>
                  <a:lnTo>
                    <a:pt x="7996" y="9084"/>
                  </a:lnTo>
                  <a:lnTo>
                    <a:pt x="7996" y="10219"/>
                  </a:lnTo>
                  <a:lnTo>
                    <a:pt x="5331" y="10219"/>
                  </a:lnTo>
                  <a:lnTo>
                    <a:pt x="5331" y="11352"/>
                  </a:lnTo>
                  <a:lnTo>
                    <a:pt x="4001" y="11352"/>
                  </a:lnTo>
                  <a:lnTo>
                    <a:pt x="4001" y="12487"/>
                  </a:lnTo>
                  <a:lnTo>
                    <a:pt x="2664" y="12487"/>
                  </a:lnTo>
                  <a:lnTo>
                    <a:pt x="2664" y="14758"/>
                  </a:lnTo>
                  <a:lnTo>
                    <a:pt x="1334" y="14758"/>
                  </a:lnTo>
                  <a:lnTo>
                    <a:pt x="1334" y="18162"/>
                  </a:lnTo>
                  <a:lnTo>
                    <a:pt x="0" y="18162"/>
                  </a:lnTo>
                  <a:lnTo>
                    <a:pt x="0" y="29993"/>
                  </a:lnTo>
                  <a:lnTo>
                    <a:pt x="1334" y="29993"/>
                  </a:lnTo>
                  <a:lnTo>
                    <a:pt x="1334" y="33402"/>
                  </a:lnTo>
                  <a:lnTo>
                    <a:pt x="2664" y="33402"/>
                  </a:lnTo>
                  <a:lnTo>
                    <a:pt x="2664" y="35670"/>
                  </a:lnTo>
                  <a:lnTo>
                    <a:pt x="4001" y="35670"/>
                  </a:lnTo>
                  <a:lnTo>
                    <a:pt x="4001" y="36809"/>
                  </a:lnTo>
                  <a:lnTo>
                    <a:pt x="5331" y="36809"/>
                  </a:lnTo>
                  <a:lnTo>
                    <a:pt x="5331" y="37941"/>
                  </a:lnTo>
                  <a:lnTo>
                    <a:pt x="7996" y="37941"/>
                  </a:lnTo>
                  <a:lnTo>
                    <a:pt x="7996" y="39079"/>
                  </a:lnTo>
                  <a:lnTo>
                    <a:pt x="66330" y="39079"/>
                  </a:lnTo>
                  <a:lnTo>
                    <a:pt x="66330" y="37941"/>
                  </a:lnTo>
                  <a:lnTo>
                    <a:pt x="69000" y="37941"/>
                  </a:lnTo>
                  <a:lnTo>
                    <a:pt x="69000" y="35670"/>
                  </a:lnTo>
                  <a:lnTo>
                    <a:pt x="70331" y="35670"/>
                  </a:lnTo>
                  <a:lnTo>
                    <a:pt x="70331" y="34535"/>
                  </a:lnTo>
                  <a:lnTo>
                    <a:pt x="71664" y="34535"/>
                  </a:lnTo>
                  <a:lnTo>
                    <a:pt x="71664" y="21568"/>
                  </a:lnTo>
                  <a:lnTo>
                    <a:pt x="70331" y="21568"/>
                  </a:lnTo>
                  <a:lnTo>
                    <a:pt x="70331" y="19300"/>
                  </a:lnTo>
                  <a:lnTo>
                    <a:pt x="69000" y="19300"/>
                  </a:lnTo>
                  <a:lnTo>
                    <a:pt x="69000" y="18162"/>
                  </a:lnTo>
                  <a:lnTo>
                    <a:pt x="67664" y="18162"/>
                  </a:lnTo>
                  <a:lnTo>
                    <a:pt x="67664" y="17029"/>
                  </a:lnTo>
                  <a:lnTo>
                    <a:pt x="66330" y="17029"/>
                  </a:lnTo>
                  <a:lnTo>
                    <a:pt x="66330" y="15891"/>
                  </a:lnTo>
                  <a:lnTo>
                    <a:pt x="62335" y="15891"/>
                  </a:lnTo>
                  <a:lnTo>
                    <a:pt x="62335" y="12487"/>
                  </a:lnTo>
                  <a:lnTo>
                    <a:pt x="61002" y="12487"/>
                  </a:lnTo>
                  <a:lnTo>
                    <a:pt x="61002" y="9084"/>
                  </a:lnTo>
                  <a:lnTo>
                    <a:pt x="59671" y="9084"/>
                  </a:lnTo>
                  <a:lnTo>
                    <a:pt x="59671" y="7948"/>
                  </a:lnTo>
                  <a:lnTo>
                    <a:pt x="58335" y="7948"/>
                  </a:lnTo>
                  <a:lnTo>
                    <a:pt x="58335" y="6810"/>
                  </a:lnTo>
                  <a:lnTo>
                    <a:pt x="57004" y="6810"/>
                  </a:lnTo>
                  <a:lnTo>
                    <a:pt x="57004" y="5677"/>
                  </a:lnTo>
                  <a:lnTo>
                    <a:pt x="55670" y="5677"/>
                  </a:lnTo>
                  <a:lnTo>
                    <a:pt x="55670" y="4542"/>
                  </a:lnTo>
                  <a:lnTo>
                    <a:pt x="43674" y="4542"/>
                  </a:lnTo>
                  <a:lnTo>
                    <a:pt x="43674" y="3407"/>
                  </a:lnTo>
                  <a:lnTo>
                    <a:pt x="42338" y="3407"/>
                  </a:lnTo>
                  <a:lnTo>
                    <a:pt x="42338" y="2274"/>
                  </a:lnTo>
                  <a:lnTo>
                    <a:pt x="39674" y="2274"/>
                  </a:lnTo>
                  <a:lnTo>
                    <a:pt x="39674" y="1138"/>
                  </a:lnTo>
                  <a:lnTo>
                    <a:pt x="38343" y="1138"/>
                  </a:lnTo>
                  <a:lnTo>
                    <a:pt x="383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5801662" y="1402092"/>
              <a:ext cx="1147933" cy="353691"/>
            </a:xfrm>
            <a:custGeom>
              <a:avLst/>
              <a:gdLst/>
              <a:ahLst/>
              <a:cxnLst/>
              <a:rect l="l" t="t" r="r" b="b"/>
              <a:pathLst>
                <a:path w="62643" h="19301" extrusionOk="0">
                  <a:moveTo>
                    <a:pt x="1334" y="1"/>
                  </a:moveTo>
                  <a:lnTo>
                    <a:pt x="1334" y="1134"/>
                  </a:lnTo>
                  <a:lnTo>
                    <a:pt x="1334" y="2272"/>
                  </a:lnTo>
                  <a:lnTo>
                    <a:pt x="1334" y="3405"/>
                  </a:lnTo>
                  <a:lnTo>
                    <a:pt x="1" y="3405"/>
                  </a:lnTo>
                  <a:lnTo>
                    <a:pt x="1" y="4543"/>
                  </a:lnTo>
                  <a:lnTo>
                    <a:pt x="1" y="5678"/>
                  </a:lnTo>
                  <a:lnTo>
                    <a:pt x="1" y="6811"/>
                  </a:lnTo>
                  <a:lnTo>
                    <a:pt x="1" y="7949"/>
                  </a:lnTo>
                  <a:lnTo>
                    <a:pt x="1" y="9082"/>
                  </a:lnTo>
                  <a:lnTo>
                    <a:pt x="1" y="10214"/>
                  </a:lnTo>
                  <a:lnTo>
                    <a:pt x="1334" y="10214"/>
                  </a:lnTo>
                  <a:lnTo>
                    <a:pt x="1334" y="11353"/>
                  </a:lnTo>
                  <a:lnTo>
                    <a:pt x="1334" y="12488"/>
                  </a:lnTo>
                  <a:lnTo>
                    <a:pt x="1334" y="13623"/>
                  </a:lnTo>
                  <a:lnTo>
                    <a:pt x="2665" y="13623"/>
                  </a:lnTo>
                  <a:lnTo>
                    <a:pt x="2665" y="14756"/>
                  </a:lnTo>
                  <a:lnTo>
                    <a:pt x="2665" y="15892"/>
                  </a:lnTo>
                  <a:lnTo>
                    <a:pt x="4001" y="15892"/>
                  </a:lnTo>
                  <a:lnTo>
                    <a:pt x="4001" y="17030"/>
                  </a:lnTo>
                  <a:lnTo>
                    <a:pt x="5332" y="17030"/>
                  </a:lnTo>
                  <a:lnTo>
                    <a:pt x="5332" y="18162"/>
                  </a:lnTo>
                  <a:lnTo>
                    <a:pt x="7996" y="18162"/>
                  </a:lnTo>
                  <a:lnTo>
                    <a:pt x="7996" y="19301"/>
                  </a:lnTo>
                  <a:lnTo>
                    <a:pt x="61309" y="19301"/>
                  </a:lnTo>
                  <a:lnTo>
                    <a:pt x="61309" y="18162"/>
                  </a:lnTo>
                  <a:lnTo>
                    <a:pt x="62643" y="18162"/>
                  </a:lnTo>
                  <a:lnTo>
                    <a:pt x="62643" y="17030"/>
                  </a:lnTo>
                  <a:lnTo>
                    <a:pt x="61309" y="17030"/>
                  </a:lnTo>
                  <a:lnTo>
                    <a:pt x="61309" y="15892"/>
                  </a:lnTo>
                  <a:lnTo>
                    <a:pt x="59979" y="15892"/>
                  </a:lnTo>
                  <a:lnTo>
                    <a:pt x="59979" y="14756"/>
                  </a:lnTo>
                  <a:lnTo>
                    <a:pt x="58645" y="14756"/>
                  </a:lnTo>
                  <a:lnTo>
                    <a:pt x="58645" y="13623"/>
                  </a:lnTo>
                  <a:lnTo>
                    <a:pt x="58645" y="12488"/>
                  </a:lnTo>
                  <a:lnTo>
                    <a:pt x="57314" y="12488"/>
                  </a:lnTo>
                  <a:lnTo>
                    <a:pt x="57314" y="11353"/>
                  </a:lnTo>
                  <a:lnTo>
                    <a:pt x="57314" y="10214"/>
                  </a:lnTo>
                  <a:lnTo>
                    <a:pt x="57314" y="9082"/>
                  </a:lnTo>
                  <a:lnTo>
                    <a:pt x="57314" y="7949"/>
                  </a:lnTo>
                  <a:lnTo>
                    <a:pt x="57314" y="6811"/>
                  </a:lnTo>
                  <a:lnTo>
                    <a:pt x="57314" y="5678"/>
                  </a:lnTo>
                  <a:lnTo>
                    <a:pt x="57314" y="4543"/>
                  </a:lnTo>
                  <a:lnTo>
                    <a:pt x="55981" y="4543"/>
                  </a:lnTo>
                  <a:lnTo>
                    <a:pt x="55981" y="5678"/>
                  </a:lnTo>
                  <a:lnTo>
                    <a:pt x="54650" y="5678"/>
                  </a:lnTo>
                  <a:lnTo>
                    <a:pt x="54650" y="6811"/>
                  </a:lnTo>
                  <a:lnTo>
                    <a:pt x="46649" y="6811"/>
                  </a:lnTo>
                  <a:lnTo>
                    <a:pt x="46649" y="5678"/>
                  </a:lnTo>
                  <a:lnTo>
                    <a:pt x="45318" y="5678"/>
                  </a:lnTo>
                  <a:lnTo>
                    <a:pt x="45318" y="4543"/>
                  </a:lnTo>
                  <a:lnTo>
                    <a:pt x="43985" y="4543"/>
                  </a:lnTo>
                  <a:lnTo>
                    <a:pt x="43985" y="3405"/>
                  </a:lnTo>
                  <a:lnTo>
                    <a:pt x="42651" y="3405"/>
                  </a:lnTo>
                  <a:lnTo>
                    <a:pt x="42651" y="4543"/>
                  </a:lnTo>
                  <a:lnTo>
                    <a:pt x="41318" y="4543"/>
                  </a:lnTo>
                  <a:lnTo>
                    <a:pt x="41318" y="5678"/>
                  </a:lnTo>
                  <a:lnTo>
                    <a:pt x="41318" y="6811"/>
                  </a:lnTo>
                  <a:lnTo>
                    <a:pt x="39987" y="6811"/>
                  </a:lnTo>
                  <a:lnTo>
                    <a:pt x="39987" y="7949"/>
                  </a:lnTo>
                  <a:lnTo>
                    <a:pt x="38653" y="7949"/>
                  </a:lnTo>
                  <a:lnTo>
                    <a:pt x="38653" y="9082"/>
                  </a:lnTo>
                  <a:lnTo>
                    <a:pt x="37317" y="9082"/>
                  </a:lnTo>
                  <a:lnTo>
                    <a:pt x="37317" y="10214"/>
                  </a:lnTo>
                  <a:lnTo>
                    <a:pt x="34653" y="10214"/>
                  </a:lnTo>
                  <a:lnTo>
                    <a:pt x="34653" y="11353"/>
                  </a:lnTo>
                  <a:lnTo>
                    <a:pt x="23993" y="11353"/>
                  </a:lnTo>
                  <a:lnTo>
                    <a:pt x="23993" y="10214"/>
                  </a:lnTo>
                  <a:lnTo>
                    <a:pt x="21326" y="10214"/>
                  </a:lnTo>
                  <a:lnTo>
                    <a:pt x="21326" y="9082"/>
                  </a:lnTo>
                  <a:lnTo>
                    <a:pt x="19993" y="9082"/>
                  </a:lnTo>
                  <a:lnTo>
                    <a:pt x="19993" y="7949"/>
                  </a:lnTo>
                  <a:lnTo>
                    <a:pt x="18662" y="7949"/>
                  </a:lnTo>
                  <a:lnTo>
                    <a:pt x="18662" y="6811"/>
                  </a:lnTo>
                  <a:lnTo>
                    <a:pt x="15998" y="6811"/>
                  </a:lnTo>
                  <a:lnTo>
                    <a:pt x="15998" y="7949"/>
                  </a:lnTo>
                  <a:lnTo>
                    <a:pt x="14661" y="7949"/>
                  </a:lnTo>
                  <a:lnTo>
                    <a:pt x="14661" y="9082"/>
                  </a:lnTo>
                  <a:lnTo>
                    <a:pt x="6666" y="9082"/>
                  </a:lnTo>
                  <a:lnTo>
                    <a:pt x="6666" y="7949"/>
                  </a:lnTo>
                  <a:lnTo>
                    <a:pt x="5332" y="7949"/>
                  </a:lnTo>
                  <a:lnTo>
                    <a:pt x="5332" y="6811"/>
                  </a:lnTo>
                  <a:lnTo>
                    <a:pt x="4001" y="6811"/>
                  </a:lnTo>
                  <a:lnTo>
                    <a:pt x="4001" y="5678"/>
                  </a:lnTo>
                  <a:lnTo>
                    <a:pt x="4001" y="4543"/>
                  </a:lnTo>
                  <a:lnTo>
                    <a:pt x="2665" y="4543"/>
                  </a:lnTo>
                  <a:lnTo>
                    <a:pt x="2665" y="3405"/>
                  </a:lnTo>
                  <a:lnTo>
                    <a:pt x="2665" y="2272"/>
                  </a:lnTo>
                  <a:lnTo>
                    <a:pt x="2665" y="1134"/>
                  </a:lnTo>
                  <a:lnTo>
                    <a:pt x="26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5850499" y="1131667"/>
              <a:ext cx="1172415" cy="603259"/>
            </a:xfrm>
            <a:custGeom>
              <a:avLst/>
              <a:gdLst/>
              <a:ahLst/>
              <a:cxnLst/>
              <a:rect l="l" t="t" r="r" b="b"/>
              <a:pathLst>
                <a:path w="63979" h="32920" extrusionOk="0">
                  <a:moveTo>
                    <a:pt x="22662" y="0"/>
                  </a:moveTo>
                  <a:lnTo>
                    <a:pt x="22662" y="1138"/>
                  </a:lnTo>
                  <a:lnTo>
                    <a:pt x="19992" y="1138"/>
                  </a:lnTo>
                  <a:lnTo>
                    <a:pt x="19992" y="2274"/>
                  </a:lnTo>
                  <a:lnTo>
                    <a:pt x="18661" y="2274"/>
                  </a:lnTo>
                  <a:lnTo>
                    <a:pt x="18661" y="3406"/>
                  </a:lnTo>
                  <a:lnTo>
                    <a:pt x="17328" y="3406"/>
                  </a:lnTo>
                  <a:lnTo>
                    <a:pt x="17328" y="4542"/>
                  </a:lnTo>
                  <a:lnTo>
                    <a:pt x="15997" y="4542"/>
                  </a:lnTo>
                  <a:lnTo>
                    <a:pt x="15997" y="5677"/>
                  </a:lnTo>
                  <a:lnTo>
                    <a:pt x="14663" y="5677"/>
                  </a:lnTo>
                  <a:lnTo>
                    <a:pt x="14663" y="6810"/>
                  </a:lnTo>
                  <a:lnTo>
                    <a:pt x="14663" y="7948"/>
                  </a:lnTo>
                  <a:lnTo>
                    <a:pt x="14663" y="9084"/>
                  </a:lnTo>
                  <a:lnTo>
                    <a:pt x="5331" y="9084"/>
                  </a:lnTo>
                  <a:lnTo>
                    <a:pt x="5331" y="10219"/>
                  </a:lnTo>
                  <a:lnTo>
                    <a:pt x="2667" y="10219"/>
                  </a:lnTo>
                  <a:lnTo>
                    <a:pt x="2667" y="11352"/>
                  </a:lnTo>
                  <a:lnTo>
                    <a:pt x="1336" y="11352"/>
                  </a:lnTo>
                  <a:lnTo>
                    <a:pt x="1336" y="12487"/>
                  </a:lnTo>
                  <a:lnTo>
                    <a:pt x="0" y="12487"/>
                  </a:lnTo>
                  <a:lnTo>
                    <a:pt x="0" y="13625"/>
                  </a:lnTo>
                  <a:lnTo>
                    <a:pt x="0" y="14758"/>
                  </a:lnTo>
                  <a:lnTo>
                    <a:pt x="0" y="15891"/>
                  </a:lnTo>
                  <a:lnTo>
                    <a:pt x="0" y="17029"/>
                  </a:lnTo>
                  <a:lnTo>
                    <a:pt x="0" y="18162"/>
                  </a:lnTo>
                  <a:lnTo>
                    <a:pt x="0" y="19300"/>
                  </a:lnTo>
                  <a:lnTo>
                    <a:pt x="1336" y="19300"/>
                  </a:lnTo>
                  <a:lnTo>
                    <a:pt x="1336" y="20435"/>
                  </a:lnTo>
                  <a:lnTo>
                    <a:pt x="1336" y="21568"/>
                  </a:lnTo>
                  <a:lnTo>
                    <a:pt x="2667" y="21568"/>
                  </a:lnTo>
                  <a:lnTo>
                    <a:pt x="2667" y="22706"/>
                  </a:lnTo>
                  <a:lnTo>
                    <a:pt x="4001" y="22706"/>
                  </a:lnTo>
                  <a:lnTo>
                    <a:pt x="4001" y="23839"/>
                  </a:lnTo>
                  <a:lnTo>
                    <a:pt x="11996" y="23839"/>
                  </a:lnTo>
                  <a:lnTo>
                    <a:pt x="11996" y="22706"/>
                  </a:lnTo>
                  <a:lnTo>
                    <a:pt x="13333" y="22706"/>
                  </a:lnTo>
                  <a:lnTo>
                    <a:pt x="13333" y="21568"/>
                  </a:lnTo>
                  <a:lnTo>
                    <a:pt x="15997" y="21568"/>
                  </a:lnTo>
                  <a:lnTo>
                    <a:pt x="15997" y="22706"/>
                  </a:lnTo>
                  <a:lnTo>
                    <a:pt x="17328" y="22706"/>
                  </a:lnTo>
                  <a:lnTo>
                    <a:pt x="17328" y="23839"/>
                  </a:lnTo>
                  <a:lnTo>
                    <a:pt x="18661" y="23839"/>
                  </a:lnTo>
                  <a:lnTo>
                    <a:pt x="18661" y="24971"/>
                  </a:lnTo>
                  <a:lnTo>
                    <a:pt x="21328" y="24971"/>
                  </a:lnTo>
                  <a:lnTo>
                    <a:pt x="21328" y="26110"/>
                  </a:lnTo>
                  <a:lnTo>
                    <a:pt x="31988" y="26110"/>
                  </a:lnTo>
                  <a:lnTo>
                    <a:pt x="31988" y="24971"/>
                  </a:lnTo>
                  <a:lnTo>
                    <a:pt x="34652" y="24971"/>
                  </a:lnTo>
                  <a:lnTo>
                    <a:pt x="34652" y="23839"/>
                  </a:lnTo>
                  <a:lnTo>
                    <a:pt x="35988" y="23839"/>
                  </a:lnTo>
                  <a:lnTo>
                    <a:pt x="35988" y="22706"/>
                  </a:lnTo>
                  <a:lnTo>
                    <a:pt x="37322" y="22706"/>
                  </a:lnTo>
                  <a:lnTo>
                    <a:pt x="37322" y="21568"/>
                  </a:lnTo>
                  <a:lnTo>
                    <a:pt x="38653" y="21568"/>
                  </a:lnTo>
                  <a:lnTo>
                    <a:pt x="38653" y="20435"/>
                  </a:lnTo>
                  <a:lnTo>
                    <a:pt x="38653" y="19300"/>
                  </a:lnTo>
                  <a:lnTo>
                    <a:pt x="39986" y="19300"/>
                  </a:lnTo>
                  <a:lnTo>
                    <a:pt x="39986" y="18162"/>
                  </a:lnTo>
                  <a:lnTo>
                    <a:pt x="41320" y="18162"/>
                  </a:lnTo>
                  <a:lnTo>
                    <a:pt x="41320" y="19300"/>
                  </a:lnTo>
                  <a:lnTo>
                    <a:pt x="42653" y="19300"/>
                  </a:lnTo>
                  <a:lnTo>
                    <a:pt x="42653" y="20435"/>
                  </a:lnTo>
                  <a:lnTo>
                    <a:pt x="43984" y="20435"/>
                  </a:lnTo>
                  <a:lnTo>
                    <a:pt x="43984" y="21568"/>
                  </a:lnTo>
                  <a:lnTo>
                    <a:pt x="51985" y="21568"/>
                  </a:lnTo>
                  <a:lnTo>
                    <a:pt x="51985" y="20435"/>
                  </a:lnTo>
                  <a:lnTo>
                    <a:pt x="53316" y="20435"/>
                  </a:lnTo>
                  <a:lnTo>
                    <a:pt x="53316" y="19300"/>
                  </a:lnTo>
                  <a:lnTo>
                    <a:pt x="54649" y="19300"/>
                  </a:lnTo>
                  <a:lnTo>
                    <a:pt x="54649" y="20435"/>
                  </a:lnTo>
                  <a:lnTo>
                    <a:pt x="54649" y="21568"/>
                  </a:lnTo>
                  <a:lnTo>
                    <a:pt x="54649" y="22706"/>
                  </a:lnTo>
                  <a:lnTo>
                    <a:pt x="54649" y="23839"/>
                  </a:lnTo>
                  <a:lnTo>
                    <a:pt x="54649" y="24971"/>
                  </a:lnTo>
                  <a:lnTo>
                    <a:pt x="54649" y="26110"/>
                  </a:lnTo>
                  <a:lnTo>
                    <a:pt x="54649" y="27245"/>
                  </a:lnTo>
                  <a:lnTo>
                    <a:pt x="55980" y="27245"/>
                  </a:lnTo>
                  <a:lnTo>
                    <a:pt x="55980" y="28380"/>
                  </a:lnTo>
                  <a:lnTo>
                    <a:pt x="55980" y="29513"/>
                  </a:lnTo>
                  <a:lnTo>
                    <a:pt x="57314" y="29513"/>
                  </a:lnTo>
                  <a:lnTo>
                    <a:pt x="57314" y="30649"/>
                  </a:lnTo>
                  <a:lnTo>
                    <a:pt x="58644" y="30649"/>
                  </a:lnTo>
                  <a:lnTo>
                    <a:pt x="58644" y="31787"/>
                  </a:lnTo>
                  <a:lnTo>
                    <a:pt x="59978" y="31787"/>
                  </a:lnTo>
                  <a:lnTo>
                    <a:pt x="59978" y="32919"/>
                  </a:lnTo>
                  <a:lnTo>
                    <a:pt x="61314" y="32919"/>
                  </a:lnTo>
                  <a:lnTo>
                    <a:pt x="61314" y="31787"/>
                  </a:lnTo>
                  <a:lnTo>
                    <a:pt x="61314" y="30649"/>
                  </a:lnTo>
                  <a:lnTo>
                    <a:pt x="62645" y="30649"/>
                  </a:lnTo>
                  <a:lnTo>
                    <a:pt x="62645" y="29513"/>
                  </a:lnTo>
                  <a:lnTo>
                    <a:pt x="63978" y="29513"/>
                  </a:lnTo>
                  <a:lnTo>
                    <a:pt x="63978" y="28380"/>
                  </a:lnTo>
                  <a:lnTo>
                    <a:pt x="63978" y="27245"/>
                  </a:lnTo>
                  <a:lnTo>
                    <a:pt x="63978" y="26110"/>
                  </a:lnTo>
                  <a:lnTo>
                    <a:pt x="63978" y="24971"/>
                  </a:lnTo>
                  <a:lnTo>
                    <a:pt x="63978" y="23839"/>
                  </a:lnTo>
                  <a:lnTo>
                    <a:pt x="63978" y="22706"/>
                  </a:lnTo>
                  <a:lnTo>
                    <a:pt x="63978" y="21568"/>
                  </a:lnTo>
                  <a:lnTo>
                    <a:pt x="62645" y="21568"/>
                  </a:lnTo>
                  <a:lnTo>
                    <a:pt x="62645" y="20435"/>
                  </a:lnTo>
                  <a:lnTo>
                    <a:pt x="62645" y="19300"/>
                  </a:lnTo>
                  <a:lnTo>
                    <a:pt x="61314" y="19300"/>
                  </a:lnTo>
                  <a:lnTo>
                    <a:pt x="61314" y="18162"/>
                  </a:lnTo>
                  <a:lnTo>
                    <a:pt x="59978" y="18162"/>
                  </a:lnTo>
                  <a:lnTo>
                    <a:pt x="59978" y="17029"/>
                  </a:lnTo>
                  <a:lnTo>
                    <a:pt x="58644" y="17029"/>
                  </a:lnTo>
                  <a:lnTo>
                    <a:pt x="58644" y="15891"/>
                  </a:lnTo>
                  <a:lnTo>
                    <a:pt x="54649" y="15891"/>
                  </a:lnTo>
                  <a:lnTo>
                    <a:pt x="54649" y="14758"/>
                  </a:lnTo>
                  <a:lnTo>
                    <a:pt x="54649" y="13625"/>
                  </a:lnTo>
                  <a:lnTo>
                    <a:pt x="54649" y="12487"/>
                  </a:lnTo>
                  <a:lnTo>
                    <a:pt x="53316" y="12487"/>
                  </a:lnTo>
                  <a:lnTo>
                    <a:pt x="53316" y="11352"/>
                  </a:lnTo>
                  <a:lnTo>
                    <a:pt x="53316" y="10219"/>
                  </a:lnTo>
                  <a:lnTo>
                    <a:pt x="53316" y="9084"/>
                  </a:lnTo>
                  <a:lnTo>
                    <a:pt x="51985" y="9084"/>
                  </a:lnTo>
                  <a:lnTo>
                    <a:pt x="51985" y="7948"/>
                  </a:lnTo>
                  <a:lnTo>
                    <a:pt x="50649" y="7948"/>
                  </a:lnTo>
                  <a:lnTo>
                    <a:pt x="50649" y="6810"/>
                  </a:lnTo>
                  <a:lnTo>
                    <a:pt x="49318" y="6810"/>
                  </a:lnTo>
                  <a:lnTo>
                    <a:pt x="49318" y="5677"/>
                  </a:lnTo>
                  <a:lnTo>
                    <a:pt x="47985" y="5677"/>
                  </a:lnTo>
                  <a:lnTo>
                    <a:pt x="47985" y="4542"/>
                  </a:lnTo>
                  <a:lnTo>
                    <a:pt x="37322" y="4542"/>
                  </a:lnTo>
                  <a:lnTo>
                    <a:pt x="37322" y="5677"/>
                  </a:lnTo>
                  <a:lnTo>
                    <a:pt x="35988" y="5677"/>
                  </a:lnTo>
                  <a:lnTo>
                    <a:pt x="35988" y="4542"/>
                  </a:lnTo>
                  <a:lnTo>
                    <a:pt x="35988" y="3406"/>
                  </a:lnTo>
                  <a:lnTo>
                    <a:pt x="34652" y="3406"/>
                  </a:lnTo>
                  <a:lnTo>
                    <a:pt x="34652" y="2274"/>
                  </a:lnTo>
                  <a:lnTo>
                    <a:pt x="31988" y="2274"/>
                  </a:lnTo>
                  <a:lnTo>
                    <a:pt x="31988" y="1138"/>
                  </a:lnTo>
                  <a:lnTo>
                    <a:pt x="30657" y="1138"/>
                  </a:lnTo>
                  <a:lnTo>
                    <a:pt x="306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1" name="Google Shape;3171;p47"/>
          <p:cNvSpPr/>
          <p:nvPr/>
        </p:nvSpPr>
        <p:spPr>
          <a:xfrm>
            <a:off x="8499850" y="1684510"/>
            <a:ext cx="22657" cy="21635"/>
          </a:xfrm>
          <a:custGeom>
            <a:avLst/>
            <a:gdLst/>
            <a:ahLst/>
            <a:cxnLst/>
            <a:rect l="l" t="t" r="r" b="b"/>
            <a:pathLst>
              <a:path w="776" h="741" extrusionOk="0">
                <a:moveTo>
                  <a:pt x="59" y="1"/>
                </a:moveTo>
                <a:lnTo>
                  <a:pt x="59" y="1"/>
                </a:lnTo>
                <a:cubicBezTo>
                  <a:pt x="36" y="9"/>
                  <a:pt x="17" y="18"/>
                  <a:pt x="0" y="18"/>
                </a:cubicBezTo>
                <a:cubicBezTo>
                  <a:pt x="50" y="202"/>
                  <a:pt x="84" y="394"/>
                  <a:pt x="78" y="589"/>
                </a:cubicBezTo>
                <a:lnTo>
                  <a:pt x="78" y="659"/>
                </a:lnTo>
                <a:cubicBezTo>
                  <a:pt x="159" y="627"/>
                  <a:pt x="246" y="609"/>
                  <a:pt x="338" y="609"/>
                </a:cubicBezTo>
                <a:cubicBezTo>
                  <a:pt x="474" y="609"/>
                  <a:pt x="620" y="648"/>
                  <a:pt x="770" y="740"/>
                </a:cubicBezTo>
                <a:lnTo>
                  <a:pt x="773" y="601"/>
                </a:lnTo>
                <a:cubicBezTo>
                  <a:pt x="776" y="464"/>
                  <a:pt x="762" y="330"/>
                  <a:pt x="745" y="199"/>
                </a:cubicBezTo>
                <a:cubicBezTo>
                  <a:pt x="659" y="151"/>
                  <a:pt x="599" y="2"/>
                  <a:pt x="552" y="2"/>
                </a:cubicBezTo>
                <a:cubicBezTo>
                  <a:pt x="544" y="2"/>
                  <a:pt x="537" y="6"/>
                  <a:pt x="530" y="15"/>
                </a:cubicBezTo>
                <a:cubicBezTo>
                  <a:pt x="488" y="230"/>
                  <a:pt x="352" y="191"/>
                  <a:pt x="260" y="411"/>
                </a:cubicBezTo>
                <a:cubicBezTo>
                  <a:pt x="20" y="285"/>
                  <a:pt x="128" y="135"/>
                  <a:pt x="5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72" name="Google Shape;3172;p47"/>
          <p:cNvSpPr/>
          <p:nvPr/>
        </p:nvSpPr>
        <p:spPr>
          <a:xfrm>
            <a:off x="5082735" y="1517959"/>
            <a:ext cx="588600" cy="588600"/>
          </a:xfrm>
          <a:prstGeom prst="ellipse">
            <a:avLst/>
          </a:prstGeom>
          <a:solidFill>
            <a:schemeClr val="lt1"/>
          </a:solidFill>
          <a:ln w="19050" cap="sq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73" name="Google Shape;3173;p47"/>
          <p:cNvSpPr/>
          <p:nvPr/>
        </p:nvSpPr>
        <p:spPr>
          <a:xfrm>
            <a:off x="6092685" y="1517959"/>
            <a:ext cx="588600" cy="588600"/>
          </a:xfrm>
          <a:prstGeom prst="ellipse">
            <a:avLst/>
          </a:prstGeom>
          <a:solidFill>
            <a:schemeClr val="lt1"/>
          </a:solidFill>
          <a:ln w="19050" cap="sq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74" name="Google Shape;3174;p47"/>
          <p:cNvSpPr/>
          <p:nvPr/>
        </p:nvSpPr>
        <p:spPr>
          <a:xfrm>
            <a:off x="7102635" y="1517959"/>
            <a:ext cx="588600" cy="588600"/>
          </a:xfrm>
          <a:prstGeom prst="ellipse">
            <a:avLst/>
          </a:prstGeom>
          <a:solidFill>
            <a:schemeClr val="lt1"/>
          </a:solidFill>
          <a:ln w="19050" cap="sq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75" name="Google Shape;3175;p47"/>
          <p:cNvSpPr txBox="1">
            <a:spLocks noGrp="1"/>
          </p:cNvSpPr>
          <p:nvPr>
            <p:ph type="ctrTitle"/>
          </p:nvPr>
        </p:nvSpPr>
        <p:spPr>
          <a:xfrm>
            <a:off x="4319450" y="286559"/>
            <a:ext cx="4024800" cy="10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THANKS!</a:t>
            </a:r>
            <a:endParaRPr lang="en-GB"/>
          </a:p>
        </p:txBody>
      </p:sp>
      <p:sp>
        <p:nvSpPr>
          <p:cNvPr id="3176" name="Google Shape;3176;p47"/>
          <p:cNvSpPr txBox="1">
            <a:spLocks noGrp="1"/>
          </p:cNvSpPr>
          <p:nvPr>
            <p:ph type="subTitle" idx="1"/>
          </p:nvPr>
        </p:nvSpPr>
        <p:spPr>
          <a:xfrm>
            <a:off x="4722815" y="2304583"/>
            <a:ext cx="32166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+mj-lt"/>
                <a:cs typeface="+mj-lt"/>
              </a:rPr>
              <a:t>Bạn có câu hỏi?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thesquidgame@gmail.com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+</a:t>
            </a:r>
            <a:r>
              <a:rPr lang="en-US" altLang="en-GB"/>
              <a:t>84 887 978 399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thesquidgame.com</a:t>
            </a:r>
            <a:endParaRPr lang="en-US" altLang="en-GB"/>
          </a:p>
        </p:txBody>
      </p:sp>
      <p:sp>
        <p:nvSpPr>
          <p:cNvPr id="3178" name="Google Shape;3178;p47"/>
          <p:cNvSpPr/>
          <p:nvPr/>
        </p:nvSpPr>
        <p:spPr>
          <a:xfrm>
            <a:off x="4958487" y="1407825"/>
            <a:ext cx="837217" cy="808986"/>
          </a:xfrm>
          <a:custGeom>
            <a:avLst/>
            <a:gdLst/>
            <a:ahLst/>
            <a:cxnLst/>
            <a:rect l="l" t="t" r="r" b="b"/>
            <a:pathLst>
              <a:path w="18357" h="17738" extrusionOk="0">
                <a:moveTo>
                  <a:pt x="9178" y="0"/>
                </a:moveTo>
                <a:cubicBezTo>
                  <a:pt x="8420" y="0"/>
                  <a:pt x="7651" y="99"/>
                  <a:pt x="6885" y="304"/>
                </a:cubicBezTo>
                <a:cubicBezTo>
                  <a:pt x="4598" y="917"/>
                  <a:pt x="2684" y="2384"/>
                  <a:pt x="1500" y="4435"/>
                </a:cubicBezTo>
                <a:cubicBezTo>
                  <a:pt x="316" y="6487"/>
                  <a:pt x="0" y="8876"/>
                  <a:pt x="614" y="11165"/>
                </a:cubicBezTo>
                <a:cubicBezTo>
                  <a:pt x="1227" y="13452"/>
                  <a:pt x="2694" y="15364"/>
                  <a:pt x="4745" y="16549"/>
                </a:cubicBezTo>
                <a:cubicBezTo>
                  <a:pt x="5367" y="16909"/>
                  <a:pt x="6023" y="17186"/>
                  <a:pt x="6694" y="17385"/>
                </a:cubicBezTo>
                <a:cubicBezTo>
                  <a:pt x="6668" y="17294"/>
                  <a:pt x="6659" y="17203"/>
                  <a:pt x="6768" y="17058"/>
                </a:cubicBezTo>
                <a:cubicBezTo>
                  <a:pt x="6820" y="17036"/>
                  <a:pt x="6877" y="17025"/>
                  <a:pt x="6934" y="17025"/>
                </a:cubicBezTo>
                <a:cubicBezTo>
                  <a:pt x="7107" y="17025"/>
                  <a:pt x="7283" y="17122"/>
                  <a:pt x="7358" y="17278"/>
                </a:cubicBezTo>
                <a:cubicBezTo>
                  <a:pt x="7340" y="17393"/>
                  <a:pt x="7309" y="17472"/>
                  <a:pt x="7265" y="17530"/>
                </a:cubicBezTo>
                <a:cubicBezTo>
                  <a:pt x="7884" y="17667"/>
                  <a:pt x="8518" y="17737"/>
                  <a:pt x="9154" y="17737"/>
                </a:cubicBezTo>
                <a:cubicBezTo>
                  <a:pt x="9323" y="17737"/>
                  <a:pt x="9493" y="17732"/>
                  <a:pt x="9662" y="17722"/>
                </a:cubicBezTo>
                <a:cubicBezTo>
                  <a:pt x="9717" y="17540"/>
                  <a:pt x="9561" y="17452"/>
                  <a:pt x="9687" y="17236"/>
                </a:cubicBezTo>
                <a:cubicBezTo>
                  <a:pt x="9841" y="17221"/>
                  <a:pt x="9966" y="17141"/>
                  <a:pt x="10128" y="17141"/>
                </a:cubicBezTo>
                <a:cubicBezTo>
                  <a:pt x="10228" y="17141"/>
                  <a:pt x="10341" y="17171"/>
                  <a:pt x="10484" y="17265"/>
                </a:cubicBezTo>
                <a:cubicBezTo>
                  <a:pt x="10501" y="17413"/>
                  <a:pt x="10480" y="17540"/>
                  <a:pt x="10429" y="17646"/>
                </a:cubicBezTo>
                <a:cubicBezTo>
                  <a:pt x="10779" y="17595"/>
                  <a:pt x="11128" y="17526"/>
                  <a:pt x="11473" y="17435"/>
                </a:cubicBezTo>
                <a:cubicBezTo>
                  <a:pt x="13760" y="16821"/>
                  <a:pt x="15673" y="15354"/>
                  <a:pt x="16858" y="13302"/>
                </a:cubicBezTo>
                <a:cubicBezTo>
                  <a:pt x="18042" y="11252"/>
                  <a:pt x="18356" y="8861"/>
                  <a:pt x="17744" y="6573"/>
                </a:cubicBezTo>
                <a:cubicBezTo>
                  <a:pt x="16834" y="3177"/>
                  <a:pt x="14058" y="771"/>
                  <a:pt x="10817" y="156"/>
                </a:cubicBezTo>
                <a:lnTo>
                  <a:pt x="10817" y="156"/>
                </a:lnTo>
                <a:cubicBezTo>
                  <a:pt x="11042" y="355"/>
                  <a:pt x="11112" y="553"/>
                  <a:pt x="11034" y="757"/>
                </a:cubicBezTo>
                <a:cubicBezTo>
                  <a:pt x="11832" y="940"/>
                  <a:pt x="12609" y="1243"/>
                  <a:pt x="13339" y="1664"/>
                </a:cubicBezTo>
                <a:cubicBezTo>
                  <a:pt x="15263" y="2775"/>
                  <a:pt x="16639" y="4570"/>
                  <a:pt x="17216" y="6717"/>
                </a:cubicBezTo>
                <a:cubicBezTo>
                  <a:pt x="17791" y="8862"/>
                  <a:pt x="17496" y="11104"/>
                  <a:pt x="16385" y="13030"/>
                </a:cubicBezTo>
                <a:cubicBezTo>
                  <a:pt x="15274" y="14952"/>
                  <a:pt x="13478" y="16329"/>
                  <a:pt x="11333" y="16905"/>
                </a:cubicBezTo>
                <a:cubicBezTo>
                  <a:pt x="10616" y="17097"/>
                  <a:pt x="9892" y="17190"/>
                  <a:pt x="9182" y="17190"/>
                </a:cubicBezTo>
                <a:cubicBezTo>
                  <a:pt x="5509" y="17190"/>
                  <a:pt x="2138" y="14735"/>
                  <a:pt x="1143" y="11023"/>
                </a:cubicBezTo>
                <a:cubicBezTo>
                  <a:pt x="569" y="8876"/>
                  <a:pt x="864" y="6634"/>
                  <a:pt x="1975" y="4710"/>
                </a:cubicBezTo>
                <a:cubicBezTo>
                  <a:pt x="3086" y="2786"/>
                  <a:pt x="4881" y="1411"/>
                  <a:pt x="7027" y="833"/>
                </a:cubicBezTo>
                <a:cubicBezTo>
                  <a:pt x="7744" y="642"/>
                  <a:pt x="8472" y="548"/>
                  <a:pt x="9195" y="548"/>
                </a:cubicBezTo>
                <a:cubicBezTo>
                  <a:pt x="9571" y="548"/>
                  <a:pt x="9945" y="573"/>
                  <a:pt x="10316" y="624"/>
                </a:cubicBezTo>
                <a:cubicBezTo>
                  <a:pt x="10322" y="489"/>
                  <a:pt x="10167" y="395"/>
                  <a:pt x="10260" y="237"/>
                </a:cubicBezTo>
                <a:lnTo>
                  <a:pt x="10260" y="237"/>
                </a:lnTo>
                <a:cubicBezTo>
                  <a:pt x="10280" y="245"/>
                  <a:pt x="10299" y="248"/>
                  <a:pt x="10317" y="248"/>
                </a:cubicBezTo>
                <a:cubicBezTo>
                  <a:pt x="10406" y="248"/>
                  <a:pt x="10476" y="170"/>
                  <a:pt x="10549" y="109"/>
                </a:cubicBezTo>
                <a:cubicBezTo>
                  <a:pt x="10099" y="38"/>
                  <a:pt x="9641" y="0"/>
                  <a:pt x="91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79" name="Google Shape;3179;p47"/>
          <p:cNvSpPr/>
          <p:nvPr/>
        </p:nvSpPr>
        <p:spPr>
          <a:xfrm>
            <a:off x="5968437" y="1407825"/>
            <a:ext cx="837217" cy="808986"/>
          </a:xfrm>
          <a:custGeom>
            <a:avLst/>
            <a:gdLst/>
            <a:ahLst/>
            <a:cxnLst/>
            <a:rect l="l" t="t" r="r" b="b"/>
            <a:pathLst>
              <a:path w="18357" h="17738" extrusionOk="0">
                <a:moveTo>
                  <a:pt x="9178" y="0"/>
                </a:moveTo>
                <a:cubicBezTo>
                  <a:pt x="8420" y="0"/>
                  <a:pt x="7651" y="99"/>
                  <a:pt x="6885" y="304"/>
                </a:cubicBezTo>
                <a:cubicBezTo>
                  <a:pt x="4598" y="917"/>
                  <a:pt x="2684" y="2384"/>
                  <a:pt x="1500" y="4435"/>
                </a:cubicBezTo>
                <a:cubicBezTo>
                  <a:pt x="316" y="6487"/>
                  <a:pt x="0" y="8876"/>
                  <a:pt x="614" y="11165"/>
                </a:cubicBezTo>
                <a:cubicBezTo>
                  <a:pt x="1227" y="13452"/>
                  <a:pt x="2694" y="15364"/>
                  <a:pt x="4745" y="16549"/>
                </a:cubicBezTo>
                <a:cubicBezTo>
                  <a:pt x="5367" y="16909"/>
                  <a:pt x="6023" y="17186"/>
                  <a:pt x="6694" y="17385"/>
                </a:cubicBezTo>
                <a:cubicBezTo>
                  <a:pt x="6668" y="17294"/>
                  <a:pt x="6659" y="17203"/>
                  <a:pt x="6768" y="17058"/>
                </a:cubicBezTo>
                <a:cubicBezTo>
                  <a:pt x="6820" y="17036"/>
                  <a:pt x="6877" y="17025"/>
                  <a:pt x="6934" y="17025"/>
                </a:cubicBezTo>
                <a:cubicBezTo>
                  <a:pt x="7107" y="17025"/>
                  <a:pt x="7283" y="17122"/>
                  <a:pt x="7358" y="17278"/>
                </a:cubicBezTo>
                <a:cubicBezTo>
                  <a:pt x="7340" y="17393"/>
                  <a:pt x="7309" y="17472"/>
                  <a:pt x="7265" y="17530"/>
                </a:cubicBezTo>
                <a:cubicBezTo>
                  <a:pt x="7884" y="17667"/>
                  <a:pt x="8518" y="17737"/>
                  <a:pt x="9154" y="17737"/>
                </a:cubicBezTo>
                <a:cubicBezTo>
                  <a:pt x="9323" y="17737"/>
                  <a:pt x="9493" y="17732"/>
                  <a:pt x="9662" y="17722"/>
                </a:cubicBezTo>
                <a:cubicBezTo>
                  <a:pt x="9717" y="17540"/>
                  <a:pt x="9561" y="17452"/>
                  <a:pt x="9687" y="17236"/>
                </a:cubicBezTo>
                <a:cubicBezTo>
                  <a:pt x="9841" y="17221"/>
                  <a:pt x="9966" y="17141"/>
                  <a:pt x="10128" y="17141"/>
                </a:cubicBezTo>
                <a:cubicBezTo>
                  <a:pt x="10228" y="17141"/>
                  <a:pt x="10341" y="17171"/>
                  <a:pt x="10484" y="17265"/>
                </a:cubicBezTo>
                <a:cubicBezTo>
                  <a:pt x="10501" y="17413"/>
                  <a:pt x="10480" y="17540"/>
                  <a:pt x="10429" y="17646"/>
                </a:cubicBezTo>
                <a:cubicBezTo>
                  <a:pt x="10779" y="17595"/>
                  <a:pt x="11128" y="17526"/>
                  <a:pt x="11473" y="17435"/>
                </a:cubicBezTo>
                <a:cubicBezTo>
                  <a:pt x="13760" y="16821"/>
                  <a:pt x="15673" y="15354"/>
                  <a:pt x="16858" y="13302"/>
                </a:cubicBezTo>
                <a:cubicBezTo>
                  <a:pt x="18042" y="11252"/>
                  <a:pt x="18356" y="8861"/>
                  <a:pt x="17744" y="6573"/>
                </a:cubicBezTo>
                <a:cubicBezTo>
                  <a:pt x="16834" y="3177"/>
                  <a:pt x="14058" y="771"/>
                  <a:pt x="10817" y="156"/>
                </a:cubicBezTo>
                <a:lnTo>
                  <a:pt x="10817" y="156"/>
                </a:lnTo>
                <a:cubicBezTo>
                  <a:pt x="11042" y="355"/>
                  <a:pt x="11112" y="553"/>
                  <a:pt x="11034" y="757"/>
                </a:cubicBezTo>
                <a:cubicBezTo>
                  <a:pt x="11832" y="940"/>
                  <a:pt x="12609" y="1243"/>
                  <a:pt x="13339" y="1664"/>
                </a:cubicBezTo>
                <a:cubicBezTo>
                  <a:pt x="15263" y="2775"/>
                  <a:pt x="16639" y="4570"/>
                  <a:pt x="17216" y="6717"/>
                </a:cubicBezTo>
                <a:cubicBezTo>
                  <a:pt x="17791" y="8862"/>
                  <a:pt x="17496" y="11104"/>
                  <a:pt x="16385" y="13030"/>
                </a:cubicBezTo>
                <a:cubicBezTo>
                  <a:pt x="15274" y="14952"/>
                  <a:pt x="13478" y="16329"/>
                  <a:pt x="11333" y="16905"/>
                </a:cubicBezTo>
                <a:cubicBezTo>
                  <a:pt x="10616" y="17097"/>
                  <a:pt x="9892" y="17190"/>
                  <a:pt x="9182" y="17190"/>
                </a:cubicBezTo>
                <a:cubicBezTo>
                  <a:pt x="5509" y="17190"/>
                  <a:pt x="2138" y="14735"/>
                  <a:pt x="1143" y="11023"/>
                </a:cubicBezTo>
                <a:cubicBezTo>
                  <a:pt x="569" y="8876"/>
                  <a:pt x="864" y="6634"/>
                  <a:pt x="1975" y="4710"/>
                </a:cubicBezTo>
                <a:cubicBezTo>
                  <a:pt x="3086" y="2786"/>
                  <a:pt x="4881" y="1411"/>
                  <a:pt x="7027" y="833"/>
                </a:cubicBezTo>
                <a:cubicBezTo>
                  <a:pt x="7744" y="642"/>
                  <a:pt x="8472" y="548"/>
                  <a:pt x="9195" y="548"/>
                </a:cubicBezTo>
                <a:cubicBezTo>
                  <a:pt x="9571" y="548"/>
                  <a:pt x="9945" y="573"/>
                  <a:pt x="10316" y="624"/>
                </a:cubicBezTo>
                <a:cubicBezTo>
                  <a:pt x="10322" y="489"/>
                  <a:pt x="10167" y="395"/>
                  <a:pt x="10260" y="237"/>
                </a:cubicBezTo>
                <a:lnTo>
                  <a:pt x="10260" y="237"/>
                </a:lnTo>
                <a:cubicBezTo>
                  <a:pt x="10280" y="245"/>
                  <a:pt x="10299" y="248"/>
                  <a:pt x="10317" y="248"/>
                </a:cubicBezTo>
                <a:cubicBezTo>
                  <a:pt x="10406" y="248"/>
                  <a:pt x="10476" y="170"/>
                  <a:pt x="10549" y="109"/>
                </a:cubicBezTo>
                <a:cubicBezTo>
                  <a:pt x="10099" y="38"/>
                  <a:pt x="9641" y="0"/>
                  <a:pt x="91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80" name="Google Shape;3180;p47"/>
          <p:cNvSpPr/>
          <p:nvPr/>
        </p:nvSpPr>
        <p:spPr>
          <a:xfrm>
            <a:off x="6978387" y="1407825"/>
            <a:ext cx="837217" cy="808986"/>
          </a:xfrm>
          <a:custGeom>
            <a:avLst/>
            <a:gdLst/>
            <a:ahLst/>
            <a:cxnLst/>
            <a:rect l="l" t="t" r="r" b="b"/>
            <a:pathLst>
              <a:path w="18357" h="17738" extrusionOk="0">
                <a:moveTo>
                  <a:pt x="9178" y="0"/>
                </a:moveTo>
                <a:cubicBezTo>
                  <a:pt x="8420" y="0"/>
                  <a:pt x="7651" y="99"/>
                  <a:pt x="6885" y="304"/>
                </a:cubicBezTo>
                <a:cubicBezTo>
                  <a:pt x="4598" y="917"/>
                  <a:pt x="2684" y="2384"/>
                  <a:pt x="1500" y="4435"/>
                </a:cubicBezTo>
                <a:cubicBezTo>
                  <a:pt x="316" y="6487"/>
                  <a:pt x="0" y="8876"/>
                  <a:pt x="614" y="11165"/>
                </a:cubicBezTo>
                <a:cubicBezTo>
                  <a:pt x="1227" y="13452"/>
                  <a:pt x="2694" y="15364"/>
                  <a:pt x="4745" y="16549"/>
                </a:cubicBezTo>
                <a:cubicBezTo>
                  <a:pt x="5367" y="16909"/>
                  <a:pt x="6023" y="17186"/>
                  <a:pt x="6694" y="17385"/>
                </a:cubicBezTo>
                <a:cubicBezTo>
                  <a:pt x="6668" y="17294"/>
                  <a:pt x="6659" y="17203"/>
                  <a:pt x="6768" y="17058"/>
                </a:cubicBezTo>
                <a:cubicBezTo>
                  <a:pt x="6820" y="17036"/>
                  <a:pt x="6877" y="17025"/>
                  <a:pt x="6934" y="17025"/>
                </a:cubicBezTo>
                <a:cubicBezTo>
                  <a:pt x="7107" y="17025"/>
                  <a:pt x="7283" y="17122"/>
                  <a:pt x="7358" y="17278"/>
                </a:cubicBezTo>
                <a:cubicBezTo>
                  <a:pt x="7340" y="17393"/>
                  <a:pt x="7309" y="17472"/>
                  <a:pt x="7265" y="17530"/>
                </a:cubicBezTo>
                <a:cubicBezTo>
                  <a:pt x="7884" y="17667"/>
                  <a:pt x="8518" y="17737"/>
                  <a:pt x="9154" y="17737"/>
                </a:cubicBezTo>
                <a:cubicBezTo>
                  <a:pt x="9323" y="17737"/>
                  <a:pt x="9493" y="17732"/>
                  <a:pt x="9662" y="17722"/>
                </a:cubicBezTo>
                <a:cubicBezTo>
                  <a:pt x="9717" y="17540"/>
                  <a:pt x="9561" y="17452"/>
                  <a:pt x="9687" y="17236"/>
                </a:cubicBezTo>
                <a:cubicBezTo>
                  <a:pt x="9841" y="17221"/>
                  <a:pt x="9966" y="17141"/>
                  <a:pt x="10128" y="17141"/>
                </a:cubicBezTo>
                <a:cubicBezTo>
                  <a:pt x="10228" y="17141"/>
                  <a:pt x="10341" y="17171"/>
                  <a:pt x="10484" y="17265"/>
                </a:cubicBezTo>
                <a:cubicBezTo>
                  <a:pt x="10501" y="17413"/>
                  <a:pt x="10480" y="17540"/>
                  <a:pt x="10429" y="17646"/>
                </a:cubicBezTo>
                <a:cubicBezTo>
                  <a:pt x="10779" y="17595"/>
                  <a:pt x="11128" y="17526"/>
                  <a:pt x="11473" y="17435"/>
                </a:cubicBezTo>
                <a:cubicBezTo>
                  <a:pt x="13760" y="16821"/>
                  <a:pt x="15673" y="15354"/>
                  <a:pt x="16858" y="13302"/>
                </a:cubicBezTo>
                <a:cubicBezTo>
                  <a:pt x="18042" y="11252"/>
                  <a:pt x="18356" y="8861"/>
                  <a:pt x="17744" y="6573"/>
                </a:cubicBezTo>
                <a:cubicBezTo>
                  <a:pt x="16834" y="3177"/>
                  <a:pt x="14058" y="771"/>
                  <a:pt x="10817" y="156"/>
                </a:cubicBezTo>
                <a:lnTo>
                  <a:pt x="10817" y="156"/>
                </a:lnTo>
                <a:cubicBezTo>
                  <a:pt x="11042" y="355"/>
                  <a:pt x="11112" y="553"/>
                  <a:pt x="11034" y="757"/>
                </a:cubicBezTo>
                <a:cubicBezTo>
                  <a:pt x="11832" y="940"/>
                  <a:pt x="12609" y="1243"/>
                  <a:pt x="13339" y="1664"/>
                </a:cubicBezTo>
                <a:cubicBezTo>
                  <a:pt x="15263" y="2775"/>
                  <a:pt x="16639" y="4570"/>
                  <a:pt x="17216" y="6717"/>
                </a:cubicBezTo>
                <a:cubicBezTo>
                  <a:pt x="17791" y="8862"/>
                  <a:pt x="17496" y="11104"/>
                  <a:pt x="16385" y="13030"/>
                </a:cubicBezTo>
                <a:cubicBezTo>
                  <a:pt x="15274" y="14952"/>
                  <a:pt x="13478" y="16329"/>
                  <a:pt x="11333" y="16905"/>
                </a:cubicBezTo>
                <a:cubicBezTo>
                  <a:pt x="10616" y="17097"/>
                  <a:pt x="9892" y="17190"/>
                  <a:pt x="9182" y="17190"/>
                </a:cubicBezTo>
                <a:cubicBezTo>
                  <a:pt x="5509" y="17190"/>
                  <a:pt x="2138" y="14735"/>
                  <a:pt x="1143" y="11023"/>
                </a:cubicBezTo>
                <a:cubicBezTo>
                  <a:pt x="569" y="8876"/>
                  <a:pt x="864" y="6634"/>
                  <a:pt x="1975" y="4710"/>
                </a:cubicBezTo>
                <a:cubicBezTo>
                  <a:pt x="3086" y="2786"/>
                  <a:pt x="4881" y="1411"/>
                  <a:pt x="7027" y="833"/>
                </a:cubicBezTo>
                <a:cubicBezTo>
                  <a:pt x="7744" y="642"/>
                  <a:pt x="8472" y="548"/>
                  <a:pt x="9195" y="548"/>
                </a:cubicBezTo>
                <a:cubicBezTo>
                  <a:pt x="9571" y="548"/>
                  <a:pt x="9945" y="573"/>
                  <a:pt x="10316" y="624"/>
                </a:cubicBezTo>
                <a:cubicBezTo>
                  <a:pt x="10322" y="489"/>
                  <a:pt x="10167" y="395"/>
                  <a:pt x="10260" y="237"/>
                </a:cubicBezTo>
                <a:lnTo>
                  <a:pt x="10260" y="237"/>
                </a:lnTo>
                <a:cubicBezTo>
                  <a:pt x="10280" y="245"/>
                  <a:pt x="10299" y="248"/>
                  <a:pt x="10317" y="248"/>
                </a:cubicBezTo>
                <a:cubicBezTo>
                  <a:pt x="10406" y="248"/>
                  <a:pt x="10476" y="170"/>
                  <a:pt x="10549" y="109"/>
                </a:cubicBezTo>
                <a:cubicBezTo>
                  <a:pt x="10099" y="38"/>
                  <a:pt x="9641" y="0"/>
                  <a:pt x="91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181" name="Google Shape;3181;p47"/>
          <p:cNvGrpSpPr/>
          <p:nvPr/>
        </p:nvGrpSpPr>
        <p:grpSpPr>
          <a:xfrm>
            <a:off x="919101" y="1310876"/>
            <a:ext cx="2682825" cy="1912550"/>
            <a:chOff x="919101" y="1310876"/>
            <a:chExt cx="2682825" cy="1912550"/>
          </a:xfrm>
        </p:grpSpPr>
        <p:sp>
          <p:nvSpPr>
            <p:cNvPr id="3182" name="Google Shape;3182;p47"/>
            <p:cNvSpPr/>
            <p:nvPr/>
          </p:nvSpPr>
          <p:spPr>
            <a:xfrm>
              <a:off x="919101" y="1310876"/>
              <a:ext cx="2682825" cy="1912550"/>
            </a:xfrm>
            <a:custGeom>
              <a:avLst/>
              <a:gdLst/>
              <a:ahLst/>
              <a:cxnLst/>
              <a:rect l="l" t="t" r="r" b="b"/>
              <a:pathLst>
                <a:path w="107313" h="76502" extrusionOk="0">
                  <a:moveTo>
                    <a:pt x="28303" y="11179"/>
                  </a:moveTo>
                  <a:lnTo>
                    <a:pt x="28303" y="12412"/>
                  </a:lnTo>
                  <a:lnTo>
                    <a:pt x="29578" y="12412"/>
                  </a:lnTo>
                  <a:lnTo>
                    <a:pt x="29578" y="57922"/>
                  </a:lnTo>
                  <a:lnTo>
                    <a:pt x="21041" y="57922"/>
                  </a:lnTo>
                  <a:lnTo>
                    <a:pt x="21041" y="12412"/>
                  </a:lnTo>
                  <a:lnTo>
                    <a:pt x="22224" y="12412"/>
                  </a:lnTo>
                  <a:lnTo>
                    <a:pt x="22224" y="11179"/>
                  </a:lnTo>
                  <a:close/>
                  <a:moveTo>
                    <a:pt x="56666" y="11179"/>
                  </a:moveTo>
                  <a:lnTo>
                    <a:pt x="56666" y="12412"/>
                  </a:lnTo>
                  <a:lnTo>
                    <a:pt x="57927" y="12412"/>
                  </a:lnTo>
                  <a:lnTo>
                    <a:pt x="57927" y="57922"/>
                  </a:lnTo>
                  <a:lnTo>
                    <a:pt x="49391" y="57922"/>
                  </a:lnTo>
                  <a:lnTo>
                    <a:pt x="49391" y="12412"/>
                  </a:lnTo>
                  <a:lnTo>
                    <a:pt x="50590" y="12412"/>
                  </a:lnTo>
                  <a:lnTo>
                    <a:pt x="50590" y="11179"/>
                  </a:lnTo>
                  <a:close/>
                  <a:moveTo>
                    <a:pt x="85030" y="11179"/>
                  </a:moveTo>
                  <a:lnTo>
                    <a:pt x="85030" y="12412"/>
                  </a:lnTo>
                  <a:lnTo>
                    <a:pt x="86272" y="12412"/>
                  </a:lnTo>
                  <a:lnTo>
                    <a:pt x="86272" y="57922"/>
                  </a:lnTo>
                  <a:lnTo>
                    <a:pt x="77735" y="57922"/>
                  </a:lnTo>
                  <a:lnTo>
                    <a:pt x="77735" y="12412"/>
                  </a:lnTo>
                  <a:lnTo>
                    <a:pt x="78951" y="12412"/>
                  </a:lnTo>
                  <a:lnTo>
                    <a:pt x="78951" y="11179"/>
                  </a:lnTo>
                  <a:close/>
                  <a:moveTo>
                    <a:pt x="1231" y="1"/>
                  </a:moveTo>
                  <a:lnTo>
                    <a:pt x="1231" y="69014"/>
                  </a:lnTo>
                  <a:lnTo>
                    <a:pt x="0" y="69014"/>
                  </a:lnTo>
                  <a:lnTo>
                    <a:pt x="0" y="76502"/>
                  </a:lnTo>
                  <a:lnTo>
                    <a:pt x="12415" y="76502"/>
                  </a:lnTo>
                  <a:lnTo>
                    <a:pt x="12415" y="69014"/>
                  </a:lnTo>
                  <a:lnTo>
                    <a:pt x="11123" y="69014"/>
                  </a:lnTo>
                  <a:lnTo>
                    <a:pt x="11123" y="11179"/>
                  </a:lnTo>
                  <a:lnTo>
                    <a:pt x="13503" y="11179"/>
                  </a:lnTo>
                  <a:lnTo>
                    <a:pt x="13503" y="12412"/>
                  </a:lnTo>
                  <a:lnTo>
                    <a:pt x="14789" y="12412"/>
                  </a:lnTo>
                  <a:lnTo>
                    <a:pt x="14789" y="66640"/>
                  </a:lnTo>
                  <a:lnTo>
                    <a:pt x="35832" y="66640"/>
                  </a:lnTo>
                  <a:lnTo>
                    <a:pt x="35832" y="12412"/>
                  </a:lnTo>
                  <a:lnTo>
                    <a:pt x="37024" y="12412"/>
                  </a:lnTo>
                  <a:lnTo>
                    <a:pt x="37024" y="11179"/>
                  </a:lnTo>
                  <a:lnTo>
                    <a:pt x="41867" y="11179"/>
                  </a:lnTo>
                  <a:lnTo>
                    <a:pt x="41867" y="12412"/>
                  </a:lnTo>
                  <a:lnTo>
                    <a:pt x="43136" y="12412"/>
                  </a:lnTo>
                  <a:lnTo>
                    <a:pt x="43136" y="66640"/>
                  </a:lnTo>
                  <a:lnTo>
                    <a:pt x="64179" y="66640"/>
                  </a:lnTo>
                  <a:lnTo>
                    <a:pt x="64179" y="12412"/>
                  </a:lnTo>
                  <a:lnTo>
                    <a:pt x="65390" y="12412"/>
                  </a:lnTo>
                  <a:lnTo>
                    <a:pt x="65390" y="11179"/>
                  </a:lnTo>
                  <a:lnTo>
                    <a:pt x="70233" y="11179"/>
                  </a:lnTo>
                  <a:lnTo>
                    <a:pt x="70233" y="12412"/>
                  </a:lnTo>
                  <a:lnTo>
                    <a:pt x="71480" y="12412"/>
                  </a:lnTo>
                  <a:lnTo>
                    <a:pt x="71480" y="66640"/>
                  </a:lnTo>
                  <a:lnTo>
                    <a:pt x="92524" y="66640"/>
                  </a:lnTo>
                  <a:lnTo>
                    <a:pt x="92524" y="12412"/>
                  </a:lnTo>
                  <a:lnTo>
                    <a:pt x="93751" y="12412"/>
                  </a:lnTo>
                  <a:lnTo>
                    <a:pt x="93751" y="11179"/>
                  </a:lnTo>
                  <a:lnTo>
                    <a:pt x="96128" y="11179"/>
                  </a:lnTo>
                  <a:lnTo>
                    <a:pt x="96128" y="69011"/>
                  </a:lnTo>
                  <a:lnTo>
                    <a:pt x="94895" y="69011"/>
                  </a:lnTo>
                  <a:lnTo>
                    <a:pt x="94895" y="76496"/>
                  </a:lnTo>
                  <a:lnTo>
                    <a:pt x="107312" y="76496"/>
                  </a:lnTo>
                  <a:lnTo>
                    <a:pt x="107312" y="69011"/>
                  </a:lnTo>
                  <a:lnTo>
                    <a:pt x="106085" y="69011"/>
                  </a:lnTo>
                  <a:lnTo>
                    <a:pt x="106085" y="1"/>
                  </a:lnTo>
                  <a:lnTo>
                    <a:pt x="96134" y="1"/>
                  </a:lnTo>
                  <a:lnTo>
                    <a:pt x="96134" y="1236"/>
                  </a:lnTo>
                  <a:lnTo>
                    <a:pt x="11184" y="1236"/>
                  </a:lnTo>
                  <a:lnTo>
                    <a:pt x="111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3" name="Google Shape;3183;p47"/>
            <p:cNvSpPr/>
            <p:nvPr/>
          </p:nvSpPr>
          <p:spPr>
            <a:xfrm>
              <a:off x="1034944" y="1446200"/>
              <a:ext cx="61600" cy="1632900"/>
            </a:xfrm>
            <a:custGeom>
              <a:avLst/>
              <a:gdLst/>
              <a:ahLst/>
              <a:cxnLst/>
              <a:rect l="l" t="t" r="r" b="b"/>
              <a:pathLst>
                <a:path w="2464" h="65316" extrusionOk="0">
                  <a:moveTo>
                    <a:pt x="1233" y="1"/>
                  </a:moveTo>
                  <a:lnTo>
                    <a:pt x="2464" y="1"/>
                  </a:lnTo>
                  <a:lnTo>
                    <a:pt x="2464" y="4930"/>
                  </a:lnTo>
                  <a:lnTo>
                    <a:pt x="2464" y="8627"/>
                  </a:lnTo>
                  <a:lnTo>
                    <a:pt x="2464" y="13559"/>
                  </a:lnTo>
                  <a:lnTo>
                    <a:pt x="2464" y="17256"/>
                  </a:lnTo>
                  <a:lnTo>
                    <a:pt x="2464" y="25882"/>
                  </a:lnTo>
                  <a:lnTo>
                    <a:pt x="2464" y="33274"/>
                  </a:lnTo>
                  <a:lnTo>
                    <a:pt x="2464" y="41903"/>
                  </a:lnTo>
                  <a:lnTo>
                    <a:pt x="2464" y="49296"/>
                  </a:lnTo>
                  <a:lnTo>
                    <a:pt x="2464" y="54223"/>
                  </a:lnTo>
                  <a:lnTo>
                    <a:pt x="2464" y="57919"/>
                  </a:lnTo>
                  <a:lnTo>
                    <a:pt x="2464" y="61619"/>
                  </a:lnTo>
                  <a:lnTo>
                    <a:pt x="2464" y="64082"/>
                  </a:lnTo>
                  <a:lnTo>
                    <a:pt x="2464" y="65315"/>
                  </a:lnTo>
                  <a:lnTo>
                    <a:pt x="1233" y="65315"/>
                  </a:lnTo>
                  <a:lnTo>
                    <a:pt x="0" y="65315"/>
                  </a:lnTo>
                  <a:lnTo>
                    <a:pt x="0" y="64082"/>
                  </a:lnTo>
                  <a:lnTo>
                    <a:pt x="1233" y="64082"/>
                  </a:lnTo>
                  <a:lnTo>
                    <a:pt x="1233" y="62852"/>
                  </a:lnTo>
                  <a:lnTo>
                    <a:pt x="1233" y="61619"/>
                  </a:lnTo>
                  <a:lnTo>
                    <a:pt x="1233" y="57919"/>
                  </a:lnTo>
                  <a:lnTo>
                    <a:pt x="1233" y="54223"/>
                  </a:lnTo>
                  <a:lnTo>
                    <a:pt x="1233" y="46830"/>
                  </a:lnTo>
                  <a:lnTo>
                    <a:pt x="1233" y="39437"/>
                  </a:lnTo>
                  <a:lnTo>
                    <a:pt x="1233" y="30811"/>
                  </a:lnTo>
                  <a:lnTo>
                    <a:pt x="1233" y="27115"/>
                  </a:lnTo>
                  <a:lnTo>
                    <a:pt x="1233" y="23418"/>
                  </a:lnTo>
                  <a:lnTo>
                    <a:pt x="1233" y="16025"/>
                  </a:lnTo>
                  <a:lnTo>
                    <a:pt x="1233" y="12323"/>
                  </a:lnTo>
                  <a:lnTo>
                    <a:pt x="1233" y="8627"/>
                  </a:lnTo>
                  <a:lnTo>
                    <a:pt x="1233" y="493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4" name="Google Shape;3184;p47"/>
            <p:cNvSpPr/>
            <p:nvPr/>
          </p:nvSpPr>
          <p:spPr>
            <a:xfrm>
              <a:off x="1127344" y="1446200"/>
              <a:ext cx="2249100" cy="61625"/>
            </a:xfrm>
            <a:custGeom>
              <a:avLst/>
              <a:gdLst/>
              <a:ahLst/>
              <a:cxnLst/>
              <a:rect l="l" t="t" r="r" b="b"/>
              <a:pathLst>
                <a:path w="89964" h="2465" extrusionOk="0">
                  <a:moveTo>
                    <a:pt x="1" y="1"/>
                  </a:moveTo>
                  <a:lnTo>
                    <a:pt x="1234" y="1"/>
                  </a:lnTo>
                  <a:lnTo>
                    <a:pt x="1234" y="1234"/>
                  </a:lnTo>
                  <a:lnTo>
                    <a:pt x="2464" y="1234"/>
                  </a:lnTo>
                  <a:lnTo>
                    <a:pt x="3697" y="1234"/>
                  </a:lnTo>
                  <a:lnTo>
                    <a:pt x="7396" y="1234"/>
                  </a:lnTo>
                  <a:lnTo>
                    <a:pt x="12323" y="1234"/>
                  </a:lnTo>
                  <a:lnTo>
                    <a:pt x="16020" y="1234"/>
                  </a:lnTo>
                  <a:lnTo>
                    <a:pt x="18486" y="1234"/>
                  </a:lnTo>
                  <a:lnTo>
                    <a:pt x="23415" y="1234"/>
                  </a:lnTo>
                  <a:lnTo>
                    <a:pt x="34505" y="1234"/>
                  </a:lnTo>
                  <a:lnTo>
                    <a:pt x="38201" y="1234"/>
                  </a:lnTo>
                  <a:lnTo>
                    <a:pt x="40667" y="1234"/>
                  </a:lnTo>
                  <a:lnTo>
                    <a:pt x="45600" y="1234"/>
                  </a:lnTo>
                  <a:lnTo>
                    <a:pt x="56689" y="1234"/>
                  </a:lnTo>
                  <a:lnTo>
                    <a:pt x="67779" y="1234"/>
                  </a:lnTo>
                  <a:lnTo>
                    <a:pt x="71478" y="1234"/>
                  </a:lnTo>
                  <a:lnTo>
                    <a:pt x="76405" y="1234"/>
                  </a:lnTo>
                  <a:lnTo>
                    <a:pt x="77641" y="1234"/>
                  </a:lnTo>
                  <a:lnTo>
                    <a:pt x="78871" y="1234"/>
                  </a:lnTo>
                  <a:lnTo>
                    <a:pt x="80104" y="1234"/>
                  </a:lnTo>
                  <a:lnTo>
                    <a:pt x="81337" y="1234"/>
                  </a:lnTo>
                  <a:lnTo>
                    <a:pt x="82567" y="1234"/>
                  </a:lnTo>
                  <a:lnTo>
                    <a:pt x="83798" y="1234"/>
                  </a:lnTo>
                  <a:lnTo>
                    <a:pt x="85034" y="1234"/>
                  </a:lnTo>
                  <a:lnTo>
                    <a:pt x="86264" y="1234"/>
                  </a:lnTo>
                  <a:lnTo>
                    <a:pt x="87497" y="1234"/>
                  </a:lnTo>
                  <a:lnTo>
                    <a:pt x="87497" y="1"/>
                  </a:lnTo>
                  <a:lnTo>
                    <a:pt x="89963" y="1"/>
                  </a:lnTo>
                  <a:lnTo>
                    <a:pt x="89963" y="1234"/>
                  </a:lnTo>
                  <a:lnTo>
                    <a:pt x="89963" y="2464"/>
                  </a:lnTo>
                  <a:lnTo>
                    <a:pt x="88730" y="2464"/>
                  </a:lnTo>
                  <a:lnTo>
                    <a:pt x="87497" y="2464"/>
                  </a:lnTo>
                  <a:lnTo>
                    <a:pt x="86264" y="2464"/>
                  </a:lnTo>
                  <a:lnTo>
                    <a:pt x="85034" y="2464"/>
                  </a:lnTo>
                  <a:lnTo>
                    <a:pt x="83798" y="2464"/>
                  </a:lnTo>
                  <a:lnTo>
                    <a:pt x="82567" y="2464"/>
                  </a:lnTo>
                  <a:lnTo>
                    <a:pt x="81337" y="2464"/>
                  </a:lnTo>
                  <a:lnTo>
                    <a:pt x="80104" y="2464"/>
                  </a:lnTo>
                  <a:lnTo>
                    <a:pt x="76405" y="2464"/>
                  </a:lnTo>
                  <a:lnTo>
                    <a:pt x="71478" y="2464"/>
                  </a:lnTo>
                  <a:lnTo>
                    <a:pt x="66546" y="2464"/>
                  </a:lnTo>
                  <a:lnTo>
                    <a:pt x="61619" y="2464"/>
                  </a:lnTo>
                  <a:lnTo>
                    <a:pt x="56689" y="2464"/>
                  </a:lnTo>
                  <a:lnTo>
                    <a:pt x="51760" y="2464"/>
                  </a:lnTo>
                  <a:lnTo>
                    <a:pt x="46830" y="2464"/>
                  </a:lnTo>
                  <a:lnTo>
                    <a:pt x="44364" y="2464"/>
                  </a:lnTo>
                  <a:lnTo>
                    <a:pt x="40667" y="2464"/>
                  </a:lnTo>
                  <a:lnTo>
                    <a:pt x="30808" y="2464"/>
                  </a:lnTo>
                  <a:lnTo>
                    <a:pt x="19716" y="2464"/>
                  </a:lnTo>
                  <a:lnTo>
                    <a:pt x="14789" y="2464"/>
                  </a:lnTo>
                  <a:lnTo>
                    <a:pt x="11093" y="2464"/>
                  </a:lnTo>
                  <a:lnTo>
                    <a:pt x="9857" y="2464"/>
                  </a:lnTo>
                  <a:lnTo>
                    <a:pt x="8627" y="2464"/>
                  </a:lnTo>
                  <a:lnTo>
                    <a:pt x="7396" y="2464"/>
                  </a:lnTo>
                  <a:lnTo>
                    <a:pt x="6161" y="2464"/>
                  </a:lnTo>
                  <a:lnTo>
                    <a:pt x="4930" y="2464"/>
                  </a:lnTo>
                  <a:lnTo>
                    <a:pt x="3697" y="2464"/>
                  </a:lnTo>
                  <a:lnTo>
                    <a:pt x="2464" y="2464"/>
                  </a:lnTo>
                  <a:lnTo>
                    <a:pt x="1234" y="2464"/>
                  </a:lnTo>
                  <a:lnTo>
                    <a:pt x="1" y="2464"/>
                  </a:lnTo>
                  <a:lnTo>
                    <a:pt x="1" y="1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5" name="Google Shape;3185;p47"/>
            <p:cNvSpPr/>
            <p:nvPr/>
          </p:nvSpPr>
          <p:spPr>
            <a:xfrm>
              <a:off x="3407169" y="1446200"/>
              <a:ext cx="61675" cy="1632900"/>
            </a:xfrm>
            <a:custGeom>
              <a:avLst/>
              <a:gdLst/>
              <a:ahLst/>
              <a:cxnLst/>
              <a:rect l="l" t="t" r="r" b="b"/>
              <a:pathLst>
                <a:path w="2467" h="65316" extrusionOk="0">
                  <a:moveTo>
                    <a:pt x="1233" y="1"/>
                  </a:moveTo>
                  <a:lnTo>
                    <a:pt x="2467" y="1"/>
                  </a:lnTo>
                  <a:lnTo>
                    <a:pt x="2467" y="1234"/>
                  </a:lnTo>
                  <a:lnTo>
                    <a:pt x="2467" y="3697"/>
                  </a:lnTo>
                  <a:lnTo>
                    <a:pt x="2467" y="8627"/>
                  </a:lnTo>
                  <a:lnTo>
                    <a:pt x="2467" y="12323"/>
                  </a:lnTo>
                  <a:lnTo>
                    <a:pt x="2467" y="16025"/>
                  </a:lnTo>
                  <a:lnTo>
                    <a:pt x="2467" y="19716"/>
                  </a:lnTo>
                  <a:lnTo>
                    <a:pt x="2467" y="24648"/>
                  </a:lnTo>
                  <a:lnTo>
                    <a:pt x="2467" y="33274"/>
                  </a:lnTo>
                  <a:lnTo>
                    <a:pt x="2467" y="35741"/>
                  </a:lnTo>
                  <a:lnTo>
                    <a:pt x="2467" y="39437"/>
                  </a:lnTo>
                  <a:lnTo>
                    <a:pt x="2467" y="41903"/>
                  </a:lnTo>
                  <a:lnTo>
                    <a:pt x="2467" y="45600"/>
                  </a:lnTo>
                  <a:lnTo>
                    <a:pt x="2467" y="59155"/>
                  </a:lnTo>
                  <a:lnTo>
                    <a:pt x="2467" y="62852"/>
                  </a:lnTo>
                  <a:lnTo>
                    <a:pt x="2467" y="65315"/>
                  </a:lnTo>
                  <a:lnTo>
                    <a:pt x="0" y="65315"/>
                  </a:lnTo>
                  <a:lnTo>
                    <a:pt x="0" y="64082"/>
                  </a:lnTo>
                  <a:lnTo>
                    <a:pt x="1233" y="64082"/>
                  </a:lnTo>
                  <a:lnTo>
                    <a:pt x="1233" y="62852"/>
                  </a:lnTo>
                  <a:lnTo>
                    <a:pt x="1233" y="61619"/>
                  </a:lnTo>
                  <a:lnTo>
                    <a:pt x="1233" y="60388"/>
                  </a:lnTo>
                  <a:lnTo>
                    <a:pt x="1233" y="59155"/>
                  </a:lnTo>
                  <a:lnTo>
                    <a:pt x="1233" y="57919"/>
                  </a:lnTo>
                  <a:lnTo>
                    <a:pt x="1233" y="55459"/>
                  </a:lnTo>
                  <a:lnTo>
                    <a:pt x="1233" y="51762"/>
                  </a:lnTo>
                  <a:lnTo>
                    <a:pt x="1233" y="50526"/>
                  </a:lnTo>
                  <a:lnTo>
                    <a:pt x="1233" y="49296"/>
                  </a:lnTo>
                  <a:lnTo>
                    <a:pt x="1233" y="46830"/>
                  </a:lnTo>
                  <a:lnTo>
                    <a:pt x="1233" y="41903"/>
                  </a:lnTo>
                  <a:lnTo>
                    <a:pt x="1233" y="38204"/>
                  </a:lnTo>
                  <a:lnTo>
                    <a:pt x="1233" y="33274"/>
                  </a:lnTo>
                  <a:lnTo>
                    <a:pt x="1233" y="29575"/>
                  </a:lnTo>
                  <a:lnTo>
                    <a:pt x="1233" y="25882"/>
                  </a:lnTo>
                  <a:lnTo>
                    <a:pt x="1233" y="22182"/>
                  </a:lnTo>
                  <a:lnTo>
                    <a:pt x="1233" y="17256"/>
                  </a:lnTo>
                  <a:lnTo>
                    <a:pt x="1233" y="13559"/>
                  </a:lnTo>
                  <a:lnTo>
                    <a:pt x="1233" y="8627"/>
                  </a:lnTo>
                  <a:lnTo>
                    <a:pt x="1233" y="493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6" name="Google Shape;3186;p47"/>
            <p:cNvSpPr/>
            <p:nvPr/>
          </p:nvSpPr>
          <p:spPr>
            <a:xfrm>
              <a:off x="1342994" y="1538625"/>
              <a:ext cx="30775" cy="30850"/>
            </a:xfrm>
            <a:custGeom>
              <a:avLst/>
              <a:gdLst/>
              <a:ahLst/>
              <a:cxnLst/>
              <a:rect l="l" t="t" r="r" b="b"/>
              <a:pathLst>
                <a:path w="1231" h="1234" extrusionOk="0">
                  <a:moveTo>
                    <a:pt x="1" y="1233"/>
                  </a:moveTo>
                  <a:lnTo>
                    <a:pt x="1" y="0"/>
                  </a:lnTo>
                  <a:lnTo>
                    <a:pt x="1231" y="0"/>
                  </a:lnTo>
                  <a:lnTo>
                    <a:pt x="1231" y="123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7" name="Google Shape;3187;p47"/>
            <p:cNvSpPr/>
            <p:nvPr/>
          </p:nvSpPr>
          <p:spPr>
            <a:xfrm>
              <a:off x="1712719" y="1538625"/>
              <a:ext cx="30850" cy="30850"/>
            </a:xfrm>
            <a:custGeom>
              <a:avLst/>
              <a:gdLst/>
              <a:ahLst/>
              <a:cxnLst/>
              <a:rect l="l" t="t" r="r" b="b"/>
              <a:pathLst>
                <a:path w="1234" h="1234" extrusionOk="0">
                  <a:moveTo>
                    <a:pt x="0" y="1233"/>
                  </a:moveTo>
                  <a:lnTo>
                    <a:pt x="0" y="0"/>
                  </a:lnTo>
                  <a:lnTo>
                    <a:pt x="1233" y="0"/>
                  </a:lnTo>
                  <a:lnTo>
                    <a:pt x="1233" y="123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8" name="Google Shape;3188;p47"/>
            <p:cNvSpPr/>
            <p:nvPr/>
          </p:nvSpPr>
          <p:spPr>
            <a:xfrm>
              <a:off x="2051594" y="1538625"/>
              <a:ext cx="30800" cy="30850"/>
            </a:xfrm>
            <a:custGeom>
              <a:avLst/>
              <a:gdLst/>
              <a:ahLst/>
              <a:cxnLst/>
              <a:rect l="l" t="t" r="r" b="b"/>
              <a:pathLst>
                <a:path w="1232" h="1234" extrusionOk="0">
                  <a:moveTo>
                    <a:pt x="1" y="1233"/>
                  </a:moveTo>
                  <a:lnTo>
                    <a:pt x="1" y="0"/>
                  </a:lnTo>
                  <a:lnTo>
                    <a:pt x="1231" y="0"/>
                  </a:lnTo>
                  <a:lnTo>
                    <a:pt x="1231" y="123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9" name="Google Shape;3189;p47"/>
            <p:cNvSpPr/>
            <p:nvPr/>
          </p:nvSpPr>
          <p:spPr>
            <a:xfrm>
              <a:off x="2421319" y="1538625"/>
              <a:ext cx="30850" cy="30850"/>
            </a:xfrm>
            <a:custGeom>
              <a:avLst/>
              <a:gdLst/>
              <a:ahLst/>
              <a:cxnLst/>
              <a:rect l="l" t="t" r="r" b="b"/>
              <a:pathLst>
                <a:path w="1234" h="1234" extrusionOk="0">
                  <a:moveTo>
                    <a:pt x="1" y="1233"/>
                  </a:moveTo>
                  <a:lnTo>
                    <a:pt x="1" y="0"/>
                  </a:lnTo>
                  <a:lnTo>
                    <a:pt x="1234" y="0"/>
                  </a:lnTo>
                  <a:lnTo>
                    <a:pt x="1234" y="123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0" name="Google Shape;3190;p47"/>
            <p:cNvSpPr/>
            <p:nvPr/>
          </p:nvSpPr>
          <p:spPr>
            <a:xfrm>
              <a:off x="2760219" y="1538625"/>
              <a:ext cx="30775" cy="30850"/>
            </a:xfrm>
            <a:custGeom>
              <a:avLst/>
              <a:gdLst/>
              <a:ahLst/>
              <a:cxnLst/>
              <a:rect l="l" t="t" r="r" b="b"/>
              <a:pathLst>
                <a:path w="1231" h="1234" extrusionOk="0">
                  <a:moveTo>
                    <a:pt x="0" y="1233"/>
                  </a:moveTo>
                  <a:lnTo>
                    <a:pt x="0" y="0"/>
                  </a:lnTo>
                  <a:lnTo>
                    <a:pt x="1231" y="0"/>
                  </a:lnTo>
                  <a:lnTo>
                    <a:pt x="1231" y="123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1" name="Google Shape;3191;p47"/>
            <p:cNvSpPr/>
            <p:nvPr/>
          </p:nvSpPr>
          <p:spPr>
            <a:xfrm>
              <a:off x="3129919" y="1538625"/>
              <a:ext cx="30875" cy="30850"/>
            </a:xfrm>
            <a:custGeom>
              <a:avLst/>
              <a:gdLst/>
              <a:ahLst/>
              <a:cxnLst/>
              <a:rect l="l" t="t" r="r" b="b"/>
              <a:pathLst>
                <a:path w="1235" h="1234" extrusionOk="0">
                  <a:moveTo>
                    <a:pt x="1" y="1233"/>
                  </a:moveTo>
                  <a:lnTo>
                    <a:pt x="1" y="0"/>
                  </a:lnTo>
                  <a:lnTo>
                    <a:pt x="1234" y="0"/>
                  </a:lnTo>
                  <a:lnTo>
                    <a:pt x="1234" y="123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2" name="Google Shape;3192;p47"/>
            <p:cNvSpPr/>
            <p:nvPr/>
          </p:nvSpPr>
          <p:spPr>
            <a:xfrm>
              <a:off x="2760219" y="1600200"/>
              <a:ext cx="30775" cy="1263250"/>
            </a:xfrm>
            <a:custGeom>
              <a:avLst/>
              <a:gdLst/>
              <a:ahLst/>
              <a:cxnLst/>
              <a:rect l="l" t="t" r="r" b="b"/>
              <a:pathLst>
                <a:path w="1231" h="50530" extrusionOk="0">
                  <a:moveTo>
                    <a:pt x="0" y="1"/>
                  </a:moveTo>
                  <a:lnTo>
                    <a:pt x="1231" y="1"/>
                  </a:lnTo>
                  <a:lnTo>
                    <a:pt x="1231" y="4933"/>
                  </a:lnTo>
                  <a:lnTo>
                    <a:pt x="1231" y="8629"/>
                  </a:lnTo>
                  <a:lnTo>
                    <a:pt x="1231" y="12326"/>
                  </a:lnTo>
                  <a:lnTo>
                    <a:pt x="1231" y="16022"/>
                  </a:lnTo>
                  <a:lnTo>
                    <a:pt x="1231" y="20955"/>
                  </a:lnTo>
                  <a:lnTo>
                    <a:pt x="1231" y="24651"/>
                  </a:lnTo>
                  <a:lnTo>
                    <a:pt x="1231" y="32044"/>
                  </a:lnTo>
                  <a:lnTo>
                    <a:pt x="1231" y="35743"/>
                  </a:lnTo>
                  <a:lnTo>
                    <a:pt x="1231" y="38204"/>
                  </a:lnTo>
                  <a:lnTo>
                    <a:pt x="1231" y="41900"/>
                  </a:lnTo>
                  <a:lnTo>
                    <a:pt x="1231" y="44366"/>
                  </a:lnTo>
                  <a:lnTo>
                    <a:pt x="1231" y="50529"/>
                  </a:lnTo>
                  <a:lnTo>
                    <a:pt x="0" y="50529"/>
                  </a:lnTo>
                  <a:lnTo>
                    <a:pt x="0" y="44366"/>
                  </a:lnTo>
                  <a:lnTo>
                    <a:pt x="0" y="41900"/>
                  </a:lnTo>
                  <a:lnTo>
                    <a:pt x="0" y="38204"/>
                  </a:lnTo>
                  <a:lnTo>
                    <a:pt x="0" y="35743"/>
                  </a:lnTo>
                  <a:lnTo>
                    <a:pt x="0" y="32044"/>
                  </a:lnTo>
                  <a:lnTo>
                    <a:pt x="0" y="25881"/>
                  </a:lnTo>
                  <a:lnTo>
                    <a:pt x="0" y="19722"/>
                  </a:lnTo>
                  <a:lnTo>
                    <a:pt x="0" y="17258"/>
                  </a:lnTo>
                  <a:lnTo>
                    <a:pt x="0" y="13556"/>
                  </a:lnTo>
                  <a:lnTo>
                    <a:pt x="0" y="7399"/>
                  </a:lnTo>
                  <a:lnTo>
                    <a:pt x="0" y="24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3" name="Google Shape;3193;p47"/>
            <p:cNvSpPr/>
            <p:nvPr/>
          </p:nvSpPr>
          <p:spPr>
            <a:xfrm>
              <a:off x="3129919" y="1600200"/>
              <a:ext cx="30875" cy="1263250"/>
            </a:xfrm>
            <a:custGeom>
              <a:avLst/>
              <a:gdLst/>
              <a:ahLst/>
              <a:cxnLst/>
              <a:rect l="l" t="t" r="r" b="b"/>
              <a:pathLst>
                <a:path w="1235" h="50530" extrusionOk="0">
                  <a:moveTo>
                    <a:pt x="1" y="1"/>
                  </a:moveTo>
                  <a:lnTo>
                    <a:pt x="1234" y="1"/>
                  </a:lnTo>
                  <a:lnTo>
                    <a:pt x="1234" y="1236"/>
                  </a:lnTo>
                  <a:lnTo>
                    <a:pt x="1234" y="2467"/>
                  </a:lnTo>
                  <a:lnTo>
                    <a:pt x="1234" y="3697"/>
                  </a:lnTo>
                  <a:lnTo>
                    <a:pt x="1234" y="4933"/>
                  </a:lnTo>
                  <a:lnTo>
                    <a:pt x="1234" y="6163"/>
                  </a:lnTo>
                  <a:lnTo>
                    <a:pt x="1234" y="7399"/>
                  </a:lnTo>
                  <a:lnTo>
                    <a:pt x="1234" y="8629"/>
                  </a:lnTo>
                  <a:lnTo>
                    <a:pt x="1234" y="9865"/>
                  </a:lnTo>
                  <a:lnTo>
                    <a:pt x="1234" y="11096"/>
                  </a:lnTo>
                  <a:lnTo>
                    <a:pt x="1234" y="12326"/>
                  </a:lnTo>
                  <a:lnTo>
                    <a:pt x="1234" y="13556"/>
                  </a:lnTo>
                  <a:lnTo>
                    <a:pt x="1234" y="14792"/>
                  </a:lnTo>
                  <a:lnTo>
                    <a:pt x="1234" y="16022"/>
                  </a:lnTo>
                  <a:lnTo>
                    <a:pt x="1234" y="19722"/>
                  </a:lnTo>
                  <a:lnTo>
                    <a:pt x="1234" y="25881"/>
                  </a:lnTo>
                  <a:lnTo>
                    <a:pt x="1234" y="33277"/>
                  </a:lnTo>
                  <a:lnTo>
                    <a:pt x="1234" y="38204"/>
                  </a:lnTo>
                  <a:lnTo>
                    <a:pt x="1234" y="39440"/>
                  </a:lnTo>
                  <a:lnTo>
                    <a:pt x="1234" y="40670"/>
                  </a:lnTo>
                  <a:lnTo>
                    <a:pt x="1234" y="41900"/>
                  </a:lnTo>
                  <a:lnTo>
                    <a:pt x="1234" y="43136"/>
                  </a:lnTo>
                  <a:lnTo>
                    <a:pt x="1234" y="44366"/>
                  </a:lnTo>
                  <a:lnTo>
                    <a:pt x="1234" y="45602"/>
                  </a:lnTo>
                  <a:lnTo>
                    <a:pt x="1234" y="46833"/>
                  </a:lnTo>
                  <a:lnTo>
                    <a:pt x="1234" y="48063"/>
                  </a:lnTo>
                  <a:lnTo>
                    <a:pt x="1234" y="49299"/>
                  </a:lnTo>
                  <a:lnTo>
                    <a:pt x="1234" y="50529"/>
                  </a:lnTo>
                  <a:lnTo>
                    <a:pt x="1" y="50529"/>
                  </a:lnTo>
                  <a:lnTo>
                    <a:pt x="1" y="44366"/>
                  </a:lnTo>
                  <a:lnTo>
                    <a:pt x="1" y="41900"/>
                  </a:lnTo>
                  <a:lnTo>
                    <a:pt x="1" y="38204"/>
                  </a:lnTo>
                  <a:lnTo>
                    <a:pt x="1" y="35743"/>
                  </a:lnTo>
                  <a:lnTo>
                    <a:pt x="1" y="32044"/>
                  </a:lnTo>
                  <a:lnTo>
                    <a:pt x="1" y="25881"/>
                  </a:lnTo>
                  <a:lnTo>
                    <a:pt x="1" y="19722"/>
                  </a:lnTo>
                  <a:lnTo>
                    <a:pt x="1" y="17258"/>
                  </a:lnTo>
                  <a:lnTo>
                    <a:pt x="1" y="13556"/>
                  </a:lnTo>
                  <a:lnTo>
                    <a:pt x="1" y="7399"/>
                  </a:lnTo>
                  <a:lnTo>
                    <a:pt x="1" y="24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4" name="Google Shape;3194;p47"/>
            <p:cNvSpPr/>
            <p:nvPr/>
          </p:nvSpPr>
          <p:spPr>
            <a:xfrm>
              <a:off x="2790969" y="2863425"/>
              <a:ext cx="30850" cy="30775"/>
            </a:xfrm>
            <a:custGeom>
              <a:avLst/>
              <a:gdLst/>
              <a:ahLst/>
              <a:cxnLst/>
              <a:rect l="l" t="t" r="r" b="b"/>
              <a:pathLst>
                <a:path w="1234" h="1231" extrusionOk="0">
                  <a:moveTo>
                    <a:pt x="1" y="1230"/>
                  </a:moveTo>
                  <a:lnTo>
                    <a:pt x="1" y="0"/>
                  </a:lnTo>
                  <a:lnTo>
                    <a:pt x="1234" y="0"/>
                  </a:lnTo>
                  <a:lnTo>
                    <a:pt x="1234" y="12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5" name="Google Shape;3195;p47"/>
            <p:cNvSpPr/>
            <p:nvPr/>
          </p:nvSpPr>
          <p:spPr>
            <a:xfrm>
              <a:off x="2975794" y="2863425"/>
              <a:ext cx="154150" cy="30775"/>
            </a:xfrm>
            <a:custGeom>
              <a:avLst/>
              <a:gdLst/>
              <a:ahLst/>
              <a:cxnLst/>
              <a:rect l="l" t="t" r="r" b="b"/>
              <a:pathLst>
                <a:path w="6166" h="1231" extrusionOk="0">
                  <a:moveTo>
                    <a:pt x="1" y="0"/>
                  </a:moveTo>
                  <a:lnTo>
                    <a:pt x="2467" y="0"/>
                  </a:lnTo>
                  <a:lnTo>
                    <a:pt x="3703" y="0"/>
                  </a:lnTo>
                  <a:lnTo>
                    <a:pt x="4933" y="0"/>
                  </a:lnTo>
                  <a:lnTo>
                    <a:pt x="6166" y="0"/>
                  </a:lnTo>
                  <a:lnTo>
                    <a:pt x="6166" y="1230"/>
                  </a:lnTo>
                  <a:lnTo>
                    <a:pt x="1236" y="1230"/>
                  </a:lnTo>
                  <a:lnTo>
                    <a:pt x="1" y="12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6" name="Google Shape;3196;p47"/>
            <p:cNvSpPr/>
            <p:nvPr/>
          </p:nvSpPr>
          <p:spPr>
            <a:xfrm>
              <a:off x="2051594" y="1600200"/>
              <a:ext cx="30800" cy="1263250"/>
            </a:xfrm>
            <a:custGeom>
              <a:avLst/>
              <a:gdLst/>
              <a:ahLst/>
              <a:cxnLst/>
              <a:rect l="l" t="t" r="r" b="b"/>
              <a:pathLst>
                <a:path w="1232" h="50530" extrusionOk="0">
                  <a:moveTo>
                    <a:pt x="1" y="1"/>
                  </a:moveTo>
                  <a:lnTo>
                    <a:pt x="1231" y="1"/>
                  </a:lnTo>
                  <a:lnTo>
                    <a:pt x="1231" y="4933"/>
                  </a:lnTo>
                  <a:lnTo>
                    <a:pt x="1231" y="8629"/>
                  </a:lnTo>
                  <a:lnTo>
                    <a:pt x="1231" y="12326"/>
                  </a:lnTo>
                  <a:lnTo>
                    <a:pt x="1231" y="16022"/>
                  </a:lnTo>
                  <a:lnTo>
                    <a:pt x="1231" y="20955"/>
                  </a:lnTo>
                  <a:lnTo>
                    <a:pt x="1231" y="24651"/>
                  </a:lnTo>
                  <a:lnTo>
                    <a:pt x="1231" y="32044"/>
                  </a:lnTo>
                  <a:lnTo>
                    <a:pt x="1231" y="35743"/>
                  </a:lnTo>
                  <a:lnTo>
                    <a:pt x="1231" y="38204"/>
                  </a:lnTo>
                  <a:lnTo>
                    <a:pt x="1231" y="41900"/>
                  </a:lnTo>
                  <a:lnTo>
                    <a:pt x="1231" y="44366"/>
                  </a:lnTo>
                  <a:lnTo>
                    <a:pt x="1231" y="50529"/>
                  </a:lnTo>
                  <a:lnTo>
                    <a:pt x="1" y="50529"/>
                  </a:lnTo>
                  <a:lnTo>
                    <a:pt x="1" y="44366"/>
                  </a:lnTo>
                  <a:lnTo>
                    <a:pt x="1" y="41900"/>
                  </a:lnTo>
                  <a:lnTo>
                    <a:pt x="1" y="38204"/>
                  </a:lnTo>
                  <a:lnTo>
                    <a:pt x="1" y="35743"/>
                  </a:lnTo>
                  <a:lnTo>
                    <a:pt x="1" y="32044"/>
                  </a:lnTo>
                  <a:lnTo>
                    <a:pt x="1" y="25881"/>
                  </a:lnTo>
                  <a:lnTo>
                    <a:pt x="1" y="19722"/>
                  </a:lnTo>
                  <a:lnTo>
                    <a:pt x="1" y="17258"/>
                  </a:lnTo>
                  <a:lnTo>
                    <a:pt x="1" y="13556"/>
                  </a:lnTo>
                  <a:lnTo>
                    <a:pt x="1" y="7399"/>
                  </a:lnTo>
                  <a:lnTo>
                    <a:pt x="1" y="24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7" name="Google Shape;3197;p47"/>
            <p:cNvSpPr/>
            <p:nvPr/>
          </p:nvSpPr>
          <p:spPr>
            <a:xfrm>
              <a:off x="2421319" y="1600200"/>
              <a:ext cx="30850" cy="1263250"/>
            </a:xfrm>
            <a:custGeom>
              <a:avLst/>
              <a:gdLst/>
              <a:ahLst/>
              <a:cxnLst/>
              <a:rect l="l" t="t" r="r" b="b"/>
              <a:pathLst>
                <a:path w="1234" h="50530" extrusionOk="0">
                  <a:moveTo>
                    <a:pt x="1" y="1"/>
                  </a:moveTo>
                  <a:lnTo>
                    <a:pt x="1234" y="1"/>
                  </a:lnTo>
                  <a:lnTo>
                    <a:pt x="1234" y="1236"/>
                  </a:lnTo>
                  <a:lnTo>
                    <a:pt x="1234" y="2467"/>
                  </a:lnTo>
                  <a:lnTo>
                    <a:pt x="1234" y="3697"/>
                  </a:lnTo>
                  <a:lnTo>
                    <a:pt x="1234" y="4933"/>
                  </a:lnTo>
                  <a:lnTo>
                    <a:pt x="1234" y="6163"/>
                  </a:lnTo>
                  <a:lnTo>
                    <a:pt x="1234" y="7399"/>
                  </a:lnTo>
                  <a:lnTo>
                    <a:pt x="1234" y="8629"/>
                  </a:lnTo>
                  <a:lnTo>
                    <a:pt x="1234" y="9865"/>
                  </a:lnTo>
                  <a:lnTo>
                    <a:pt x="1234" y="11096"/>
                  </a:lnTo>
                  <a:lnTo>
                    <a:pt x="1234" y="12326"/>
                  </a:lnTo>
                  <a:lnTo>
                    <a:pt x="1234" y="13556"/>
                  </a:lnTo>
                  <a:lnTo>
                    <a:pt x="1234" y="14792"/>
                  </a:lnTo>
                  <a:lnTo>
                    <a:pt x="1234" y="16022"/>
                  </a:lnTo>
                  <a:lnTo>
                    <a:pt x="1234" y="19722"/>
                  </a:lnTo>
                  <a:lnTo>
                    <a:pt x="1234" y="25881"/>
                  </a:lnTo>
                  <a:lnTo>
                    <a:pt x="1234" y="33277"/>
                  </a:lnTo>
                  <a:lnTo>
                    <a:pt x="1234" y="38204"/>
                  </a:lnTo>
                  <a:lnTo>
                    <a:pt x="1234" y="39440"/>
                  </a:lnTo>
                  <a:lnTo>
                    <a:pt x="1234" y="40670"/>
                  </a:lnTo>
                  <a:lnTo>
                    <a:pt x="1234" y="41900"/>
                  </a:lnTo>
                  <a:lnTo>
                    <a:pt x="1234" y="43136"/>
                  </a:lnTo>
                  <a:lnTo>
                    <a:pt x="1234" y="44366"/>
                  </a:lnTo>
                  <a:lnTo>
                    <a:pt x="1234" y="45602"/>
                  </a:lnTo>
                  <a:lnTo>
                    <a:pt x="1234" y="46833"/>
                  </a:lnTo>
                  <a:lnTo>
                    <a:pt x="1234" y="48063"/>
                  </a:lnTo>
                  <a:lnTo>
                    <a:pt x="1234" y="49299"/>
                  </a:lnTo>
                  <a:lnTo>
                    <a:pt x="1234" y="50529"/>
                  </a:lnTo>
                  <a:lnTo>
                    <a:pt x="1" y="50529"/>
                  </a:lnTo>
                  <a:lnTo>
                    <a:pt x="1" y="44366"/>
                  </a:lnTo>
                  <a:lnTo>
                    <a:pt x="1" y="41900"/>
                  </a:lnTo>
                  <a:lnTo>
                    <a:pt x="1" y="38204"/>
                  </a:lnTo>
                  <a:lnTo>
                    <a:pt x="1" y="35743"/>
                  </a:lnTo>
                  <a:lnTo>
                    <a:pt x="1" y="32044"/>
                  </a:lnTo>
                  <a:lnTo>
                    <a:pt x="1" y="25881"/>
                  </a:lnTo>
                  <a:lnTo>
                    <a:pt x="1" y="19722"/>
                  </a:lnTo>
                  <a:lnTo>
                    <a:pt x="1" y="17258"/>
                  </a:lnTo>
                  <a:lnTo>
                    <a:pt x="1" y="13556"/>
                  </a:lnTo>
                  <a:lnTo>
                    <a:pt x="1" y="7399"/>
                  </a:lnTo>
                  <a:lnTo>
                    <a:pt x="1" y="24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8" name="Google Shape;3198;p47"/>
            <p:cNvSpPr/>
            <p:nvPr/>
          </p:nvSpPr>
          <p:spPr>
            <a:xfrm>
              <a:off x="2082369" y="2863425"/>
              <a:ext cx="30850" cy="30775"/>
            </a:xfrm>
            <a:custGeom>
              <a:avLst/>
              <a:gdLst/>
              <a:ahLst/>
              <a:cxnLst/>
              <a:rect l="l" t="t" r="r" b="b"/>
              <a:pathLst>
                <a:path w="1234" h="1231" extrusionOk="0">
                  <a:moveTo>
                    <a:pt x="0" y="1230"/>
                  </a:moveTo>
                  <a:lnTo>
                    <a:pt x="0" y="0"/>
                  </a:lnTo>
                  <a:lnTo>
                    <a:pt x="1233" y="0"/>
                  </a:lnTo>
                  <a:lnTo>
                    <a:pt x="1233" y="12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9" name="Google Shape;3199;p47"/>
            <p:cNvSpPr/>
            <p:nvPr/>
          </p:nvSpPr>
          <p:spPr>
            <a:xfrm>
              <a:off x="2267319" y="2863425"/>
              <a:ext cx="154025" cy="30775"/>
            </a:xfrm>
            <a:custGeom>
              <a:avLst/>
              <a:gdLst/>
              <a:ahLst/>
              <a:cxnLst/>
              <a:rect l="l" t="t" r="r" b="b"/>
              <a:pathLst>
                <a:path w="6161" h="1231" extrusionOk="0">
                  <a:moveTo>
                    <a:pt x="1" y="0"/>
                  </a:moveTo>
                  <a:lnTo>
                    <a:pt x="2461" y="0"/>
                  </a:lnTo>
                  <a:lnTo>
                    <a:pt x="3697" y="0"/>
                  </a:lnTo>
                  <a:lnTo>
                    <a:pt x="4928" y="0"/>
                  </a:lnTo>
                  <a:lnTo>
                    <a:pt x="6161" y="0"/>
                  </a:lnTo>
                  <a:lnTo>
                    <a:pt x="6161" y="1230"/>
                  </a:lnTo>
                  <a:lnTo>
                    <a:pt x="1231" y="1230"/>
                  </a:lnTo>
                  <a:lnTo>
                    <a:pt x="1" y="12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0" name="Google Shape;3200;p47"/>
            <p:cNvSpPr/>
            <p:nvPr/>
          </p:nvSpPr>
          <p:spPr>
            <a:xfrm>
              <a:off x="1342994" y="1600200"/>
              <a:ext cx="30775" cy="1263250"/>
            </a:xfrm>
            <a:custGeom>
              <a:avLst/>
              <a:gdLst/>
              <a:ahLst/>
              <a:cxnLst/>
              <a:rect l="l" t="t" r="r" b="b"/>
              <a:pathLst>
                <a:path w="1231" h="50530" extrusionOk="0">
                  <a:moveTo>
                    <a:pt x="1" y="1"/>
                  </a:moveTo>
                  <a:lnTo>
                    <a:pt x="1231" y="1"/>
                  </a:lnTo>
                  <a:lnTo>
                    <a:pt x="1231" y="4933"/>
                  </a:lnTo>
                  <a:lnTo>
                    <a:pt x="1231" y="8629"/>
                  </a:lnTo>
                  <a:lnTo>
                    <a:pt x="1231" y="12326"/>
                  </a:lnTo>
                  <a:lnTo>
                    <a:pt x="1231" y="16022"/>
                  </a:lnTo>
                  <a:lnTo>
                    <a:pt x="1231" y="20955"/>
                  </a:lnTo>
                  <a:lnTo>
                    <a:pt x="1231" y="24651"/>
                  </a:lnTo>
                  <a:lnTo>
                    <a:pt x="1231" y="32044"/>
                  </a:lnTo>
                  <a:lnTo>
                    <a:pt x="1231" y="35743"/>
                  </a:lnTo>
                  <a:lnTo>
                    <a:pt x="1231" y="38204"/>
                  </a:lnTo>
                  <a:lnTo>
                    <a:pt x="1231" y="41900"/>
                  </a:lnTo>
                  <a:lnTo>
                    <a:pt x="1231" y="44366"/>
                  </a:lnTo>
                  <a:lnTo>
                    <a:pt x="1231" y="50529"/>
                  </a:lnTo>
                  <a:lnTo>
                    <a:pt x="1" y="50529"/>
                  </a:lnTo>
                  <a:lnTo>
                    <a:pt x="1" y="44366"/>
                  </a:lnTo>
                  <a:lnTo>
                    <a:pt x="1" y="41900"/>
                  </a:lnTo>
                  <a:lnTo>
                    <a:pt x="1" y="38204"/>
                  </a:lnTo>
                  <a:lnTo>
                    <a:pt x="1" y="35743"/>
                  </a:lnTo>
                  <a:lnTo>
                    <a:pt x="1" y="32044"/>
                  </a:lnTo>
                  <a:lnTo>
                    <a:pt x="1" y="25881"/>
                  </a:lnTo>
                  <a:lnTo>
                    <a:pt x="1" y="19722"/>
                  </a:lnTo>
                  <a:lnTo>
                    <a:pt x="1" y="17258"/>
                  </a:lnTo>
                  <a:lnTo>
                    <a:pt x="1" y="13556"/>
                  </a:lnTo>
                  <a:lnTo>
                    <a:pt x="1" y="7399"/>
                  </a:lnTo>
                  <a:lnTo>
                    <a:pt x="1" y="24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1" name="Google Shape;3201;p47"/>
            <p:cNvSpPr/>
            <p:nvPr/>
          </p:nvSpPr>
          <p:spPr>
            <a:xfrm>
              <a:off x="1712719" y="1600200"/>
              <a:ext cx="30850" cy="1263250"/>
            </a:xfrm>
            <a:custGeom>
              <a:avLst/>
              <a:gdLst/>
              <a:ahLst/>
              <a:cxnLst/>
              <a:rect l="l" t="t" r="r" b="b"/>
              <a:pathLst>
                <a:path w="1234" h="50530" extrusionOk="0">
                  <a:moveTo>
                    <a:pt x="0" y="1"/>
                  </a:moveTo>
                  <a:lnTo>
                    <a:pt x="1233" y="1"/>
                  </a:lnTo>
                  <a:lnTo>
                    <a:pt x="1233" y="1236"/>
                  </a:lnTo>
                  <a:lnTo>
                    <a:pt x="1233" y="2467"/>
                  </a:lnTo>
                  <a:lnTo>
                    <a:pt x="1233" y="3697"/>
                  </a:lnTo>
                  <a:lnTo>
                    <a:pt x="1233" y="4933"/>
                  </a:lnTo>
                  <a:lnTo>
                    <a:pt x="1233" y="6163"/>
                  </a:lnTo>
                  <a:lnTo>
                    <a:pt x="1233" y="7399"/>
                  </a:lnTo>
                  <a:lnTo>
                    <a:pt x="1233" y="8629"/>
                  </a:lnTo>
                  <a:lnTo>
                    <a:pt x="1233" y="9865"/>
                  </a:lnTo>
                  <a:lnTo>
                    <a:pt x="1233" y="11096"/>
                  </a:lnTo>
                  <a:lnTo>
                    <a:pt x="1233" y="12326"/>
                  </a:lnTo>
                  <a:lnTo>
                    <a:pt x="1233" y="13556"/>
                  </a:lnTo>
                  <a:lnTo>
                    <a:pt x="1233" y="14792"/>
                  </a:lnTo>
                  <a:lnTo>
                    <a:pt x="1233" y="16022"/>
                  </a:lnTo>
                  <a:lnTo>
                    <a:pt x="1233" y="19722"/>
                  </a:lnTo>
                  <a:lnTo>
                    <a:pt x="1233" y="25881"/>
                  </a:lnTo>
                  <a:lnTo>
                    <a:pt x="1233" y="33277"/>
                  </a:lnTo>
                  <a:lnTo>
                    <a:pt x="1233" y="38204"/>
                  </a:lnTo>
                  <a:lnTo>
                    <a:pt x="1233" y="39440"/>
                  </a:lnTo>
                  <a:lnTo>
                    <a:pt x="1233" y="40670"/>
                  </a:lnTo>
                  <a:lnTo>
                    <a:pt x="1233" y="41900"/>
                  </a:lnTo>
                  <a:lnTo>
                    <a:pt x="1233" y="43136"/>
                  </a:lnTo>
                  <a:lnTo>
                    <a:pt x="1233" y="44366"/>
                  </a:lnTo>
                  <a:lnTo>
                    <a:pt x="1233" y="45602"/>
                  </a:lnTo>
                  <a:lnTo>
                    <a:pt x="1233" y="46833"/>
                  </a:lnTo>
                  <a:lnTo>
                    <a:pt x="1233" y="48063"/>
                  </a:lnTo>
                  <a:lnTo>
                    <a:pt x="1233" y="49299"/>
                  </a:lnTo>
                  <a:lnTo>
                    <a:pt x="1233" y="50529"/>
                  </a:lnTo>
                  <a:lnTo>
                    <a:pt x="0" y="50529"/>
                  </a:lnTo>
                  <a:lnTo>
                    <a:pt x="0" y="44366"/>
                  </a:lnTo>
                  <a:lnTo>
                    <a:pt x="0" y="41900"/>
                  </a:lnTo>
                  <a:lnTo>
                    <a:pt x="0" y="38204"/>
                  </a:lnTo>
                  <a:lnTo>
                    <a:pt x="0" y="35743"/>
                  </a:lnTo>
                  <a:lnTo>
                    <a:pt x="0" y="32044"/>
                  </a:lnTo>
                  <a:lnTo>
                    <a:pt x="0" y="25881"/>
                  </a:lnTo>
                  <a:lnTo>
                    <a:pt x="0" y="19722"/>
                  </a:lnTo>
                  <a:lnTo>
                    <a:pt x="0" y="17258"/>
                  </a:lnTo>
                  <a:lnTo>
                    <a:pt x="0" y="13556"/>
                  </a:lnTo>
                  <a:lnTo>
                    <a:pt x="0" y="7399"/>
                  </a:lnTo>
                  <a:lnTo>
                    <a:pt x="0" y="24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2" name="Google Shape;3202;p47"/>
            <p:cNvSpPr/>
            <p:nvPr/>
          </p:nvSpPr>
          <p:spPr>
            <a:xfrm>
              <a:off x="973294" y="1384625"/>
              <a:ext cx="2557200" cy="1786875"/>
            </a:xfrm>
            <a:custGeom>
              <a:avLst/>
              <a:gdLst/>
              <a:ahLst/>
              <a:cxnLst/>
              <a:rect l="l" t="t" r="r" b="b"/>
              <a:pathLst>
                <a:path w="102288" h="71475" extrusionOk="0">
                  <a:moveTo>
                    <a:pt x="101071" y="69011"/>
                  </a:moveTo>
                  <a:lnTo>
                    <a:pt x="101071" y="60382"/>
                  </a:lnTo>
                  <a:lnTo>
                    <a:pt x="101071" y="51756"/>
                  </a:lnTo>
                  <a:lnTo>
                    <a:pt x="101071" y="34504"/>
                  </a:lnTo>
                  <a:lnTo>
                    <a:pt x="101071" y="30808"/>
                  </a:lnTo>
                  <a:lnTo>
                    <a:pt x="101071" y="25881"/>
                  </a:lnTo>
                  <a:lnTo>
                    <a:pt x="101071" y="17250"/>
                  </a:lnTo>
                  <a:lnTo>
                    <a:pt x="101071" y="13553"/>
                  </a:lnTo>
                  <a:lnTo>
                    <a:pt x="101071" y="8624"/>
                  </a:lnTo>
                  <a:lnTo>
                    <a:pt x="101071" y="4927"/>
                  </a:lnTo>
                  <a:lnTo>
                    <a:pt x="101071" y="0"/>
                  </a:lnTo>
                  <a:lnTo>
                    <a:pt x="96142" y="0"/>
                  </a:lnTo>
                  <a:lnTo>
                    <a:pt x="96142" y="1236"/>
                  </a:lnTo>
                  <a:lnTo>
                    <a:pt x="94909" y="1236"/>
                  </a:lnTo>
                  <a:lnTo>
                    <a:pt x="93673" y="1236"/>
                  </a:lnTo>
                  <a:lnTo>
                    <a:pt x="92440" y="1236"/>
                  </a:lnTo>
                  <a:lnTo>
                    <a:pt x="91204" y="1236"/>
                  </a:lnTo>
                  <a:lnTo>
                    <a:pt x="89971" y="1236"/>
                  </a:lnTo>
                  <a:lnTo>
                    <a:pt x="88735" y="1236"/>
                  </a:lnTo>
                  <a:lnTo>
                    <a:pt x="87502" y="1236"/>
                  </a:lnTo>
                  <a:lnTo>
                    <a:pt x="86266" y="1236"/>
                  </a:lnTo>
                  <a:lnTo>
                    <a:pt x="85033" y="1236"/>
                  </a:lnTo>
                  <a:lnTo>
                    <a:pt x="80103" y="1236"/>
                  </a:lnTo>
                  <a:lnTo>
                    <a:pt x="76407" y="1236"/>
                  </a:lnTo>
                  <a:lnTo>
                    <a:pt x="71480" y="1236"/>
                  </a:lnTo>
                  <a:lnTo>
                    <a:pt x="69014" y="1236"/>
                  </a:lnTo>
                  <a:lnTo>
                    <a:pt x="65317" y="1236"/>
                  </a:lnTo>
                  <a:lnTo>
                    <a:pt x="54225" y="1236"/>
                  </a:lnTo>
                  <a:lnTo>
                    <a:pt x="43133" y="1236"/>
                  </a:lnTo>
                  <a:lnTo>
                    <a:pt x="38209" y="1236"/>
                  </a:lnTo>
                  <a:lnTo>
                    <a:pt x="35743" y="1236"/>
                  </a:lnTo>
                  <a:lnTo>
                    <a:pt x="32046" y="1236"/>
                  </a:lnTo>
                  <a:lnTo>
                    <a:pt x="27120" y="1236"/>
                  </a:lnTo>
                  <a:lnTo>
                    <a:pt x="24653" y="1236"/>
                  </a:lnTo>
                  <a:lnTo>
                    <a:pt x="20957" y="1236"/>
                  </a:lnTo>
                  <a:lnTo>
                    <a:pt x="16030" y="1236"/>
                  </a:lnTo>
                  <a:lnTo>
                    <a:pt x="12334" y="1236"/>
                  </a:lnTo>
                  <a:lnTo>
                    <a:pt x="11101" y="1236"/>
                  </a:lnTo>
                  <a:lnTo>
                    <a:pt x="9865" y="1236"/>
                  </a:lnTo>
                  <a:lnTo>
                    <a:pt x="8632" y="1236"/>
                  </a:lnTo>
                  <a:lnTo>
                    <a:pt x="7396" y="1236"/>
                  </a:lnTo>
                  <a:lnTo>
                    <a:pt x="6163" y="1236"/>
                  </a:lnTo>
                  <a:lnTo>
                    <a:pt x="6163" y="0"/>
                  </a:lnTo>
                  <a:lnTo>
                    <a:pt x="1230" y="0"/>
                  </a:lnTo>
                  <a:lnTo>
                    <a:pt x="1230" y="4938"/>
                  </a:lnTo>
                  <a:lnTo>
                    <a:pt x="1230" y="8635"/>
                  </a:lnTo>
                  <a:lnTo>
                    <a:pt x="1230" y="13561"/>
                  </a:lnTo>
                  <a:lnTo>
                    <a:pt x="1230" y="17261"/>
                  </a:lnTo>
                  <a:lnTo>
                    <a:pt x="1230" y="25887"/>
                  </a:lnTo>
                  <a:lnTo>
                    <a:pt x="1230" y="30813"/>
                  </a:lnTo>
                  <a:lnTo>
                    <a:pt x="1230" y="34510"/>
                  </a:lnTo>
                  <a:lnTo>
                    <a:pt x="1230" y="69011"/>
                  </a:lnTo>
                  <a:lnTo>
                    <a:pt x="0" y="69011"/>
                  </a:lnTo>
                  <a:lnTo>
                    <a:pt x="0" y="70244"/>
                  </a:lnTo>
                  <a:lnTo>
                    <a:pt x="0" y="71475"/>
                  </a:lnTo>
                  <a:lnTo>
                    <a:pt x="1230" y="71475"/>
                  </a:lnTo>
                  <a:lnTo>
                    <a:pt x="2466" y="71475"/>
                  </a:lnTo>
                  <a:lnTo>
                    <a:pt x="3699" y="71475"/>
                  </a:lnTo>
                  <a:lnTo>
                    <a:pt x="4930" y="71475"/>
                  </a:lnTo>
                  <a:lnTo>
                    <a:pt x="7396" y="71475"/>
                  </a:lnTo>
                  <a:lnTo>
                    <a:pt x="7396" y="70244"/>
                  </a:lnTo>
                  <a:lnTo>
                    <a:pt x="7396" y="69011"/>
                  </a:lnTo>
                  <a:lnTo>
                    <a:pt x="6163" y="69011"/>
                  </a:lnTo>
                  <a:lnTo>
                    <a:pt x="6163" y="70244"/>
                  </a:lnTo>
                  <a:lnTo>
                    <a:pt x="4930" y="70244"/>
                  </a:lnTo>
                  <a:lnTo>
                    <a:pt x="3699" y="70244"/>
                  </a:lnTo>
                  <a:lnTo>
                    <a:pt x="3699" y="69019"/>
                  </a:lnTo>
                  <a:lnTo>
                    <a:pt x="6093" y="69019"/>
                  </a:lnTo>
                  <a:lnTo>
                    <a:pt x="6093" y="65323"/>
                  </a:lnTo>
                  <a:lnTo>
                    <a:pt x="6093" y="61627"/>
                  </a:lnTo>
                  <a:lnTo>
                    <a:pt x="6093" y="57930"/>
                  </a:lnTo>
                  <a:lnTo>
                    <a:pt x="6093" y="53003"/>
                  </a:lnTo>
                  <a:lnTo>
                    <a:pt x="6093" y="49318"/>
                  </a:lnTo>
                  <a:lnTo>
                    <a:pt x="6093" y="45622"/>
                  </a:lnTo>
                  <a:lnTo>
                    <a:pt x="6093" y="41925"/>
                  </a:lnTo>
                  <a:lnTo>
                    <a:pt x="6093" y="36996"/>
                  </a:lnTo>
                  <a:lnTo>
                    <a:pt x="6093" y="33299"/>
                  </a:lnTo>
                  <a:lnTo>
                    <a:pt x="6093" y="29603"/>
                  </a:lnTo>
                  <a:lnTo>
                    <a:pt x="6093" y="25906"/>
                  </a:lnTo>
                  <a:lnTo>
                    <a:pt x="6093" y="22210"/>
                  </a:lnTo>
                  <a:lnTo>
                    <a:pt x="6093" y="20977"/>
                  </a:lnTo>
                  <a:lnTo>
                    <a:pt x="6093" y="19744"/>
                  </a:lnTo>
                  <a:lnTo>
                    <a:pt x="6093" y="16047"/>
                  </a:lnTo>
                  <a:lnTo>
                    <a:pt x="6093" y="14811"/>
                  </a:lnTo>
                  <a:lnTo>
                    <a:pt x="6093" y="13575"/>
                  </a:lnTo>
                  <a:lnTo>
                    <a:pt x="6093" y="12342"/>
                  </a:lnTo>
                  <a:lnTo>
                    <a:pt x="6093" y="11106"/>
                  </a:lnTo>
                  <a:lnTo>
                    <a:pt x="6093" y="9873"/>
                  </a:lnTo>
                  <a:lnTo>
                    <a:pt x="6093" y="8640"/>
                  </a:lnTo>
                  <a:lnTo>
                    <a:pt x="6093" y="7404"/>
                  </a:lnTo>
                  <a:lnTo>
                    <a:pt x="6093" y="6169"/>
                  </a:lnTo>
                  <a:lnTo>
                    <a:pt x="7326" y="6169"/>
                  </a:lnTo>
                  <a:lnTo>
                    <a:pt x="8562" y="6169"/>
                  </a:lnTo>
                  <a:lnTo>
                    <a:pt x="9795" y="6169"/>
                  </a:lnTo>
                  <a:lnTo>
                    <a:pt x="11028" y="6169"/>
                  </a:lnTo>
                  <a:lnTo>
                    <a:pt x="12264" y="6169"/>
                  </a:lnTo>
                  <a:lnTo>
                    <a:pt x="13500" y="6169"/>
                  </a:lnTo>
                  <a:lnTo>
                    <a:pt x="13500" y="7404"/>
                  </a:lnTo>
                  <a:lnTo>
                    <a:pt x="14733" y="7404"/>
                  </a:lnTo>
                  <a:lnTo>
                    <a:pt x="14733" y="6169"/>
                  </a:lnTo>
                  <a:lnTo>
                    <a:pt x="15969" y="6169"/>
                  </a:lnTo>
                  <a:lnTo>
                    <a:pt x="15969" y="7393"/>
                  </a:lnTo>
                  <a:lnTo>
                    <a:pt x="14789" y="7393"/>
                  </a:lnTo>
                  <a:lnTo>
                    <a:pt x="14789" y="8624"/>
                  </a:lnTo>
                  <a:lnTo>
                    <a:pt x="16019" y="8624"/>
                  </a:lnTo>
                  <a:lnTo>
                    <a:pt x="16019" y="7404"/>
                  </a:lnTo>
                  <a:lnTo>
                    <a:pt x="17202" y="7404"/>
                  </a:lnTo>
                  <a:lnTo>
                    <a:pt x="17202" y="6169"/>
                  </a:lnTo>
                  <a:lnTo>
                    <a:pt x="18438" y="6169"/>
                  </a:lnTo>
                  <a:lnTo>
                    <a:pt x="19665" y="6169"/>
                  </a:lnTo>
                  <a:lnTo>
                    <a:pt x="20898" y="6169"/>
                  </a:lnTo>
                  <a:lnTo>
                    <a:pt x="22134" y="6169"/>
                  </a:lnTo>
                  <a:lnTo>
                    <a:pt x="23362" y="6169"/>
                  </a:lnTo>
                  <a:lnTo>
                    <a:pt x="24595" y="6169"/>
                  </a:lnTo>
                  <a:lnTo>
                    <a:pt x="25831" y="6169"/>
                  </a:lnTo>
                  <a:lnTo>
                    <a:pt x="27064" y="6169"/>
                  </a:lnTo>
                  <a:lnTo>
                    <a:pt x="28300" y="6169"/>
                  </a:lnTo>
                  <a:lnTo>
                    <a:pt x="28300" y="7404"/>
                  </a:lnTo>
                  <a:lnTo>
                    <a:pt x="29533" y="7404"/>
                  </a:lnTo>
                  <a:lnTo>
                    <a:pt x="29533" y="6169"/>
                  </a:lnTo>
                  <a:lnTo>
                    <a:pt x="30769" y="6169"/>
                  </a:lnTo>
                  <a:lnTo>
                    <a:pt x="30769" y="7393"/>
                  </a:lnTo>
                  <a:lnTo>
                    <a:pt x="29577" y="7393"/>
                  </a:lnTo>
                  <a:lnTo>
                    <a:pt x="29577" y="8624"/>
                  </a:lnTo>
                  <a:lnTo>
                    <a:pt x="30810" y="8624"/>
                  </a:lnTo>
                  <a:lnTo>
                    <a:pt x="30810" y="7404"/>
                  </a:lnTo>
                  <a:lnTo>
                    <a:pt x="32002" y="7404"/>
                  </a:lnTo>
                  <a:lnTo>
                    <a:pt x="32002" y="6169"/>
                  </a:lnTo>
                  <a:lnTo>
                    <a:pt x="33224" y="6169"/>
                  </a:lnTo>
                  <a:lnTo>
                    <a:pt x="34457" y="6169"/>
                  </a:lnTo>
                  <a:lnTo>
                    <a:pt x="38153" y="6169"/>
                  </a:lnTo>
                  <a:lnTo>
                    <a:pt x="39389" y="6169"/>
                  </a:lnTo>
                  <a:lnTo>
                    <a:pt x="40622" y="6169"/>
                  </a:lnTo>
                  <a:lnTo>
                    <a:pt x="41858" y="6169"/>
                  </a:lnTo>
                  <a:lnTo>
                    <a:pt x="41858" y="7404"/>
                  </a:lnTo>
                  <a:lnTo>
                    <a:pt x="43091" y="7404"/>
                  </a:lnTo>
                  <a:lnTo>
                    <a:pt x="43091" y="6169"/>
                  </a:lnTo>
                  <a:lnTo>
                    <a:pt x="44327" y="6169"/>
                  </a:lnTo>
                  <a:lnTo>
                    <a:pt x="44327" y="7393"/>
                  </a:lnTo>
                  <a:lnTo>
                    <a:pt x="43133" y="7393"/>
                  </a:lnTo>
                  <a:lnTo>
                    <a:pt x="43133" y="8624"/>
                  </a:lnTo>
                  <a:lnTo>
                    <a:pt x="44363" y="8624"/>
                  </a:lnTo>
                  <a:lnTo>
                    <a:pt x="44363" y="7404"/>
                  </a:lnTo>
                  <a:lnTo>
                    <a:pt x="45560" y="7404"/>
                  </a:lnTo>
                  <a:lnTo>
                    <a:pt x="45560" y="6169"/>
                  </a:lnTo>
                  <a:lnTo>
                    <a:pt x="46796" y="6169"/>
                  </a:lnTo>
                  <a:lnTo>
                    <a:pt x="48029" y="6169"/>
                  </a:lnTo>
                  <a:lnTo>
                    <a:pt x="49265" y="6169"/>
                  </a:lnTo>
                  <a:lnTo>
                    <a:pt x="50484" y="6169"/>
                  </a:lnTo>
                  <a:lnTo>
                    <a:pt x="51720" y="6169"/>
                  </a:lnTo>
                  <a:lnTo>
                    <a:pt x="52953" y="6169"/>
                  </a:lnTo>
                  <a:lnTo>
                    <a:pt x="54189" y="6169"/>
                  </a:lnTo>
                  <a:lnTo>
                    <a:pt x="55422" y="6169"/>
                  </a:lnTo>
                  <a:lnTo>
                    <a:pt x="56658" y="6169"/>
                  </a:lnTo>
                  <a:lnTo>
                    <a:pt x="56658" y="7404"/>
                  </a:lnTo>
                  <a:lnTo>
                    <a:pt x="57891" y="7404"/>
                  </a:lnTo>
                  <a:lnTo>
                    <a:pt x="57891" y="6169"/>
                  </a:lnTo>
                  <a:lnTo>
                    <a:pt x="59127" y="6169"/>
                  </a:lnTo>
                  <a:lnTo>
                    <a:pt x="59127" y="7393"/>
                  </a:lnTo>
                  <a:lnTo>
                    <a:pt x="57922" y="7393"/>
                  </a:lnTo>
                  <a:lnTo>
                    <a:pt x="57922" y="8624"/>
                  </a:lnTo>
                  <a:lnTo>
                    <a:pt x="59155" y="8624"/>
                  </a:lnTo>
                  <a:lnTo>
                    <a:pt x="59155" y="7404"/>
                  </a:lnTo>
                  <a:lnTo>
                    <a:pt x="60360" y="7404"/>
                  </a:lnTo>
                  <a:lnTo>
                    <a:pt x="60360" y="6169"/>
                  </a:lnTo>
                  <a:lnTo>
                    <a:pt x="61596" y="6169"/>
                  </a:lnTo>
                  <a:lnTo>
                    <a:pt x="62829" y="6169"/>
                  </a:lnTo>
                  <a:lnTo>
                    <a:pt x="66525" y="6169"/>
                  </a:lnTo>
                  <a:lnTo>
                    <a:pt x="67747" y="6169"/>
                  </a:lnTo>
                  <a:lnTo>
                    <a:pt x="68980" y="6169"/>
                  </a:lnTo>
                  <a:lnTo>
                    <a:pt x="70216" y="6169"/>
                  </a:lnTo>
                  <a:lnTo>
                    <a:pt x="70216" y="7404"/>
                  </a:lnTo>
                  <a:lnTo>
                    <a:pt x="71449" y="7404"/>
                  </a:lnTo>
                  <a:lnTo>
                    <a:pt x="71449" y="6169"/>
                  </a:lnTo>
                  <a:lnTo>
                    <a:pt x="72685" y="6169"/>
                  </a:lnTo>
                  <a:lnTo>
                    <a:pt x="72685" y="7393"/>
                  </a:lnTo>
                  <a:lnTo>
                    <a:pt x="71477" y="7393"/>
                  </a:lnTo>
                  <a:lnTo>
                    <a:pt x="71477" y="8624"/>
                  </a:lnTo>
                  <a:lnTo>
                    <a:pt x="72708" y="8624"/>
                  </a:lnTo>
                  <a:lnTo>
                    <a:pt x="72708" y="7404"/>
                  </a:lnTo>
                  <a:lnTo>
                    <a:pt x="73918" y="7404"/>
                  </a:lnTo>
                  <a:lnTo>
                    <a:pt x="73918" y="6169"/>
                  </a:lnTo>
                  <a:lnTo>
                    <a:pt x="75154" y="6169"/>
                  </a:lnTo>
                  <a:lnTo>
                    <a:pt x="76387" y="6169"/>
                  </a:lnTo>
                  <a:lnTo>
                    <a:pt x="77623" y="6169"/>
                  </a:lnTo>
                  <a:lnTo>
                    <a:pt x="78856" y="6169"/>
                  </a:lnTo>
                  <a:lnTo>
                    <a:pt x="80092" y="6169"/>
                  </a:lnTo>
                  <a:lnTo>
                    <a:pt x="81311" y="6169"/>
                  </a:lnTo>
                  <a:lnTo>
                    <a:pt x="82547" y="6169"/>
                  </a:lnTo>
                  <a:lnTo>
                    <a:pt x="83780" y="6169"/>
                  </a:lnTo>
                  <a:lnTo>
                    <a:pt x="85016" y="6169"/>
                  </a:lnTo>
                  <a:lnTo>
                    <a:pt x="85016" y="7404"/>
                  </a:lnTo>
                  <a:lnTo>
                    <a:pt x="86249" y="7404"/>
                  </a:lnTo>
                  <a:lnTo>
                    <a:pt x="86249" y="6169"/>
                  </a:lnTo>
                  <a:lnTo>
                    <a:pt x="87485" y="6169"/>
                  </a:lnTo>
                  <a:lnTo>
                    <a:pt x="87485" y="7393"/>
                  </a:lnTo>
                  <a:lnTo>
                    <a:pt x="86266" y="7393"/>
                  </a:lnTo>
                  <a:lnTo>
                    <a:pt x="86266" y="8624"/>
                  </a:lnTo>
                  <a:lnTo>
                    <a:pt x="87499" y="8624"/>
                  </a:lnTo>
                  <a:lnTo>
                    <a:pt x="87499" y="7404"/>
                  </a:lnTo>
                  <a:lnTo>
                    <a:pt x="88718" y="7404"/>
                  </a:lnTo>
                  <a:lnTo>
                    <a:pt x="88718" y="6169"/>
                  </a:lnTo>
                  <a:lnTo>
                    <a:pt x="89954" y="6169"/>
                  </a:lnTo>
                  <a:lnTo>
                    <a:pt x="91187" y="6169"/>
                  </a:lnTo>
                  <a:lnTo>
                    <a:pt x="92423" y="6169"/>
                  </a:lnTo>
                  <a:lnTo>
                    <a:pt x="93656" y="6169"/>
                  </a:lnTo>
                  <a:lnTo>
                    <a:pt x="94898" y="6169"/>
                  </a:lnTo>
                  <a:lnTo>
                    <a:pt x="96133" y="6169"/>
                  </a:lnTo>
                  <a:lnTo>
                    <a:pt x="96133" y="7404"/>
                  </a:lnTo>
                  <a:lnTo>
                    <a:pt x="96133" y="9871"/>
                  </a:lnTo>
                  <a:lnTo>
                    <a:pt x="96133" y="13567"/>
                  </a:lnTo>
                  <a:lnTo>
                    <a:pt x="96133" y="17264"/>
                  </a:lnTo>
                  <a:lnTo>
                    <a:pt x="96133" y="20960"/>
                  </a:lnTo>
                  <a:lnTo>
                    <a:pt x="96133" y="24656"/>
                  </a:lnTo>
                  <a:lnTo>
                    <a:pt x="96133" y="28353"/>
                  </a:lnTo>
                  <a:lnTo>
                    <a:pt x="96133" y="32047"/>
                  </a:lnTo>
                  <a:lnTo>
                    <a:pt x="96133" y="36973"/>
                  </a:lnTo>
                  <a:lnTo>
                    <a:pt x="96133" y="40670"/>
                  </a:lnTo>
                  <a:lnTo>
                    <a:pt x="96133" y="44366"/>
                  </a:lnTo>
                  <a:lnTo>
                    <a:pt x="96133" y="48063"/>
                  </a:lnTo>
                  <a:lnTo>
                    <a:pt x="96133" y="52989"/>
                  </a:lnTo>
                  <a:lnTo>
                    <a:pt x="96133" y="56689"/>
                  </a:lnTo>
                  <a:lnTo>
                    <a:pt x="96133" y="60385"/>
                  </a:lnTo>
                  <a:lnTo>
                    <a:pt x="96133" y="64082"/>
                  </a:lnTo>
                  <a:lnTo>
                    <a:pt x="96133" y="69011"/>
                  </a:lnTo>
                  <a:lnTo>
                    <a:pt x="96125" y="69011"/>
                  </a:lnTo>
                  <a:lnTo>
                    <a:pt x="94892" y="69011"/>
                  </a:lnTo>
                  <a:lnTo>
                    <a:pt x="94892" y="70244"/>
                  </a:lnTo>
                  <a:lnTo>
                    <a:pt x="94892" y="71475"/>
                  </a:lnTo>
                  <a:lnTo>
                    <a:pt x="98588" y="71475"/>
                  </a:lnTo>
                  <a:lnTo>
                    <a:pt x="99822" y="71475"/>
                  </a:lnTo>
                  <a:lnTo>
                    <a:pt x="101052" y="71475"/>
                  </a:lnTo>
                  <a:lnTo>
                    <a:pt x="102288" y="71475"/>
                  </a:lnTo>
                  <a:lnTo>
                    <a:pt x="102288" y="70244"/>
                  </a:lnTo>
                  <a:lnTo>
                    <a:pt x="102288" y="69011"/>
                  </a:lnTo>
                  <a:close/>
                  <a:moveTo>
                    <a:pt x="4932" y="2455"/>
                  </a:moveTo>
                  <a:lnTo>
                    <a:pt x="4932" y="7385"/>
                  </a:lnTo>
                  <a:lnTo>
                    <a:pt x="4932" y="11081"/>
                  </a:lnTo>
                  <a:lnTo>
                    <a:pt x="4932" y="16008"/>
                  </a:lnTo>
                  <a:lnTo>
                    <a:pt x="4932" y="19705"/>
                  </a:lnTo>
                  <a:lnTo>
                    <a:pt x="4932" y="28331"/>
                  </a:lnTo>
                  <a:lnTo>
                    <a:pt x="4932" y="33255"/>
                  </a:lnTo>
                  <a:lnTo>
                    <a:pt x="4932" y="36951"/>
                  </a:lnTo>
                  <a:lnTo>
                    <a:pt x="4932" y="41881"/>
                  </a:lnTo>
                  <a:lnTo>
                    <a:pt x="4932" y="45577"/>
                  </a:lnTo>
                  <a:lnTo>
                    <a:pt x="4932" y="50504"/>
                  </a:lnTo>
                  <a:lnTo>
                    <a:pt x="4932" y="52970"/>
                  </a:lnTo>
                  <a:lnTo>
                    <a:pt x="4932" y="54203"/>
                  </a:lnTo>
                  <a:lnTo>
                    <a:pt x="4932" y="55439"/>
                  </a:lnTo>
                  <a:lnTo>
                    <a:pt x="4932" y="59135"/>
                  </a:lnTo>
                  <a:lnTo>
                    <a:pt x="4932" y="61599"/>
                  </a:lnTo>
                  <a:lnTo>
                    <a:pt x="4932" y="62835"/>
                  </a:lnTo>
                  <a:lnTo>
                    <a:pt x="4932" y="64068"/>
                  </a:lnTo>
                  <a:lnTo>
                    <a:pt x="4932" y="65304"/>
                  </a:lnTo>
                  <a:lnTo>
                    <a:pt x="4932" y="66537"/>
                  </a:lnTo>
                  <a:lnTo>
                    <a:pt x="4932" y="67772"/>
                  </a:lnTo>
                  <a:lnTo>
                    <a:pt x="3699" y="67772"/>
                  </a:lnTo>
                  <a:lnTo>
                    <a:pt x="2466" y="67772"/>
                  </a:lnTo>
                  <a:lnTo>
                    <a:pt x="2466" y="66545"/>
                  </a:lnTo>
                  <a:lnTo>
                    <a:pt x="3699" y="66545"/>
                  </a:lnTo>
                  <a:lnTo>
                    <a:pt x="3699" y="65315"/>
                  </a:lnTo>
                  <a:lnTo>
                    <a:pt x="3699" y="64082"/>
                  </a:lnTo>
                  <a:lnTo>
                    <a:pt x="3699" y="62851"/>
                  </a:lnTo>
                  <a:lnTo>
                    <a:pt x="3699" y="61618"/>
                  </a:lnTo>
                  <a:lnTo>
                    <a:pt x="3699" y="60382"/>
                  </a:lnTo>
                  <a:lnTo>
                    <a:pt x="3699" y="59152"/>
                  </a:lnTo>
                  <a:lnTo>
                    <a:pt x="3699" y="57922"/>
                  </a:lnTo>
                  <a:lnTo>
                    <a:pt x="3699" y="54225"/>
                  </a:lnTo>
                  <a:lnTo>
                    <a:pt x="3699" y="51759"/>
                  </a:lnTo>
                  <a:lnTo>
                    <a:pt x="3699" y="50523"/>
                  </a:lnTo>
                  <a:lnTo>
                    <a:pt x="3699" y="49293"/>
                  </a:lnTo>
                  <a:lnTo>
                    <a:pt x="3699" y="45597"/>
                  </a:lnTo>
                  <a:lnTo>
                    <a:pt x="3699" y="41900"/>
                  </a:lnTo>
                  <a:lnTo>
                    <a:pt x="3699" y="33274"/>
                  </a:lnTo>
                  <a:lnTo>
                    <a:pt x="3699" y="24645"/>
                  </a:lnTo>
                  <a:lnTo>
                    <a:pt x="3699" y="19719"/>
                  </a:lnTo>
                  <a:lnTo>
                    <a:pt x="3699" y="17252"/>
                  </a:lnTo>
                  <a:lnTo>
                    <a:pt x="3699" y="16022"/>
                  </a:lnTo>
                  <a:lnTo>
                    <a:pt x="3699" y="14786"/>
                  </a:lnTo>
                  <a:lnTo>
                    <a:pt x="3699" y="11090"/>
                  </a:lnTo>
                  <a:lnTo>
                    <a:pt x="3699" y="8624"/>
                  </a:lnTo>
                  <a:lnTo>
                    <a:pt x="3699" y="7393"/>
                  </a:lnTo>
                  <a:lnTo>
                    <a:pt x="3699" y="6160"/>
                  </a:lnTo>
                  <a:lnTo>
                    <a:pt x="3699" y="4927"/>
                  </a:lnTo>
                  <a:lnTo>
                    <a:pt x="3699" y="3697"/>
                  </a:lnTo>
                  <a:lnTo>
                    <a:pt x="3699" y="2464"/>
                  </a:lnTo>
                  <a:lnTo>
                    <a:pt x="4930" y="2464"/>
                  </a:lnTo>
                  <a:close/>
                  <a:moveTo>
                    <a:pt x="96122" y="4927"/>
                  </a:moveTo>
                  <a:lnTo>
                    <a:pt x="72708" y="4927"/>
                  </a:lnTo>
                  <a:lnTo>
                    <a:pt x="61615" y="4927"/>
                  </a:lnTo>
                  <a:lnTo>
                    <a:pt x="57919" y="4927"/>
                  </a:lnTo>
                  <a:lnTo>
                    <a:pt x="55453" y="4927"/>
                  </a:lnTo>
                  <a:lnTo>
                    <a:pt x="50526" y="4927"/>
                  </a:lnTo>
                  <a:lnTo>
                    <a:pt x="39434" y="4927"/>
                  </a:lnTo>
                  <a:lnTo>
                    <a:pt x="35737" y="4927"/>
                  </a:lnTo>
                  <a:lnTo>
                    <a:pt x="33271" y="4927"/>
                  </a:lnTo>
                  <a:lnTo>
                    <a:pt x="28344" y="4927"/>
                  </a:lnTo>
                  <a:lnTo>
                    <a:pt x="17252" y="4927"/>
                  </a:lnTo>
                  <a:lnTo>
                    <a:pt x="6163" y="4927"/>
                  </a:lnTo>
                  <a:lnTo>
                    <a:pt x="6163" y="2464"/>
                  </a:lnTo>
                  <a:lnTo>
                    <a:pt x="7396" y="2464"/>
                  </a:lnTo>
                  <a:lnTo>
                    <a:pt x="7396" y="3697"/>
                  </a:lnTo>
                  <a:lnTo>
                    <a:pt x="8626" y="3697"/>
                  </a:lnTo>
                  <a:lnTo>
                    <a:pt x="13558" y="3697"/>
                  </a:lnTo>
                  <a:lnTo>
                    <a:pt x="18485" y="3697"/>
                  </a:lnTo>
                  <a:lnTo>
                    <a:pt x="29577" y="3697"/>
                  </a:lnTo>
                  <a:lnTo>
                    <a:pt x="39437" y="3697"/>
                  </a:lnTo>
                  <a:lnTo>
                    <a:pt x="50526" y="3697"/>
                  </a:lnTo>
                  <a:lnTo>
                    <a:pt x="60385" y="3697"/>
                  </a:lnTo>
                  <a:lnTo>
                    <a:pt x="65315" y="3697"/>
                  </a:lnTo>
                  <a:lnTo>
                    <a:pt x="67781" y="3697"/>
                  </a:lnTo>
                  <a:lnTo>
                    <a:pt x="71477" y="3697"/>
                  </a:lnTo>
                  <a:lnTo>
                    <a:pt x="93659" y="3697"/>
                  </a:lnTo>
                  <a:lnTo>
                    <a:pt x="93659" y="2464"/>
                  </a:lnTo>
                  <a:lnTo>
                    <a:pt x="96122" y="2464"/>
                  </a:lnTo>
                  <a:close/>
                  <a:moveTo>
                    <a:pt x="97355" y="67764"/>
                  </a:moveTo>
                  <a:lnTo>
                    <a:pt x="97355" y="66545"/>
                  </a:lnTo>
                  <a:lnTo>
                    <a:pt x="98588" y="66545"/>
                  </a:lnTo>
                  <a:lnTo>
                    <a:pt x="98588" y="62851"/>
                  </a:lnTo>
                  <a:lnTo>
                    <a:pt x="98588" y="59152"/>
                  </a:lnTo>
                  <a:lnTo>
                    <a:pt x="98588" y="54225"/>
                  </a:lnTo>
                  <a:lnTo>
                    <a:pt x="98588" y="50523"/>
                  </a:lnTo>
                  <a:lnTo>
                    <a:pt x="98588" y="48063"/>
                  </a:lnTo>
                  <a:lnTo>
                    <a:pt x="98588" y="44366"/>
                  </a:lnTo>
                  <a:lnTo>
                    <a:pt x="98588" y="41900"/>
                  </a:lnTo>
                  <a:lnTo>
                    <a:pt x="98588" y="34504"/>
                  </a:lnTo>
                  <a:lnTo>
                    <a:pt x="98588" y="25881"/>
                  </a:lnTo>
                  <a:lnTo>
                    <a:pt x="98588" y="20949"/>
                  </a:lnTo>
                  <a:lnTo>
                    <a:pt x="98588" y="17252"/>
                  </a:lnTo>
                  <a:lnTo>
                    <a:pt x="98588" y="13556"/>
                  </a:lnTo>
                  <a:lnTo>
                    <a:pt x="98588" y="9859"/>
                  </a:lnTo>
                  <a:lnTo>
                    <a:pt x="98588" y="6160"/>
                  </a:lnTo>
                  <a:lnTo>
                    <a:pt x="98588" y="4927"/>
                  </a:lnTo>
                  <a:lnTo>
                    <a:pt x="98588" y="3697"/>
                  </a:lnTo>
                  <a:lnTo>
                    <a:pt x="98588" y="2464"/>
                  </a:lnTo>
                  <a:lnTo>
                    <a:pt x="99822" y="2464"/>
                  </a:lnTo>
                  <a:lnTo>
                    <a:pt x="99824" y="2472"/>
                  </a:lnTo>
                  <a:lnTo>
                    <a:pt x="99824" y="7402"/>
                  </a:lnTo>
                  <a:lnTo>
                    <a:pt x="99824" y="11098"/>
                  </a:lnTo>
                  <a:lnTo>
                    <a:pt x="99824" y="16025"/>
                  </a:lnTo>
                  <a:lnTo>
                    <a:pt x="99824" y="19721"/>
                  </a:lnTo>
                  <a:lnTo>
                    <a:pt x="99824" y="24648"/>
                  </a:lnTo>
                  <a:lnTo>
                    <a:pt x="99824" y="28345"/>
                  </a:lnTo>
                  <a:lnTo>
                    <a:pt x="99824" y="32038"/>
                  </a:lnTo>
                  <a:lnTo>
                    <a:pt x="99824" y="35735"/>
                  </a:lnTo>
                  <a:lnTo>
                    <a:pt x="99824" y="44363"/>
                  </a:lnTo>
                  <a:lnTo>
                    <a:pt x="99824" y="49290"/>
                  </a:lnTo>
                  <a:lnTo>
                    <a:pt x="99824" y="51756"/>
                  </a:lnTo>
                  <a:lnTo>
                    <a:pt x="99824" y="52962"/>
                  </a:lnTo>
                  <a:lnTo>
                    <a:pt x="99824" y="54197"/>
                  </a:lnTo>
                  <a:lnTo>
                    <a:pt x="99824" y="57894"/>
                  </a:lnTo>
                  <a:lnTo>
                    <a:pt x="99824" y="60357"/>
                  </a:lnTo>
                  <a:lnTo>
                    <a:pt x="99824" y="61593"/>
                  </a:lnTo>
                  <a:lnTo>
                    <a:pt x="99824" y="62826"/>
                  </a:lnTo>
                  <a:lnTo>
                    <a:pt x="99824" y="64062"/>
                  </a:lnTo>
                  <a:lnTo>
                    <a:pt x="99824" y="65295"/>
                  </a:lnTo>
                  <a:lnTo>
                    <a:pt x="99824" y="66531"/>
                  </a:lnTo>
                  <a:lnTo>
                    <a:pt x="99824" y="67764"/>
                  </a:lnTo>
                  <a:lnTo>
                    <a:pt x="98591" y="67764"/>
                  </a:lnTo>
                  <a:close/>
                  <a:moveTo>
                    <a:pt x="101052" y="70244"/>
                  </a:moveTo>
                  <a:lnTo>
                    <a:pt x="99822" y="70244"/>
                  </a:lnTo>
                  <a:lnTo>
                    <a:pt x="98586" y="70244"/>
                  </a:lnTo>
                  <a:lnTo>
                    <a:pt x="98586" y="69011"/>
                  </a:lnTo>
                  <a:lnTo>
                    <a:pt x="101052" y="69011"/>
                  </a:lnTo>
                  <a:lnTo>
                    <a:pt x="101052" y="702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3" name="Google Shape;3203;p47"/>
            <p:cNvSpPr/>
            <p:nvPr/>
          </p:nvSpPr>
          <p:spPr>
            <a:xfrm>
              <a:off x="2760219" y="2832650"/>
              <a:ext cx="400575" cy="92450"/>
            </a:xfrm>
            <a:custGeom>
              <a:avLst/>
              <a:gdLst/>
              <a:ahLst/>
              <a:cxnLst/>
              <a:rect l="l" t="t" r="r" b="b"/>
              <a:pathLst>
                <a:path w="16023" h="3698" extrusionOk="0">
                  <a:moveTo>
                    <a:pt x="14789" y="2461"/>
                  </a:moveTo>
                  <a:lnTo>
                    <a:pt x="13556" y="2461"/>
                  </a:lnTo>
                  <a:lnTo>
                    <a:pt x="12326" y="2461"/>
                  </a:lnTo>
                  <a:lnTo>
                    <a:pt x="11090" y="2461"/>
                  </a:lnTo>
                  <a:lnTo>
                    <a:pt x="9859" y="2461"/>
                  </a:lnTo>
                  <a:lnTo>
                    <a:pt x="8624" y="2461"/>
                  </a:lnTo>
                  <a:lnTo>
                    <a:pt x="8624" y="1231"/>
                  </a:lnTo>
                  <a:lnTo>
                    <a:pt x="14789" y="1231"/>
                  </a:lnTo>
                  <a:lnTo>
                    <a:pt x="14789" y="1"/>
                  </a:lnTo>
                  <a:lnTo>
                    <a:pt x="11090" y="1"/>
                  </a:lnTo>
                  <a:lnTo>
                    <a:pt x="7393" y="1"/>
                  </a:lnTo>
                  <a:lnTo>
                    <a:pt x="4933" y="1"/>
                  </a:lnTo>
                  <a:lnTo>
                    <a:pt x="3697" y="1"/>
                  </a:lnTo>
                  <a:lnTo>
                    <a:pt x="2464" y="1"/>
                  </a:lnTo>
                  <a:lnTo>
                    <a:pt x="1231" y="1"/>
                  </a:lnTo>
                  <a:lnTo>
                    <a:pt x="1231" y="1231"/>
                  </a:lnTo>
                  <a:lnTo>
                    <a:pt x="2464" y="1231"/>
                  </a:lnTo>
                  <a:lnTo>
                    <a:pt x="2464" y="2461"/>
                  </a:lnTo>
                  <a:lnTo>
                    <a:pt x="1231" y="2461"/>
                  </a:lnTo>
                  <a:lnTo>
                    <a:pt x="1231" y="1231"/>
                  </a:lnTo>
                  <a:lnTo>
                    <a:pt x="0" y="1231"/>
                  </a:lnTo>
                  <a:lnTo>
                    <a:pt x="0" y="2461"/>
                  </a:lnTo>
                  <a:lnTo>
                    <a:pt x="0" y="3697"/>
                  </a:lnTo>
                  <a:lnTo>
                    <a:pt x="1231" y="3697"/>
                  </a:lnTo>
                  <a:lnTo>
                    <a:pt x="2464" y="3697"/>
                  </a:lnTo>
                  <a:lnTo>
                    <a:pt x="3697" y="3697"/>
                  </a:lnTo>
                  <a:lnTo>
                    <a:pt x="4933" y="3697"/>
                  </a:lnTo>
                  <a:lnTo>
                    <a:pt x="6163" y="3697"/>
                  </a:lnTo>
                  <a:lnTo>
                    <a:pt x="7393" y="3697"/>
                  </a:lnTo>
                  <a:lnTo>
                    <a:pt x="8624" y="3697"/>
                  </a:lnTo>
                  <a:lnTo>
                    <a:pt x="12326" y="3697"/>
                  </a:lnTo>
                  <a:lnTo>
                    <a:pt x="16022" y="3697"/>
                  </a:lnTo>
                  <a:lnTo>
                    <a:pt x="16022" y="2461"/>
                  </a:lnTo>
                  <a:lnTo>
                    <a:pt x="16022" y="1231"/>
                  </a:lnTo>
                  <a:lnTo>
                    <a:pt x="14789" y="12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4" name="Google Shape;3204;p47"/>
            <p:cNvSpPr/>
            <p:nvPr/>
          </p:nvSpPr>
          <p:spPr>
            <a:xfrm>
              <a:off x="2051594" y="2832650"/>
              <a:ext cx="400575" cy="92450"/>
            </a:xfrm>
            <a:custGeom>
              <a:avLst/>
              <a:gdLst/>
              <a:ahLst/>
              <a:cxnLst/>
              <a:rect l="l" t="t" r="r" b="b"/>
              <a:pathLst>
                <a:path w="16023" h="3698" extrusionOk="0">
                  <a:moveTo>
                    <a:pt x="14790" y="2461"/>
                  </a:moveTo>
                  <a:lnTo>
                    <a:pt x="13557" y="2461"/>
                  </a:lnTo>
                  <a:lnTo>
                    <a:pt x="12326" y="2461"/>
                  </a:lnTo>
                  <a:lnTo>
                    <a:pt x="11090" y="2461"/>
                  </a:lnTo>
                  <a:lnTo>
                    <a:pt x="9860" y="2461"/>
                  </a:lnTo>
                  <a:lnTo>
                    <a:pt x="8630" y="2461"/>
                  </a:lnTo>
                  <a:lnTo>
                    <a:pt x="8630" y="1231"/>
                  </a:lnTo>
                  <a:lnTo>
                    <a:pt x="14790" y="1231"/>
                  </a:lnTo>
                  <a:lnTo>
                    <a:pt x="14790" y="1"/>
                  </a:lnTo>
                  <a:lnTo>
                    <a:pt x="11090" y="1"/>
                  </a:lnTo>
                  <a:lnTo>
                    <a:pt x="7394" y="1"/>
                  </a:lnTo>
                  <a:lnTo>
                    <a:pt x="4928" y="1"/>
                  </a:lnTo>
                  <a:lnTo>
                    <a:pt x="3697" y="1"/>
                  </a:lnTo>
                  <a:lnTo>
                    <a:pt x="2464" y="1"/>
                  </a:lnTo>
                  <a:lnTo>
                    <a:pt x="1231" y="1"/>
                  </a:lnTo>
                  <a:lnTo>
                    <a:pt x="1231" y="1231"/>
                  </a:lnTo>
                  <a:lnTo>
                    <a:pt x="2464" y="1231"/>
                  </a:lnTo>
                  <a:lnTo>
                    <a:pt x="2464" y="2461"/>
                  </a:lnTo>
                  <a:lnTo>
                    <a:pt x="1231" y="2461"/>
                  </a:lnTo>
                  <a:lnTo>
                    <a:pt x="1231" y="1231"/>
                  </a:lnTo>
                  <a:lnTo>
                    <a:pt x="1" y="1231"/>
                  </a:lnTo>
                  <a:lnTo>
                    <a:pt x="1" y="2461"/>
                  </a:lnTo>
                  <a:lnTo>
                    <a:pt x="1" y="3697"/>
                  </a:lnTo>
                  <a:lnTo>
                    <a:pt x="1231" y="3697"/>
                  </a:lnTo>
                  <a:lnTo>
                    <a:pt x="2464" y="3697"/>
                  </a:lnTo>
                  <a:lnTo>
                    <a:pt x="3697" y="3697"/>
                  </a:lnTo>
                  <a:lnTo>
                    <a:pt x="4928" y="3697"/>
                  </a:lnTo>
                  <a:lnTo>
                    <a:pt x="6164" y="3697"/>
                  </a:lnTo>
                  <a:lnTo>
                    <a:pt x="7394" y="3697"/>
                  </a:lnTo>
                  <a:lnTo>
                    <a:pt x="8630" y="3697"/>
                  </a:lnTo>
                  <a:lnTo>
                    <a:pt x="12326" y="3697"/>
                  </a:lnTo>
                  <a:lnTo>
                    <a:pt x="16023" y="3697"/>
                  </a:lnTo>
                  <a:lnTo>
                    <a:pt x="16023" y="2461"/>
                  </a:lnTo>
                  <a:lnTo>
                    <a:pt x="16023" y="1231"/>
                  </a:lnTo>
                  <a:lnTo>
                    <a:pt x="14790" y="12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5" name="Google Shape;3205;p47"/>
            <p:cNvSpPr/>
            <p:nvPr/>
          </p:nvSpPr>
          <p:spPr>
            <a:xfrm>
              <a:off x="1342994" y="2832650"/>
              <a:ext cx="400575" cy="92450"/>
            </a:xfrm>
            <a:custGeom>
              <a:avLst/>
              <a:gdLst/>
              <a:ahLst/>
              <a:cxnLst/>
              <a:rect l="l" t="t" r="r" b="b"/>
              <a:pathLst>
                <a:path w="16023" h="3698" extrusionOk="0">
                  <a:moveTo>
                    <a:pt x="14789" y="2461"/>
                  </a:moveTo>
                  <a:lnTo>
                    <a:pt x="13556" y="2461"/>
                  </a:lnTo>
                  <a:lnTo>
                    <a:pt x="12326" y="2461"/>
                  </a:lnTo>
                  <a:lnTo>
                    <a:pt x="11090" y="2461"/>
                  </a:lnTo>
                  <a:lnTo>
                    <a:pt x="9860" y="2461"/>
                  </a:lnTo>
                  <a:lnTo>
                    <a:pt x="8630" y="2461"/>
                  </a:lnTo>
                  <a:lnTo>
                    <a:pt x="8630" y="1231"/>
                  </a:lnTo>
                  <a:lnTo>
                    <a:pt x="14789" y="1231"/>
                  </a:lnTo>
                  <a:lnTo>
                    <a:pt x="14789" y="1"/>
                  </a:lnTo>
                  <a:lnTo>
                    <a:pt x="11090" y="1"/>
                  </a:lnTo>
                  <a:lnTo>
                    <a:pt x="7394" y="1"/>
                  </a:lnTo>
                  <a:lnTo>
                    <a:pt x="4927" y="1"/>
                  </a:lnTo>
                  <a:lnTo>
                    <a:pt x="3697" y="1"/>
                  </a:lnTo>
                  <a:lnTo>
                    <a:pt x="2467" y="1"/>
                  </a:lnTo>
                  <a:lnTo>
                    <a:pt x="1231" y="1"/>
                  </a:lnTo>
                  <a:lnTo>
                    <a:pt x="1231" y="1231"/>
                  </a:lnTo>
                  <a:lnTo>
                    <a:pt x="2467" y="1231"/>
                  </a:lnTo>
                  <a:lnTo>
                    <a:pt x="2467" y="2461"/>
                  </a:lnTo>
                  <a:lnTo>
                    <a:pt x="1231" y="2461"/>
                  </a:lnTo>
                  <a:lnTo>
                    <a:pt x="1231" y="1231"/>
                  </a:lnTo>
                  <a:lnTo>
                    <a:pt x="1" y="1231"/>
                  </a:lnTo>
                  <a:lnTo>
                    <a:pt x="1" y="2461"/>
                  </a:lnTo>
                  <a:lnTo>
                    <a:pt x="1" y="3697"/>
                  </a:lnTo>
                  <a:lnTo>
                    <a:pt x="1231" y="3697"/>
                  </a:lnTo>
                  <a:lnTo>
                    <a:pt x="2467" y="3697"/>
                  </a:lnTo>
                  <a:lnTo>
                    <a:pt x="3697" y="3697"/>
                  </a:lnTo>
                  <a:lnTo>
                    <a:pt x="4927" y="3697"/>
                  </a:lnTo>
                  <a:lnTo>
                    <a:pt x="6163" y="3697"/>
                  </a:lnTo>
                  <a:lnTo>
                    <a:pt x="7394" y="3697"/>
                  </a:lnTo>
                  <a:lnTo>
                    <a:pt x="8630" y="3697"/>
                  </a:lnTo>
                  <a:lnTo>
                    <a:pt x="12326" y="3697"/>
                  </a:lnTo>
                  <a:lnTo>
                    <a:pt x="16022" y="3697"/>
                  </a:lnTo>
                  <a:lnTo>
                    <a:pt x="16022" y="2461"/>
                  </a:lnTo>
                  <a:lnTo>
                    <a:pt x="16022" y="1231"/>
                  </a:lnTo>
                  <a:lnTo>
                    <a:pt x="14789" y="12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6" name="Google Shape;3206;p47"/>
            <p:cNvSpPr/>
            <p:nvPr/>
          </p:nvSpPr>
          <p:spPr>
            <a:xfrm>
              <a:off x="1373769" y="2863425"/>
              <a:ext cx="30900" cy="30775"/>
            </a:xfrm>
            <a:custGeom>
              <a:avLst/>
              <a:gdLst/>
              <a:ahLst/>
              <a:cxnLst/>
              <a:rect l="l" t="t" r="r" b="b"/>
              <a:pathLst>
                <a:path w="1236" h="1231" extrusionOk="0">
                  <a:moveTo>
                    <a:pt x="0" y="1230"/>
                  </a:moveTo>
                  <a:lnTo>
                    <a:pt x="0" y="0"/>
                  </a:lnTo>
                  <a:lnTo>
                    <a:pt x="1236" y="0"/>
                  </a:lnTo>
                  <a:lnTo>
                    <a:pt x="1236" y="12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7" name="Google Shape;3207;p47"/>
            <p:cNvSpPr/>
            <p:nvPr/>
          </p:nvSpPr>
          <p:spPr>
            <a:xfrm>
              <a:off x="1558719" y="2863425"/>
              <a:ext cx="154025" cy="30775"/>
            </a:xfrm>
            <a:custGeom>
              <a:avLst/>
              <a:gdLst/>
              <a:ahLst/>
              <a:cxnLst/>
              <a:rect l="l" t="t" r="r" b="b"/>
              <a:pathLst>
                <a:path w="6161" h="1231" extrusionOk="0">
                  <a:moveTo>
                    <a:pt x="1" y="0"/>
                  </a:moveTo>
                  <a:lnTo>
                    <a:pt x="2461" y="0"/>
                  </a:lnTo>
                  <a:lnTo>
                    <a:pt x="3697" y="0"/>
                  </a:lnTo>
                  <a:lnTo>
                    <a:pt x="4927" y="0"/>
                  </a:lnTo>
                  <a:lnTo>
                    <a:pt x="6160" y="0"/>
                  </a:lnTo>
                  <a:lnTo>
                    <a:pt x="6160" y="1230"/>
                  </a:lnTo>
                  <a:lnTo>
                    <a:pt x="1231" y="1230"/>
                  </a:lnTo>
                  <a:lnTo>
                    <a:pt x="1" y="12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8" name="Google Shape;3208;p47"/>
            <p:cNvSpPr/>
            <p:nvPr/>
          </p:nvSpPr>
          <p:spPr>
            <a:xfrm>
              <a:off x="1065769" y="3109900"/>
              <a:ext cx="61600" cy="30850"/>
            </a:xfrm>
            <a:custGeom>
              <a:avLst/>
              <a:gdLst/>
              <a:ahLst/>
              <a:cxnLst/>
              <a:rect l="l" t="t" r="r" b="b"/>
              <a:pathLst>
                <a:path w="2464" h="1234" extrusionOk="0">
                  <a:moveTo>
                    <a:pt x="0" y="1233"/>
                  </a:moveTo>
                  <a:lnTo>
                    <a:pt x="0" y="0"/>
                  </a:lnTo>
                  <a:lnTo>
                    <a:pt x="1231" y="0"/>
                  </a:lnTo>
                  <a:lnTo>
                    <a:pt x="2464" y="0"/>
                  </a:lnTo>
                  <a:lnTo>
                    <a:pt x="2464" y="123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9" name="Google Shape;3209;p47"/>
            <p:cNvSpPr/>
            <p:nvPr/>
          </p:nvSpPr>
          <p:spPr>
            <a:xfrm>
              <a:off x="3437994" y="3109900"/>
              <a:ext cx="61600" cy="30850"/>
            </a:xfrm>
            <a:custGeom>
              <a:avLst/>
              <a:gdLst/>
              <a:ahLst/>
              <a:cxnLst/>
              <a:rect l="l" t="t" r="r" b="b"/>
              <a:pathLst>
                <a:path w="2464" h="1234" extrusionOk="0">
                  <a:moveTo>
                    <a:pt x="0" y="1233"/>
                  </a:moveTo>
                  <a:lnTo>
                    <a:pt x="0" y="0"/>
                  </a:lnTo>
                  <a:lnTo>
                    <a:pt x="1234" y="0"/>
                  </a:lnTo>
                  <a:lnTo>
                    <a:pt x="2464" y="0"/>
                  </a:lnTo>
                  <a:lnTo>
                    <a:pt x="2464" y="1233"/>
                  </a:lnTo>
                  <a:lnTo>
                    <a:pt x="1234" y="123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210" name="Google Shape;3210;p47"/>
          <p:cNvGrpSpPr/>
          <p:nvPr/>
        </p:nvGrpSpPr>
        <p:grpSpPr>
          <a:xfrm>
            <a:off x="2320710" y="2216788"/>
            <a:ext cx="630800" cy="1652275"/>
            <a:chOff x="2320710" y="2216788"/>
            <a:chExt cx="630800" cy="1652275"/>
          </a:xfrm>
        </p:grpSpPr>
        <p:sp>
          <p:nvSpPr>
            <p:cNvPr id="3211" name="Google Shape;3211;p47"/>
            <p:cNvSpPr/>
            <p:nvPr/>
          </p:nvSpPr>
          <p:spPr>
            <a:xfrm>
              <a:off x="2320710" y="2216788"/>
              <a:ext cx="630800" cy="1652275"/>
            </a:xfrm>
            <a:custGeom>
              <a:avLst/>
              <a:gdLst/>
              <a:ahLst/>
              <a:cxnLst/>
              <a:rect l="l" t="t" r="r" b="b"/>
              <a:pathLst>
                <a:path w="25232" h="66091" extrusionOk="0">
                  <a:moveTo>
                    <a:pt x="3633" y="1"/>
                  </a:moveTo>
                  <a:lnTo>
                    <a:pt x="3633" y="2244"/>
                  </a:lnTo>
                  <a:lnTo>
                    <a:pt x="1393" y="2244"/>
                  </a:lnTo>
                  <a:lnTo>
                    <a:pt x="1393" y="13604"/>
                  </a:lnTo>
                  <a:lnTo>
                    <a:pt x="3633" y="13604"/>
                  </a:lnTo>
                  <a:lnTo>
                    <a:pt x="3633" y="20227"/>
                  </a:lnTo>
                  <a:lnTo>
                    <a:pt x="1" y="20227"/>
                  </a:lnTo>
                  <a:lnTo>
                    <a:pt x="1" y="47745"/>
                  </a:lnTo>
                  <a:lnTo>
                    <a:pt x="2294" y="47745"/>
                  </a:lnTo>
                  <a:lnTo>
                    <a:pt x="2294" y="56912"/>
                  </a:lnTo>
                  <a:lnTo>
                    <a:pt x="1" y="56912"/>
                  </a:lnTo>
                  <a:lnTo>
                    <a:pt x="1" y="66091"/>
                  </a:lnTo>
                  <a:lnTo>
                    <a:pt x="22935" y="66091"/>
                  </a:lnTo>
                  <a:lnTo>
                    <a:pt x="22935" y="47745"/>
                  </a:lnTo>
                  <a:lnTo>
                    <a:pt x="25231" y="47745"/>
                  </a:lnTo>
                  <a:lnTo>
                    <a:pt x="25231" y="20227"/>
                  </a:lnTo>
                  <a:lnTo>
                    <a:pt x="21719" y="20227"/>
                  </a:lnTo>
                  <a:lnTo>
                    <a:pt x="21719" y="13604"/>
                  </a:lnTo>
                  <a:lnTo>
                    <a:pt x="23957" y="13604"/>
                  </a:lnTo>
                  <a:lnTo>
                    <a:pt x="23957" y="2244"/>
                  </a:lnTo>
                  <a:lnTo>
                    <a:pt x="21719" y="2244"/>
                  </a:lnTo>
                  <a:lnTo>
                    <a:pt x="217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2" name="Google Shape;3212;p47"/>
            <p:cNvSpPr/>
            <p:nvPr/>
          </p:nvSpPr>
          <p:spPr>
            <a:xfrm>
              <a:off x="2750760" y="3725663"/>
              <a:ext cx="57275" cy="57275"/>
            </a:xfrm>
            <a:custGeom>
              <a:avLst/>
              <a:gdLst/>
              <a:ahLst/>
              <a:cxnLst/>
              <a:rect l="l" t="t" r="r" b="b"/>
              <a:pathLst>
                <a:path w="2291" h="2291" extrusionOk="0">
                  <a:moveTo>
                    <a:pt x="0" y="0"/>
                  </a:moveTo>
                  <a:lnTo>
                    <a:pt x="0" y="2290"/>
                  </a:lnTo>
                  <a:lnTo>
                    <a:pt x="2291" y="2290"/>
                  </a:lnTo>
                  <a:lnTo>
                    <a:pt x="22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3" name="Google Shape;3213;p47"/>
            <p:cNvSpPr/>
            <p:nvPr/>
          </p:nvSpPr>
          <p:spPr>
            <a:xfrm>
              <a:off x="2521510" y="3725663"/>
              <a:ext cx="57275" cy="57275"/>
            </a:xfrm>
            <a:custGeom>
              <a:avLst/>
              <a:gdLst/>
              <a:ahLst/>
              <a:cxnLst/>
              <a:rect l="l" t="t" r="r" b="b"/>
              <a:pathLst>
                <a:path w="2291" h="2291" extrusionOk="0">
                  <a:moveTo>
                    <a:pt x="0" y="0"/>
                  </a:moveTo>
                  <a:lnTo>
                    <a:pt x="0" y="2290"/>
                  </a:lnTo>
                  <a:lnTo>
                    <a:pt x="2291" y="2290"/>
                  </a:lnTo>
                  <a:lnTo>
                    <a:pt x="22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4" name="Google Shape;3214;p47"/>
            <p:cNvSpPr/>
            <p:nvPr/>
          </p:nvSpPr>
          <p:spPr>
            <a:xfrm>
              <a:off x="2464110" y="3267088"/>
              <a:ext cx="343925" cy="458600"/>
            </a:xfrm>
            <a:custGeom>
              <a:avLst/>
              <a:gdLst/>
              <a:ahLst/>
              <a:cxnLst/>
              <a:rect l="l" t="t" r="r" b="b"/>
              <a:pathLst>
                <a:path w="13757" h="18344" extrusionOk="0">
                  <a:moveTo>
                    <a:pt x="0" y="0"/>
                  </a:moveTo>
                  <a:lnTo>
                    <a:pt x="0" y="2293"/>
                  </a:lnTo>
                  <a:lnTo>
                    <a:pt x="0" y="18343"/>
                  </a:lnTo>
                  <a:lnTo>
                    <a:pt x="4587" y="18343"/>
                  </a:lnTo>
                  <a:lnTo>
                    <a:pt x="4587" y="2293"/>
                  </a:lnTo>
                  <a:lnTo>
                    <a:pt x="4587" y="2291"/>
                  </a:lnTo>
                  <a:lnTo>
                    <a:pt x="9176" y="2291"/>
                  </a:lnTo>
                  <a:lnTo>
                    <a:pt x="9176" y="2293"/>
                  </a:lnTo>
                  <a:lnTo>
                    <a:pt x="9176" y="18343"/>
                  </a:lnTo>
                  <a:lnTo>
                    <a:pt x="13757" y="18343"/>
                  </a:lnTo>
                  <a:lnTo>
                    <a:pt x="13757" y="2293"/>
                  </a:lnTo>
                  <a:lnTo>
                    <a:pt x="13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5" name="Google Shape;3215;p47"/>
            <p:cNvSpPr/>
            <p:nvPr/>
          </p:nvSpPr>
          <p:spPr>
            <a:xfrm>
              <a:off x="2808010" y="2980438"/>
              <a:ext cx="57375" cy="343925"/>
            </a:xfrm>
            <a:custGeom>
              <a:avLst/>
              <a:gdLst/>
              <a:ahLst/>
              <a:cxnLst/>
              <a:rect l="l" t="t" r="r" b="b"/>
              <a:pathLst>
                <a:path w="2295" h="13757" extrusionOk="0">
                  <a:moveTo>
                    <a:pt x="1" y="0"/>
                  </a:moveTo>
                  <a:lnTo>
                    <a:pt x="1" y="11466"/>
                  </a:lnTo>
                  <a:lnTo>
                    <a:pt x="1" y="13757"/>
                  </a:lnTo>
                  <a:lnTo>
                    <a:pt x="2294" y="13757"/>
                  </a:lnTo>
                  <a:lnTo>
                    <a:pt x="2294" y="11466"/>
                  </a:lnTo>
                  <a:lnTo>
                    <a:pt x="2294" y="0"/>
                  </a:lnTo>
                  <a:close/>
                </a:path>
              </a:pathLst>
            </a:custGeom>
            <a:solidFill>
              <a:srgbClr val="EFD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6" name="Google Shape;3216;p47"/>
            <p:cNvSpPr/>
            <p:nvPr/>
          </p:nvSpPr>
          <p:spPr>
            <a:xfrm>
              <a:off x="2578760" y="2808513"/>
              <a:ext cx="114625" cy="57275"/>
            </a:xfrm>
            <a:custGeom>
              <a:avLst/>
              <a:gdLst/>
              <a:ahLst/>
              <a:cxnLst/>
              <a:rect l="l" t="t" r="r" b="b"/>
              <a:pathLst>
                <a:path w="4585" h="2291" extrusionOk="0">
                  <a:moveTo>
                    <a:pt x="1" y="0"/>
                  </a:moveTo>
                  <a:lnTo>
                    <a:pt x="1" y="2291"/>
                  </a:lnTo>
                  <a:lnTo>
                    <a:pt x="4584" y="2291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rgbClr val="EFD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7" name="Google Shape;3217;p47"/>
            <p:cNvSpPr/>
            <p:nvPr/>
          </p:nvSpPr>
          <p:spPr>
            <a:xfrm>
              <a:off x="2578760" y="2751113"/>
              <a:ext cx="114625" cy="57275"/>
            </a:xfrm>
            <a:custGeom>
              <a:avLst/>
              <a:gdLst/>
              <a:ahLst/>
              <a:cxnLst/>
              <a:rect l="l" t="t" r="r" b="b"/>
              <a:pathLst>
                <a:path w="4585" h="2291" extrusionOk="0">
                  <a:moveTo>
                    <a:pt x="1" y="0"/>
                  </a:moveTo>
                  <a:lnTo>
                    <a:pt x="1" y="2291"/>
                  </a:lnTo>
                  <a:lnTo>
                    <a:pt x="4584" y="2291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rgbClr val="EFD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8" name="Google Shape;3218;p47"/>
            <p:cNvSpPr/>
            <p:nvPr/>
          </p:nvSpPr>
          <p:spPr>
            <a:xfrm>
              <a:off x="2406785" y="2980438"/>
              <a:ext cx="57350" cy="343925"/>
            </a:xfrm>
            <a:custGeom>
              <a:avLst/>
              <a:gdLst/>
              <a:ahLst/>
              <a:cxnLst/>
              <a:rect l="l" t="t" r="r" b="b"/>
              <a:pathLst>
                <a:path w="2294" h="13757" extrusionOk="0">
                  <a:moveTo>
                    <a:pt x="0" y="0"/>
                  </a:moveTo>
                  <a:lnTo>
                    <a:pt x="0" y="11466"/>
                  </a:lnTo>
                  <a:lnTo>
                    <a:pt x="0" y="13757"/>
                  </a:lnTo>
                  <a:lnTo>
                    <a:pt x="2293" y="13757"/>
                  </a:lnTo>
                  <a:lnTo>
                    <a:pt x="2293" y="11466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EFD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9" name="Google Shape;3219;p47"/>
            <p:cNvSpPr/>
            <p:nvPr/>
          </p:nvSpPr>
          <p:spPr>
            <a:xfrm>
              <a:off x="2406785" y="2808513"/>
              <a:ext cx="458600" cy="458600"/>
            </a:xfrm>
            <a:custGeom>
              <a:avLst/>
              <a:gdLst/>
              <a:ahLst/>
              <a:cxnLst/>
              <a:rect l="l" t="t" r="r" b="b"/>
              <a:pathLst>
                <a:path w="18344" h="18344" extrusionOk="0">
                  <a:moveTo>
                    <a:pt x="0" y="0"/>
                  </a:moveTo>
                  <a:lnTo>
                    <a:pt x="0" y="6877"/>
                  </a:lnTo>
                  <a:lnTo>
                    <a:pt x="2293" y="6877"/>
                  </a:lnTo>
                  <a:lnTo>
                    <a:pt x="2293" y="18343"/>
                  </a:lnTo>
                  <a:lnTo>
                    <a:pt x="16050" y="18343"/>
                  </a:lnTo>
                  <a:lnTo>
                    <a:pt x="16050" y="6877"/>
                  </a:lnTo>
                  <a:lnTo>
                    <a:pt x="18343" y="6877"/>
                  </a:lnTo>
                  <a:lnTo>
                    <a:pt x="18343" y="0"/>
                  </a:lnTo>
                  <a:lnTo>
                    <a:pt x="11469" y="0"/>
                  </a:lnTo>
                  <a:lnTo>
                    <a:pt x="11469" y="2291"/>
                  </a:lnTo>
                  <a:lnTo>
                    <a:pt x="6880" y="2291"/>
                  </a:lnTo>
                  <a:lnTo>
                    <a:pt x="68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0" name="Google Shape;3220;p47"/>
            <p:cNvSpPr/>
            <p:nvPr/>
          </p:nvSpPr>
          <p:spPr>
            <a:xfrm>
              <a:off x="2636110" y="3725663"/>
              <a:ext cx="114675" cy="57350"/>
            </a:xfrm>
            <a:custGeom>
              <a:avLst/>
              <a:gdLst/>
              <a:ahLst/>
              <a:cxnLst/>
              <a:rect l="l" t="t" r="r" b="b"/>
              <a:pathLst>
                <a:path w="4587" h="2294" extrusionOk="0">
                  <a:moveTo>
                    <a:pt x="0" y="0"/>
                  </a:moveTo>
                  <a:lnTo>
                    <a:pt x="0" y="2293"/>
                  </a:lnTo>
                  <a:lnTo>
                    <a:pt x="4586" y="2293"/>
                  </a:lnTo>
                  <a:lnTo>
                    <a:pt x="45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1" name="Google Shape;3221;p47"/>
            <p:cNvSpPr/>
            <p:nvPr/>
          </p:nvSpPr>
          <p:spPr>
            <a:xfrm>
              <a:off x="2406785" y="3725663"/>
              <a:ext cx="114750" cy="57350"/>
            </a:xfrm>
            <a:custGeom>
              <a:avLst/>
              <a:gdLst/>
              <a:ahLst/>
              <a:cxnLst/>
              <a:rect l="l" t="t" r="r" b="b"/>
              <a:pathLst>
                <a:path w="4590" h="2294" extrusionOk="0">
                  <a:moveTo>
                    <a:pt x="0" y="0"/>
                  </a:moveTo>
                  <a:lnTo>
                    <a:pt x="0" y="2293"/>
                  </a:lnTo>
                  <a:lnTo>
                    <a:pt x="4589" y="2293"/>
                  </a:lnTo>
                  <a:lnTo>
                    <a:pt x="4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2" name="Google Shape;3222;p47"/>
            <p:cNvSpPr/>
            <p:nvPr/>
          </p:nvSpPr>
          <p:spPr>
            <a:xfrm>
              <a:off x="2665610" y="2472613"/>
              <a:ext cx="55875" cy="56025"/>
            </a:xfrm>
            <a:custGeom>
              <a:avLst/>
              <a:gdLst/>
              <a:ahLst/>
              <a:cxnLst/>
              <a:rect l="l" t="t" r="r" b="b"/>
              <a:pathLst>
                <a:path w="2235" h="2241" extrusionOk="0">
                  <a:moveTo>
                    <a:pt x="0" y="1"/>
                  </a:moveTo>
                  <a:lnTo>
                    <a:pt x="0" y="2241"/>
                  </a:lnTo>
                  <a:lnTo>
                    <a:pt x="2235" y="2241"/>
                  </a:lnTo>
                  <a:lnTo>
                    <a:pt x="22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3" name="Google Shape;3223;p47"/>
            <p:cNvSpPr/>
            <p:nvPr/>
          </p:nvSpPr>
          <p:spPr>
            <a:xfrm>
              <a:off x="2609535" y="2584488"/>
              <a:ext cx="56100" cy="56100"/>
            </a:xfrm>
            <a:custGeom>
              <a:avLst/>
              <a:gdLst/>
              <a:ahLst/>
              <a:cxnLst/>
              <a:rect l="l" t="t" r="r" b="b"/>
              <a:pathLst>
                <a:path w="2244" h="2244" extrusionOk="0">
                  <a:moveTo>
                    <a:pt x="0" y="1"/>
                  </a:moveTo>
                  <a:lnTo>
                    <a:pt x="0" y="2244"/>
                  </a:lnTo>
                  <a:lnTo>
                    <a:pt x="2243" y="2244"/>
                  </a:lnTo>
                  <a:lnTo>
                    <a:pt x="22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4" name="Google Shape;3224;p47"/>
            <p:cNvSpPr/>
            <p:nvPr/>
          </p:nvSpPr>
          <p:spPr>
            <a:xfrm>
              <a:off x="2553510" y="2472613"/>
              <a:ext cx="56100" cy="56025"/>
            </a:xfrm>
            <a:custGeom>
              <a:avLst/>
              <a:gdLst/>
              <a:ahLst/>
              <a:cxnLst/>
              <a:rect l="l" t="t" r="r" b="b"/>
              <a:pathLst>
                <a:path w="2244" h="2241" extrusionOk="0">
                  <a:moveTo>
                    <a:pt x="1" y="1"/>
                  </a:moveTo>
                  <a:lnTo>
                    <a:pt x="1" y="2241"/>
                  </a:lnTo>
                  <a:lnTo>
                    <a:pt x="2244" y="2241"/>
                  </a:lnTo>
                  <a:lnTo>
                    <a:pt x="22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5" name="Google Shape;3225;p47"/>
            <p:cNvSpPr/>
            <p:nvPr/>
          </p:nvSpPr>
          <p:spPr>
            <a:xfrm>
              <a:off x="2497585" y="2528613"/>
              <a:ext cx="280050" cy="223925"/>
            </a:xfrm>
            <a:custGeom>
              <a:avLst/>
              <a:gdLst/>
              <a:ahLst/>
              <a:cxnLst/>
              <a:rect l="l" t="t" r="r" b="b"/>
              <a:pathLst>
                <a:path w="11202" h="8957" extrusionOk="0">
                  <a:moveTo>
                    <a:pt x="0" y="1"/>
                  </a:moveTo>
                  <a:lnTo>
                    <a:pt x="0" y="2238"/>
                  </a:lnTo>
                  <a:lnTo>
                    <a:pt x="0" y="4479"/>
                  </a:lnTo>
                  <a:lnTo>
                    <a:pt x="0" y="6722"/>
                  </a:lnTo>
                  <a:lnTo>
                    <a:pt x="2241" y="6722"/>
                  </a:lnTo>
                  <a:lnTo>
                    <a:pt x="2241" y="8956"/>
                  </a:lnTo>
                  <a:lnTo>
                    <a:pt x="8959" y="8956"/>
                  </a:lnTo>
                  <a:lnTo>
                    <a:pt x="8959" y="6722"/>
                  </a:lnTo>
                  <a:lnTo>
                    <a:pt x="11201" y="6722"/>
                  </a:lnTo>
                  <a:lnTo>
                    <a:pt x="11201" y="4479"/>
                  </a:lnTo>
                  <a:lnTo>
                    <a:pt x="11201" y="2238"/>
                  </a:lnTo>
                  <a:lnTo>
                    <a:pt x="11201" y="1"/>
                  </a:lnTo>
                  <a:lnTo>
                    <a:pt x="6721" y="1"/>
                  </a:lnTo>
                  <a:lnTo>
                    <a:pt x="6721" y="2238"/>
                  </a:lnTo>
                  <a:lnTo>
                    <a:pt x="6721" y="4479"/>
                  </a:lnTo>
                  <a:lnTo>
                    <a:pt x="4478" y="4479"/>
                  </a:lnTo>
                  <a:lnTo>
                    <a:pt x="4478" y="2238"/>
                  </a:lnTo>
                  <a:lnTo>
                    <a:pt x="44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6" name="Google Shape;3226;p47"/>
            <p:cNvSpPr/>
            <p:nvPr/>
          </p:nvSpPr>
          <p:spPr>
            <a:xfrm>
              <a:off x="2497585" y="2360688"/>
              <a:ext cx="280050" cy="223900"/>
            </a:xfrm>
            <a:custGeom>
              <a:avLst/>
              <a:gdLst/>
              <a:ahLst/>
              <a:cxnLst/>
              <a:rect l="l" t="t" r="r" b="b"/>
              <a:pathLst>
                <a:path w="11202" h="8956" extrusionOk="0">
                  <a:moveTo>
                    <a:pt x="2241" y="0"/>
                  </a:moveTo>
                  <a:lnTo>
                    <a:pt x="2241" y="2235"/>
                  </a:lnTo>
                  <a:lnTo>
                    <a:pt x="0" y="2235"/>
                  </a:lnTo>
                  <a:lnTo>
                    <a:pt x="0" y="4478"/>
                  </a:lnTo>
                  <a:lnTo>
                    <a:pt x="0" y="6718"/>
                  </a:lnTo>
                  <a:lnTo>
                    <a:pt x="2241" y="6718"/>
                  </a:lnTo>
                  <a:lnTo>
                    <a:pt x="2241" y="4478"/>
                  </a:lnTo>
                  <a:lnTo>
                    <a:pt x="4478" y="4478"/>
                  </a:lnTo>
                  <a:lnTo>
                    <a:pt x="4478" y="5301"/>
                  </a:lnTo>
                  <a:lnTo>
                    <a:pt x="4478" y="6718"/>
                  </a:lnTo>
                  <a:lnTo>
                    <a:pt x="4478" y="8955"/>
                  </a:lnTo>
                  <a:lnTo>
                    <a:pt x="6721" y="8955"/>
                  </a:lnTo>
                  <a:lnTo>
                    <a:pt x="6721" y="6718"/>
                  </a:lnTo>
                  <a:lnTo>
                    <a:pt x="6721" y="5301"/>
                  </a:lnTo>
                  <a:lnTo>
                    <a:pt x="6721" y="4478"/>
                  </a:lnTo>
                  <a:lnTo>
                    <a:pt x="8959" y="4478"/>
                  </a:lnTo>
                  <a:lnTo>
                    <a:pt x="8959" y="6718"/>
                  </a:lnTo>
                  <a:lnTo>
                    <a:pt x="11201" y="6718"/>
                  </a:lnTo>
                  <a:lnTo>
                    <a:pt x="11201" y="4478"/>
                  </a:lnTo>
                  <a:lnTo>
                    <a:pt x="11201" y="2235"/>
                  </a:lnTo>
                  <a:lnTo>
                    <a:pt x="8959" y="2235"/>
                  </a:lnTo>
                  <a:lnTo>
                    <a:pt x="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7" name="Google Shape;3227;p47"/>
            <p:cNvSpPr/>
            <p:nvPr/>
          </p:nvSpPr>
          <p:spPr>
            <a:xfrm>
              <a:off x="2721535" y="2304613"/>
              <a:ext cx="112100" cy="168025"/>
            </a:xfrm>
            <a:custGeom>
              <a:avLst/>
              <a:gdLst/>
              <a:ahLst/>
              <a:cxnLst/>
              <a:rect l="l" t="t" r="r" b="b"/>
              <a:pathLst>
                <a:path w="4484" h="6721" extrusionOk="0">
                  <a:moveTo>
                    <a:pt x="1" y="0"/>
                  </a:moveTo>
                  <a:lnTo>
                    <a:pt x="1" y="2243"/>
                  </a:lnTo>
                  <a:lnTo>
                    <a:pt x="1" y="4478"/>
                  </a:lnTo>
                  <a:lnTo>
                    <a:pt x="2243" y="4478"/>
                  </a:lnTo>
                  <a:lnTo>
                    <a:pt x="2243" y="6721"/>
                  </a:lnTo>
                  <a:lnTo>
                    <a:pt x="4484" y="6721"/>
                  </a:lnTo>
                  <a:lnTo>
                    <a:pt x="4484" y="4478"/>
                  </a:lnTo>
                  <a:lnTo>
                    <a:pt x="4484" y="2243"/>
                  </a:lnTo>
                  <a:lnTo>
                    <a:pt x="2243" y="2243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8" name="Google Shape;3228;p47"/>
            <p:cNvSpPr/>
            <p:nvPr/>
          </p:nvSpPr>
          <p:spPr>
            <a:xfrm>
              <a:off x="2721535" y="2696638"/>
              <a:ext cx="56100" cy="55900"/>
            </a:xfrm>
            <a:custGeom>
              <a:avLst/>
              <a:gdLst/>
              <a:ahLst/>
              <a:cxnLst/>
              <a:rect l="l" t="t" r="r" b="b"/>
              <a:pathLst>
                <a:path w="2244" h="2236" extrusionOk="0">
                  <a:moveTo>
                    <a:pt x="1" y="1"/>
                  </a:moveTo>
                  <a:lnTo>
                    <a:pt x="1" y="2235"/>
                  </a:lnTo>
                  <a:lnTo>
                    <a:pt x="2243" y="2235"/>
                  </a:lnTo>
                  <a:lnTo>
                    <a:pt x="22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9" name="Google Shape;3229;p47"/>
            <p:cNvSpPr/>
            <p:nvPr/>
          </p:nvSpPr>
          <p:spPr>
            <a:xfrm>
              <a:off x="2553585" y="2752513"/>
              <a:ext cx="167975" cy="56100"/>
            </a:xfrm>
            <a:custGeom>
              <a:avLst/>
              <a:gdLst/>
              <a:ahLst/>
              <a:cxnLst/>
              <a:rect l="l" t="t" r="r" b="b"/>
              <a:pathLst>
                <a:path w="6719" h="2244" extrusionOk="0">
                  <a:moveTo>
                    <a:pt x="1" y="0"/>
                  </a:moveTo>
                  <a:lnTo>
                    <a:pt x="1" y="2243"/>
                  </a:lnTo>
                  <a:lnTo>
                    <a:pt x="6719" y="2243"/>
                  </a:lnTo>
                  <a:lnTo>
                    <a:pt x="67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0" name="Google Shape;3230;p47"/>
            <p:cNvSpPr/>
            <p:nvPr/>
          </p:nvSpPr>
          <p:spPr>
            <a:xfrm>
              <a:off x="2497585" y="2696638"/>
              <a:ext cx="55900" cy="55900"/>
            </a:xfrm>
            <a:custGeom>
              <a:avLst/>
              <a:gdLst/>
              <a:ahLst/>
              <a:cxnLst/>
              <a:rect l="l" t="t" r="r" b="b"/>
              <a:pathLst>
                <a:path w="2236" h="2236" extrusionOk="0">
                  <a:moveTo>
                    <a:pt x="0" y="1"/>
                  </a:moveTo>
                  <a:lnTo>
                    <a:pt x="0" y="2235"/>
                  </a:lnTo>
                  <a:lnTo>
                    <a:pt x="2235" y="2235"/>
                  </a:lnTo>
                  <a:lnTo>
                    <a:pt x="22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1" name="Google Shape;3231;p47"/>
            <p:cNvSpPr/>
            <p:nvPr/>
          </p:nvSpPr>
          <p:spPr>
            <a:xfrm>
              <a:off x="2441510" y="2304613"/>
              <a:ext cx="112100" cy="168025"/>
            </a:xfrm>
            <a:custGeom>
              <a:avLst/>
              <a:gdLst/>
              <a:ahLst/>
              <a:cxnLst/>
              <a:rect l="l" t="t" r="r" b="b"/>
              <a:pathLst>
                <a:path w="4484" h="6721" extrusionOk="0">
                  <a:moveTo>
                    <a:pt x="2243" y="0"/>
                  </a:moveTo>
                  <a:lnTo>
                    <a:pt x="2243" y="2243"/>
                  </a:lnTo>
                  <a:lnTo>
                    <a:pt x="0" y="2243"/>
                  </a:lnTo>
                  <a:lnTo>
                    <a:pt x="0" y="4478"/>
                  </a:lnTo>
                  <a:lnTo>
                    <a:pt x="0" y="6721"/>
                  </a:lnTo>
                  <a:lnTo>
                    <a:pt x="2243" y="6721"/>
                  </a:lnTo>
                  <a:lnTo>
                    <a:pt x="2243" y="4478"/>
                  </a:lnTo>
                  <a:lnTo>
                    <a:pt x="4484" y="4478"/>
                  </a:lnTo>
                  <a:lnTo>
                    <a:pt x="4484" y="2243"/>
                  </a:lnTo>
                  <a:lnTo>
                    <a:pt x="4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232" name="Google Shape;3232;p47"/>
          <p:cNvGrpSpPr/>
          <p:nvPr/>
        </p:nvGrpSpPr>
        <p:grpSpPr>
          <a:xfrm>
            <a:off x="5262243" y="1623581"/>
            <a:ext cx="229691" cy="377335"/>
            <a:chOff x="5262243" y="1623581"/>
            <a:chExt cx="229691" cy="377335"/>
          </a:xfrm>
        </p:grpSpPr>
        <p:sp>
          <p:nvSpPr>
            <p:cNvPr id="3233" name="Google Shape;3233;p47"/>
            <p:cNvSpPr/>
            <p:nvPr/>
          </p:nvSpPr>
          <p:spPr>
            <a:xfrm>
              <a:off x="5360670" y="1623581"/>
              <a:ext cx="131264" cy="90239"/>
            </a:xfrm>
            <a:custGeom>
              <a:avLst/>
              <a:gdLst/>
              <a:ahLst/>
              <a:cxnLst/>
              <a:rect l="l" t="t" r="r" b="b"/>
              <a:pathLst>
                <a:path w="3382" h="2325" extrusionOk="0">
                  <a:moveTo>
                    <a:pt x="1" y="0"/>
                  </a:moveTo>
                  <a:lnTo>
                    <a:pt x="1" y="632"/>
                  </a:lnTo>
                  <a:lnTo>
                    <a:pt x="2748" y="632"/>
                  </a:lnTo>
                  <a:lnTo>
                    <a:pt x="2748" y="1689"/>
                  </a:lnTo>
                  <a:lnTo>
                    <a:pt x="1269" y="1689"/>
                  </a:lnTo>
                  <a:lnTo>
                    <a:pt x="1269" y="2324"/>
                  </a:lnTo>
                  <a:lnTo>
                    <a:pt x="3382" y="2324"/>
                  </a:lnTo>
                  <a:lnTo>
                    <a:pt x="33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4" name="Google Shape;3234;p47"/>
            <p:cNvSpPr/>
            <p:nvPr/>
          </p:nvSpPr>
          <p:spPr>
            <a:xfrm>
              <a:off x="5336102" y="1648110"/>
              <a:ext cx="24607" cy="24607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0" y="0"/>
                  </a:moveTo>
                  <a:lnTo>
                    <a:pt x="0" y="634"/>
                  </a:lnTo>
                  <a:lnTo>
                    <a:pt x="634" y="634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5" name="Google Shape;3235;p47"/>
            <p:cNvSpPr/>
            <p:nvPr/>
          </p:nvSpPr>
          <p:spPr>
            <a:xfrm>
              <a:off x="5262243" y="1672756"/>
              <a:ext cx="196857" cy="328160"/>
            </a:xfrm>
            <a:custGeom>
              <a:avLst/>
              <a:gdLst/>
              <a:ahLst/>
              <a:cxnLst/>
              <a:rect l="l" t="t" r="r" b="b"/>
              <a:pathLst>
                <a:path w="5072" h="8455" extrusionOk="0">
                  <a:moveTo>
                    <a:pt x="1268" y="0"/>
                  </a:moveTo>
                  <a:lnTo>
                    <a:pt x="1268" y="1902"/>
                  </a:lnTo>
                  <a:lnTo>
                    <a:pt x="0" y="1902"/>
                  </a:lnTo>
                  <a:lnTo>
                    <a:pt x="0" y="4226"/>
                  </a:lnTo>
                  <a:lnTo>
                    <a:pt x="1268" y="4226"/>
                  </a:lnTo>
                  <a:lnTo>
                    <a:pt x="1268" y="8454"/>
                  </a:lnTo>
                  <a:lnTo>
                    <a:pt x="3805" y="8454"/>
                  </a:lnTo>
                  <a:lnTo>
                    <a:pt x="3805" y="4226"/>
                  </a:lnTo>
                  <a:lnTo>
                    <a:pt x="5072" y="4226"/>
                  </a:lnTo>
                  <a:lnTo>
                    <a:pt x="5072" y="1902"/>
                  </a:lnTo>
                  <a:lnTo>
                    <a:pt x="3805" y="1902"/>
                  </a:lnTo>
                  <a:lnTo>
                    <a:pt x="3805" y="1057"/>
                  </a:lnTo>
                  <a:lnTo>
                    <a:pt x="3172" y="1057"/>
                  </a:lnTo>
                  <a:lnTo>
                    <a:pt x="3172" y="2535"/>
                  </a:lnTo>
                  <a:lnTo>
                    <a:pt x="4437" y="2535"/>
                  </a:lnTo>
                  <a:lnTo>
                    <a:pt x="4437" y="3594"/>
                  </a:lnTo>
                  <a:lnTo>
                    <a:pt x="3172" y="3594"/>
                  </a:lnTo>
                  <a:lnTo>
                    <a:pt x="3172" y="7819"/>
                  </a:lnTo>
                  <a:lnTo>
                    <a:pt x="1903" y="7819"/>
                  </a:lnTo>
                  <a:lnTo>
                    <a:pt x="1903" y="3594"/>
                  </a:lnTo>
                  <a:lnTo>
                    <a:pt x="635" y="3594"/>
                  </a:lnTo>
                  <a:lnTo>
                    <a:pt x="635" y="2535"/>
                  </a:lnTo>
                  <a:lnTo>
                    <a:pt x="1903" y="2535"/>
                  </a:lnTo>
                  <a:lnTo>
                    <a:pt x="19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236" name="Google Shape;3236;p47"/>
          <p:cNvGrpSpPr/>
          <p:nvPr/>
        </p:nvGrpSpPr>
        <p:grpSpPr>
          <a:xfrm>
            <a:off x="6198375" y="1623581"/>
            <a:ext cx="377332" cy="377334"/>
            <a:chOff x="6198375" y="1623581"/>
            <a:chExt cx="377332" cy="377334"/>
          </a:xfrm>
        </p:grpSpPr>
        <p:sp>
          <p:nvSpPr>
            <p:cNvPr id="3237" name="Google Shape;3237;p47"/>
            <p:cNvSpPr/>
            <p:nvPr/>
          </p:nvSpPr>
          <p:spPr>
            <a:xfrm>
              <a:off x="6329676" y="1746538"/>
              <a:ext cx="196818" cy="254377"/>
            </a:xfrm>
            <a:custGeom>
              <a:avLst/>
              <a:gdLst/>
              <a:ahLst/>
              <a:cxnLst/>
              <a:rect l="l" t="t" r="r" b="b"/>
              <a:pathLst>
                <a:path w="5071" h="6554" extrusionOk="0">
                  <a:moveTo>
                    <a:pt x="0" y="1"/>
                  </a:moveTo>
                  <a:lnTo>
                    <a:pt x="0" y="6553"/>
                  </a:lnTo>
                  <a:lnTo>
                    <a:pt x="2324" y="6553"/>
                  </a:lnTo>
                  <a:lnTo>
                    <a:pt x="2324" y="2537"/>
                  </a:lnTo>
                  <a:lnTo>
                    <a:pt x="1690" y="2537"/>
                  </a:lnTo>
                  <a:lnTo>
                    <a:pt x="1690" y="5918"/>
                  </a:lnTo>
                  <a:lnTo>
                    <a:pt x="632" y="5918"/>
                  </a:lnTo>
                  <a:lnTo>
                    <a:pt x="632" y="634"/>
                  </a:lnTo>
                  <a:lnTo>
                    <a:pt x="1690" y="634"/>
                  </a:lnTo>
                  <a:lnTo>
                    <a:pt x="1690" y="1269"/>
                  </a:lnTo>
                  <a:lnTo>
                    <a:pt x="2324" y="1269"/>
                  </a:lnTo>
                  <a:lnTo>
                    <a:pt x="2324" y="634"/>
                  </a:lnTo>
                  <a:lnTo>
                    <a:pt x="5071" y="634"/>
                  </a:lnTo>
                  <a:lnTo>
                    <a:pt x="50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8" name="Google Shape;3238;p47"/>
            <p:cNvSpPr/>
            <p:nvPr/>
          </p:nvSpPr>
          <p:spPr>
            <a:xfrm>
              <a:off x="6485429" y="1795790"/>
              <a:ext cx="90278" cy="205124"/>
            </a:xfrm>
            <a:custGeom>
              <a:avLst/>
              <a:gdLst/>
              <a:ahLst/>
              <a:cxnLst/>
              <a:rect l="l" t="t" r="r" b="b"/>
              <a:pathLst>
                <a:path w="2326" h="5285" extrusionOk="0">
                  <a:moveTo>
                    <a:pt x="1692" y="0"/>
                  </a:moveTo>
                  <a:lnTo>
                    <a:pt x="1692" y="4649"/>
                  </a:lnTo>
                  <a:lnTo>
                    <a:pt x="635" y="4649"/>
                  </a:lnTo>
                  <a:lnTo>
                    <a:pt x="635" y="1268"/>
                  </a:lnTo>
                  <a:lnTo>
                    <a:pt x="0" y="1268"/>
                  </a:lnTo>
                  <a:lnTo>
                    <a:pt x="0" y="5284"/>
                  </a:lnTo>
                  <a:lnTo>
                    <a:pt x="2326" y="5284"/>
                  </a:lnTo>
                  <a:lnTo>
                    <a:pt x="2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9" name="Google Shape;3239;p47"/>
            <p:cNvSpPr/>
            <p:nvPr/>
          </p:nvSpPr>
          <p:spPr>
            <a:xfrm>
              <a:off x="6198375" y="1746538"/>
              <a:ext cx="98429" cy="254299"/>
            </a:xfrm>
            <a:custGeom>
              <a:avLst/>
              <a:gdLst/>
              <a:ahLst/>
              <a:cxnLst/>
              <a:rect l="l" t="t" r="r" b="b"/>
              <a:pathLst>
                <a:path w="2536" h="6552" extrusionOk="0">
                  <a:moveTo>
                    <a:pt x="1903" y="634"/>
                  </a:moveTo>
                  <a:lnTo>
                    <a:pt x="1903" y="5918"/>
                  </a:lnTo>
                  <a:lnTo>
                    <a:pt x="634" y="5918"/>
                  </a:lnTo>
                  <a:lnTo>
                    <a:pt x="634" y="634"/>
                  </a:lnTo>
                  <a:close/>
                  <a:moveTo>
                    <a:pt x="1" y="1"/>
                  </a:moveTo>
                  <a:lnTo>
                    <a:pt x="1" y="6552"/>
                  </a:lnTo>
                  <a:lnTo>
                    <a:pt x="2536" y="655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0" name="Google Shape;3240;p47"/>
            <p:cNvSpPr/>
            <p:nvPr/>
          </p:nvSpPr>
          <p:spPr>
            <a:xfrm>
              <a:off x="6223021" y="1623581"/>
              <a:ext cx="49292" cy="24607"/>
            </a:xfrm>
            <a:custGeom>
              <a:avLst/>
              <a:gdLst/>
              <a:ahLst/>
              <a:cxnLst/>
              <a:rect l="l" t="t" r="r" b="b"/>
              <a:pathLst>
                <a:path w="1270" h="634" extrusionOk="0">
                  <a:moveTo>
                    <a:pt x="1" y="0"/>
                  </a:moveTo>
                  <a:lnTo>
                    <a:pt x="1" y="634"/>
                  </a:lnTo>
                  <a:lnTo>
                    <a:pt x="1269" y="634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1" name="Google Shape;3241;p47"/>
            <p:cNvSpPr/>
            <p:nvPr/>
          </p:nvSpPr>
          <p:spPr>
            <a:xfrm>
              <a:off x="6223021" y="1697324"/>
              <a:ext cx="49292" cy="24685"/>
            </a:xfrm>
            <a:custGeom>
              <a:avLst/>
              <a:gdLst/>
              <a:ahLst/>
              <a:cxnLst/>
              <a:rect l="l" t="t" r="r" b="b"/>
              <a:pathLst>
                <a:path w="1270" h="636" extrusionOk="0">
                  <a:moveTo>
                    <a:pt x="1" y="0"/>
                  </a:moveTo>
                  <a:lnTo>
                    <a:pt x="1" y="635"/>
                  </a:lnTo>
                  <a:lnTo>
                    <a:pt x="1269" y="635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2" name="Google Shape;3242;p47"/>
            <p:cNvSpPr/>
            <p:nvPr/>
          </p:nvSpPr>
          <p:spPr>
            <a:xfrm>
              <a:off x="6198375" y="1648110"/>
              <a:ext cx="24685" cy="49253"/>
            </a:xfrm>
            <a:custGeom>
              <a:avLst/>
              <a:gdLst/>
              <a:ahLst/>
              <a:cxnLst/>
              <a:rect l="l" t="t" r="r" b="b"/>
              <a:pathLst>
                <a:path w="636" h="1269" extrusionOk="0">
                  <a:moveTo>
                    <a:pt x="1" y="0"/>
                  </a:moveTo>
                  <a:lnTo>
                    <a:pt x="1" y="1268"/>
                  </a:lnTo>
                  <a:lnTo>
                    <a:pt x="636" y="1268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3" name="Google Shape;3243;p47"/>
            <p:cNvSpPr/>
            <p:nvPr/>
          </p:nvSpPr>
          <p:spPr>
            <a:xfrm>
              <a:off x="6272157" y="1648110"/>
              <a:ext cx="24646" cy="49253"/>
            </a:xfrm>
            <a:custGeom>
              <a:avLst/>
              <a:gdLst/>
              <a:ahLst/>
              <a:cxnLst/>
              <a:rect l="l" t="t" r="r" b="b"/>
              <a:pathLst>
                <a:path w="635" h="1269" extrusionOk="0">
                  <a:moveTo>
                    <a:pt x="0" y="0"/>
                  </a:moveTo>
                  <a:lnTo>
                    <a:pt x="0" y="1268"/>
                  </a:lnTo>
                  <a:lnTo>
                    <a:pt x="635" y="1268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4" name="Google Shape;3244;p47"/>
            <p:cNvSpPr/>
            <p:nvPr/>
          </p:nvSpPr>
          <p:spPr>
            <a:xfrm>
              <a:off x="6526454" y="1771144"/>
              <a:ext cx="24685" cy="24685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1" y="0"/>
                  </a:moveTo>
                  <a:lnTo>
                    <a:pt x="1" y="635"/>
                  </a:lnTo>
                  <a:lnTo>
                    <a:pt x="635" y="635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5" name="Google Shape;3245;p47"/>
            <p:cNvSpPr/>
            <p:nvPr/>
          </p:nvSpPr>
          <p:spPr>
            <a:xfrm>
              <a:off x="6419876" y="1820397"/>
              <a:ext cx="65593" cy="24646"/>
            </a:xfrm>
            <a:custGeom>
              <a:avLst/>
              <a:gdLst/>
              <a:ahLst/>
              <a:cxnLst/>
              <a:rect l="l" t="t" r="r" b="b"/>
              <a:pathLst>
                <a:path w="1690" h="635" extrusionOk="0">
                  <a:moveTo>
                    <a:pt x="0" y="1"/>
                  </a:moveTo>
                  <a:lnTo>
                    <a:pt x="0" y="634"/>
                  </a:lnTo>
                  <a:lnTo>
                    <a:pt x="1689" y="634"/>
                  </a:lnTo>
                  <a:lnTo>
                    <a:pt x="16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246" name="Google Shape;3246;p47"/>
          <p:cNvGrpSpPr/>
          <p:nvPr/>
        </p:nvGrpSpPr>
        <p:grpSpPr>
          <a:xfrm>
            <a:off x="7208329" y="1644097"/>
            <a:ext cx="377332" cy="336307"/>
            <a:chOff x="7208329" y="1644097"/>
            <a:chExt cx="377332" cy="336307"/>
          </a:xfrm>
        </p:grpSpPr>
        <p:sp>
          <p:nvSpPr>
            <p:cNvPr id="3247" name="Google Shape;3247;p47"/>
            <p:cNvSpPr/>
            <p:nvPr/>
          </p:nvSpPr>
          <p:spPr>
            <a:xfrm>
              <a:off x="7396956" y="1644097"/>
              <a:ext cx="90239" cy="24685"/>
            </a:xfrm>
            <a:custGeom>
              <a:avLst/>
              <a:gdLst/>
              <a:ahLst/>
              <a:cxnLst/>
              <a:rect l="l" t="t" r="r" b="b"/>
              <a:pathLst>
                <a:path w="2325" h="636" extrusionOk="0">
                  <a:moveTo>
                    <a:pt x="1" y="0"/>
                  </a:moveTo>
                  <a:lnTo>
                    <a:pt x="1" y="635"/>
                  </a:lnTo>
                  <a:lnTo>
                    <a:pt x="2325" y="635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8" name="Google Shape;3248;p47"/>
            <p:cNvSpPr/>
            <p:nvPr/>
          </p:nvSpPr>
          <p:spPr>
            <a:xfrm>
              <a:off x="7282150" y="1857369"/>
              <a:ext cx="49253" cy="49292"/>
            </a:xfrm>
            <a:custGeom>
              <a:avLst/>
              <a:gdLst/>
              <a:ahLst/>
              <a:cxnLst/>
              <a:rect l="l" t="t" r="r" b="b"/>
              <a:pathLst>
                <a:path w="1269" h="1270" extrusionOk="0">
                  <a:moveTo>
                    <a:pt x="0" y="1"/>
                  </a:moveTo>
                  <a:lnTo>
                    <a:pt x="0" y="1269"/>
                  </a:lnTo>
                  <a:lnTo>
                    <a:pt x="635" y="1269"/>
                  </a:lnTo>
                  <a:lnTo>
                    <a:pt x="635" y="634"/>
                  </a:lnTo>
                  <a:lnTo>
                    <a:pt x="1268" y="634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9" name="Google Shape;3249;p47"/>
            <p:cNvSpPr/>
            <p:nvPr/>
          </p:nvSpPr>
          <p:spPr>
            <a:xfrm>
              <a:off x="7232897" y="1931112"/>
              <a:ext cx="229654" cy="49292"/>
            </a:xfrm>
            <a:custGeom>
              <a:avLst/>
              <a:gdLst/>
              <a:ahLst/>
              <a:cxnLst/>
              <a:rect l="l" t="t" r="r" b="b"/>
              <a:pathLst>
                <a:path w="5917" h="1270" extrusionOk="0">
                  <a:moveTo>
                    <a:pt x="1" y="1"/>
                  </a:moveTo>
                  <a:lnTo>
                    <a:pt x="1" y="1269"/>
                  </a:lnTo>
                  <a:lnTo>
                    <a:pt x="5917" y="1269"/>
                  </a:lnTo>
                  <a:lnTo>
                    <a:pt x="5917" y="636"/>
                  </a:lnTo>
                  <a:lnTo>
                    <a:pt x="636" y="636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0" name="Google Shape;3250;p47"/>
            <p:cNvSpPr/>
            <p:nvPr/>
          </p:nvSpPr>
          <p:spPr>
            <a:xfrm>
              <a:off x="7372349" y="1668743"/>
              <a:ext cx="24646" cy="24607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0" y="0"/>
                  </a:moveTo>
                  <a:lnTo>
                    <a:pt x="0" y="634"/>
                  </a:lnTo>
                  <a:lnTo>
                    <a:pt x="635" y="634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1" name="Google Shape;3251;p47"/>
            <p:cNvSpPr/>
            <p:nvPr/>
          </p:nvSpPr>
          <p:spPr>
            <a:xfrm>
              <a:off x="7314985" y="1693311"/>
              <a:ext cx="57365" cy="73860"/>
            </a:xfrm>
            <a:custGeom>
              <a:avLst/>
              <a:gdLst/>
              <a:ahLst/>
              <a:cxnLst/>
              <a:rect l="l" t="t" r="r" b="b"/>
              <a:pathLst>
                <a:path w="1478" h="1903" extrusionOk="0">
                  <a:moveTo>
                    <a:pt x="845" y="1"/>
                  </a:moveTo>
                  <a:lnTo>
                    <a:pt x="845" y="1267"/>
                  </a:lnTo>
                  <a:lnTo>
                    <a:pt x="0" y="1267"/>
                  </a:lnTo>
                  <a:lnTo>
                    <a:pt x="0" y="1902"/>
                  </a:lnTo>
                  <a:lnTo>
                    <a:pt x="1478" y="1902"/>
                  </a:lnTo>
                  <a:lnTo>
                    <a:pt x="1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2" name="Google Shape;3252;p47"/>
            <p:cNvSpPr/>
            <p:nvPr/>
          </p:nvSpPr>
          <p:spPr>
            <a:xfrm>
              <a:off x="7487155" y="1668743"/>
              <a:ext cx="24646" cy="24607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1" y="0"/>
                  </a:moveTo>
                  <a:lnTo>
                    <a:pt x="1" y="634"/>
                  </a:lnTo>
                  <a:lnTo>
                    <a:pt x="634" y="634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3" name="Google Shape;3253;p47"/>
            <p:cNvSpPr/>
            <p:nvPr/>
          </p:nvSpPr>
          <p:spPr>
            <a:xfrm>
              <a:off x="7511762" y="1693311"/>
              <a:ext cx="73899" cy="98428"/>
            </a:xfrm>
            <a:custGeom>
              <a:avLst/>
              <a:gdLst/>
              <a:ahLst/>
              <a:cxnLst/>
              <a:rect l="l" t="t" r="r" b="b"/>
              <a:pathLst>
                <a:path w="1904" h="2536" extrusionOk="0">
                  <a:moveTo>
                    <a:pt x="0" y="1"/>
                  </a:moveTo>
                  <a:lnTo>
                    <a:pt x="0" y="1902"/>
                  </a:lnTo>
                  <a:lnTo>
                    <a:pt x="1268" y="1902"/>
                  </a:lnTo>
                  <a:lnTo>
                    <a:pt x="1268" y="2536"/>
                  </a:lnTo>
                  <a:lnTo>
                    <a:pt x="1903" y="2536"/>
                  </a:lnTo>
                  <a:lnTo>
                    <a:pt x="1903" y="1267"/>
                  </a:lnTo>
                  <a:lnTo>
                    <a:pt x="635" y="1267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4" name="Google Shape;3254;p47"/>
            <p:cNvSpPr/>
            <p:nvPr/>
          </p:nvSpPr>
          <p:spPr>
            <a:xfrm>
              <a:off x="7487155" y="1906622"/>
              <a:ext cx="24646" cy="24607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1" y="0"/>
                  </a:moveTo>
                  <a:lnTo>
                    <a:pt x="1" y="633"/>
                  </a:lnTo>
                  <a:lnTo>
                    <a:pt x="634" y="633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5" name="Google Shape;3255;p47"/>
            <p:cNvSpPr/>
            <p:nvPr/>
          </p:nvSpPr>
          <p:spPr>
            <a:xfrm>
              <a:off x="7257543" y="1906622"/>
              <a:ext cx="24646" cy="24607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1" y="0"/>
                  </a:moveTo>
                  <a:lnTo>
                    <a:pt x="1" y="633"/>
                  </a:lnTo>
                  <a:lnTo>
                    <a:pt x="634" y="633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6" name="Google Shape;3256;p47"/>
            <p:cNvSpPr/>
            <p:nvPr/>
          </p:nvSpPr>
          <p:spPr>
            <a:xfrm>
              <a:off x="7462510" y="1931112"/>
              <a:ext cx="24685" cy="24646"/>
            </a:xfrm>
            <a:custGeom>
              <a:avLst/>
              <a:gdLst/>
              <a:ahLst/>
              <a:cxnLst/>
              <a:rect l="l" t="t" r="r" b="b"/>
              <a:pathLst>
                <a:path w="636" h="635" extrusionOk="0">
                  <a:moveTo>
                    <a:pt x="1" y="1"/>
                  </a:moveTo>
                  <a:lnTo>
                    <a:pt x="1" y="634"/>
                  </a:lnTo>
                  <a:lnTo>
                    <a:pt x="636" y="634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7" name="Google Shape;3257;p47"/>
            <p:cNvSpPr/>
            <p:nvPr/>
          </p:nvSpPr>
          <p:spPr>
            <a:xfrm>
              <a:off x="7536408" y="1791700"/>
              <a:ext cx="24607" cy="24685"/>
            </a:xfrm>
            <a:custGeom>
              <a:avLst/>
              <a:gdLst/>
              <a:ahLst/>
              <a:cxnLst/>
              <a:rect l="l" t="t" r="r" b="b"/>
              <a:pathLst>
                <a:path w="634" h="636" extrusionOk="0">
                  <a:moveTo>
                    <a:pt x="0" y="1"/>
                  </a:moveTo>
                  <a:lnTo>
                    <a:pt x="0" y="636"/>
                  </a:lnTo>
                  <a:lnTo>
                    <a:pt x="633" y="636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8" name="Google Shape;3258;p47"/>
            <p:cNvSpPr/>
            <p:nvPr/>
          </p:nvSpPr>
          <p:spPr>
            <a:xfrm>
              <a:off x="7511762" y="1816345"/>
              <a:ext cx="24685" cy="90239"/>
            </a:xfrm>
            <a:custGeom>
              <a:avLst/>
              <a:gdLst/>
              <a:ahLst/>
              <a:cxnLst/>
              <a:rect l="l" t="t" r="r" b="b"/>
              <a:pathLst>
                <a:path w="636" h="2325" extrusionOk="0">
                  <a:moveTo>
                    <a:pt x="0" y="1"/>
                  </a:moveTo>
                  <a:lnTo>
                    <a:pt x="0" y="2324"/>
                  </a:lnTo>
                  <a:lnTo>
                    <a:pt x="635" y="2324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9" name="Google Shape;3259;p47"/>
            <p:cNvSpPr/>
            <p:nvPr/>
          </p:nvSpPr>
          <p:spPr>
            <a:xfrm>
              <a:off x="7282150" y="1717957"/>
              <a:ext cx="32874" cy="24607"/>
            </a:xfrm>
            <a:custGeom>
              <a:avLst/>
              <a:gdLst/>
              <a:ahLst/>
              <a:cxnLst/>
              <a:rect l="l" t="t" r="r" b="b"/>
              <a:pathLst>
                <a:path w="847" h="634" extrusionOk="0">
                  <a:moveTo>
                    <a:pt x="0" y="1"/>
                  </a:moveTo>
                  <a:lnTo>
                    <a:pt x="0" y="634"/>
                  </a:lnTo>
                  <a:lnTo>
                    <a:pt x="846" y="634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0" name="Google Shape;3260;p47"/>
            <p:cNvSpPr/>
            <p:nvPr/>
          </p:nvSpPr>
          <p:spPr>
            <a:xfrm>
              <a:off x="7257543" y="1693311"/>
              <a:ext cx="24646" cy="24685"/>
            </a:xfrm>
            <a:custGeom>
              <a:avLst/>
              <a:gdLst/>
              <a:ahLst/>
              <a:cxnLst/>
              <a:rect l="l" t="t" r="r" b="b"/>
              <a:pathLst>
                <a:path w="635" h="636" extrusionOk="0">
                  <a:moveTo>
                    <a:pt x="1" y="1"/>
                  </a:moveTo>
                  <a:lnTo>
                    <a:pt x="1" y="636"/>
                  </a:lnTo>
                  <a:lnTo>
                    <a:pt x="634" y="636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1" name="Google Shape;3261;p47"/>
            <p:cNvSpPr/>
            <p:nvPr/>
          </p:nvSpPr>
          <p:spPr>
            <a:xfrm>
              <a:off x="7208329" y="1668743"/>
              <a:ext cx="49253" cy="139453"/>
            </a:xfrm>
            <a:custGeom>
              <a:avLst/>
              <a:gdLst/>
              <a:ahLst/>
              <a:cxnLst/>
              <a:rect l="l" t="t" r="r" b="b"/>
              <a:pathLst>
                <a:path w="1269" h="3593" extrusionOk="0">
                  <a:moveTo>
                    <a:pt x="0" y="0"/>
                  </a:moveTo>
                  <a:lnTo>
                    <a:pt x="0" y="3592"/>
                  </a:lnTo>
                  <a:lnTo>
                    <a:pt x="634" y="3592"/>
                  </a:lnTo>
                  <a:lnTo>
                    <a:pt x="634" y="634"/>
                  </a:lnTo>
                  <a:lnTo>
                    <a:pt x="1269" y="634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2" name="Google Shape;3262;p47"/>
            <p:cNvSpPr/>
            <p:nvPr/>
          </p:nvSpPr>
          <p:spPr>
            <a:xfrm>
              <a:off x="7232897" y="1808156"/>
              <a:ext cx="24685" cy="24607"/>
            </a:xfrm>
            <a:custGeom>
              <a:avLst/>
              <a:gdLst/>
              <a:ahLst/>
              <a:cxnLst/>
              <a:rect l="l" t="t" r="r" b="b"/>
              <a:pathLst>
                <a:path w="636" h="634" extrusionOk="0">
                  <a:moveTo>
                    <a:pt x="1" y="0"/>
                  </a:moveTo>
                  <a:lnTo>
                    <a:pt x="1" y="634"/>
                  </a:lnTo>
                  <a:lnTo>
                    <a:pt x="636" y="634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3" name="Google Shape;3263;p47"/>
            <p:cNvSpPr/>
            <p:nvPr/>
          </p:nvSpPr>
          <p:spPr>
            <a:xfrm>
              <a:off x="7257543" y="1832724"/>
              <a:ext cx="24646" cy="24685"/>
            </a:xfrm>
            <a:custGeom>
              <a:avLst/>
              <a:gdLst/>
              <a:ahLst/>
              <a:cxnLst/>
              <a:rect l="l" t="t" r="r" b="b"/>
              <a:pathLst>
                <a:path w="635" h="636" extrusionOk="0">
                  <a:moveTo>
                    <a:pt x="1" y="1"/>
                  </a:moveTo>
                  <a:lnTo>
                    <a:pt x="1" y="636"/>
                  </a:lnTo>
                  <a:lnTo>
                    <a:pt x="634" y="636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264" name="Google Shape;3264;p47"/>
          <p:cNvGrpSpPr/>
          <p:nvPr/>
        </p:nvGrpSpPr>
        <p:grpSpPr>
          <a:xfrm>
            <a:off x="1508616" y="3159407"/>
            <a:ext cx="909350" cy="709675"/>
            <a:chOff x="1508616" y="3159407"/>
            <a:chExt cx="909350" cy="709675"/>
          </a:xfrm>
        </p:grpSpPr>
        <p:sp>
          <p:nvSpPr>
            <p:cNvPr id="3265" name="Google Shape;3265;p47"/>
            <p:cNvSpPr/>
            <p:nvPr/>
          </p:nvSpPr>
          <p:spPr>
            <a:xfrm>
              <a:off x="1508616" y="3159407"/>
              <a:ext cx="909350" cy="709675"/>
            </a:xfrm>
            <a:custGeom>
              <a:avLst/>
              <a:gdLst/>
              <a:ahLst/>
              <a:cxnLst/>
              <a:rect l="l" t="t" r="r" b="b"/>
              <a:pathLst>
                <a:path w="36374" h="28387" extrusionOk="0">
                  <a:moveTo>
                    <a:pt x="12540" y="1"/>
                  </a:moveTo>
                  <a:lnTo>
                    <a:pt x="12540" y="1061"/>
                  </a:lnTo>
                  <a:lnTo>
                    <a:pt x="9929" y="1061"/>
                  </a:lnTo>
                  <a:lnTo>
                    <a:pt x="9929" y="2121"/>
                  </a:lnTo>
                  <a:lnTo>
                    <a:pt x="9405" y="2121"/>
                  </a:lnTo>
                  <a:lnTo>
                    <a:pt x="9405" y="3181"/>
                  </a:lnTo>
                  <a:lnTo>
                    <a:pt x="6269" y="3181"/>
                  </a:lnTo>
                  <a:lnTo>
                    <a:pt x="6269" y="4241"/>
                  </a:lnTo>
                  <a:lnTo>
                    <a:pt x="4704" y="4241"/>
                  </a:lnTo>
                  <a:lnTo>
                    <a:pt x="4704" y="5301"/>
                  </a:lnTo>
                  <a:lnTo>
                    <a:pt x="3658" y="5301"/>
                  </a:lnTo>
                  <a:lnTo>
                    <a:pt x="3658" y="6362"/>
                  </a:lnTo>
                  <a:lnTo>
                    <a:pt x="3136" y="6362"/>
                  </a:lnTo>
                  <a:lnTo>
                    <a:pt x="3136" y="7422"/>
                  </a:lnTo>
                  <a:lnTo>
                    <a:pt x="2611" y="7422"/>
                  </a:lnTo>
                  <a:lnTo>
                    <a:pt x="2611" y="9542"/>
                  </a:lnTo>
                  <a:lnTo>
                    <a:pt x="2090" y="9542"/>
                  </a:lnTo>
                  <a:lnTo>
                    <a:pt x="2090" y="10602"/>
                  </a:lnTo>
                  <a:lnTo>
                    <a:pt x="1046" y="10602"/>
                  </a:lnTo>
                  <a:lnTo>
                    <a:pt x="1046" y="11662"/>
                  </a:lnTo>
                  <a:lnTo>
                    <a:pt x="522" y="11662"/>
                  </a:lnTo>
                  <a:lnTo>
                    <a:pt x="522" y="12722"/>
                  </a:lnTo>
                  <a:lnTo>
                    <a:pt x="0" y="12722"/>
                  </a:lnTo>
                  <a:lnTo>
                    <a:pt x="0" y="20927"/>
                  </a:lnTo>
                  <a:lnTo>
                    <a:pt x="522" y="20927"/>
                  </a:lnTo>
                  <a:lnTo>
                    <a:pt x="522" y="21984"/>
                  </a:lnTo>
                  <a:lnTo>
                    <a:pt x="1046" y="21984"/>
                  </a:lnTo>
                  <a:lnTo>
                    <a:pt x="1046" y="26228"/>
                  </a:lnTo>
                  <a:lnTo>
                    <a:pt x="1565" y="26228"/>
                  </a:lnTo>
                  <a:lnTo>
                    <a:pt x="1565" y="27288"/>
                  </a:lnTo>
                  <a:lnTo>
                    <a:pt x="2611" y="27288"/>
                  </a:lnTo>
                  <a:lnTo>
                    <a:pt x="2611" y="28348"/>
                  </a:lnTo>
                  <a:lnTo>
                    <a:pt x="3658" y="28348"/>
                  </a:lnTo>
                  <a:lnTo>
                    <a:pt x="3658" y="28387"/>
                  </a:lnTo>
                  <a:lnTo>
                    <a:pt x="30629" y="28387"/>
                  </a:lnTo>
                  <a:lnTo>
                    <a:pt x="30629" y="28348"/>
                  </a:lnTo>
                  <a:lnTo>
                    <a:pt x="33241" y="28348"/>
                  </a:lnTo>
                  <a:lnTo>
                    <a:pt x="33241" y="27288"/>
                  </a:lnTo>
                  <a:lnTo>
                    <a:pt x="34806" y="27288"/>
                  </a:lnTo>
                  <a:lnTo>
                    <a:pt x="34806" y="26228"/>
                  </a:lnTo>
                  <a:lnTo>
                    <a:pt x="35327" y="26228"/>
                  </a:lnTo>
                  <a:lnTo>
                    <a:pt x="35327" y="20927"/>
                  </a:lnTo>
                  <a:lnTo>
                    <a:pt x="36373" y="20927"/>
                  </a:lnTo>
                  <a:lnTo>
                    <a:pt x="36373" y="11662"/>
                  </a:lnTo>
                  <a:lnTo>
                    <a:pt x="35852" y="11662"/>
                  </a:lnTo>
                  <a:lnTo>
                    <a:pt x="35852" y="10602"/>
                  </a:lnTo>
                  <a:lnTo>
                    <a:pt x="34806" y="10602"/>
                  </a:lnTo>
                  <a:lnTo>
                    <a:pt x="34806" y="9542"/>
                  </a:lnTo>
                  <a:lnTo>
                    <a:pt x="33762" y="9542"/>
                  </a:lnTo>
                  <a:lnTo>
                    <a:pt x="33762" y="7422"/>
                  </a:lnTo>
                  <a:lnTo>
                    <a:pt x="33241" y="7422"/>
                  </a:lnTo>
                  <a:lnTo>
                    <a:pt x="33241" y="5301"/>
                  </a:lnTo>
                  <a:lnTo>
                    <a:pt x="32716" y="5301"/>
                  </a:lnTo>
                  <a:lnTo>
                    <a:pt x="32716" y="4241"/>
                  </a:lnTo>
                  <a:lnTo>
                    <a:pt x="31151" y="4241"/>
                  </a:lnTo>
                  <a:lnTo>
                    <a:pt x="31151" y="3181"/>
                  </a:lnTo>
                  <a:lnTo>
                    <a:pt x="27494" y="3181"/>
                  </a:lnTo>
                  <a:lnTo>
                    <a:pt x="27494" y="2121"/>
                  </a:lnTo>
                  <a:lnTo>
                    <a:pt x="26969" y="2121"/>
                  </a:lnTo>
                  <a:lnTo>
                    <a:pt x="26969" y="1061"/>
                  </a:lnTo>
                  <a:lnTo>
                    <a:pt x="25401" y="1061"/>
                  </a:lnTo>
                  <a:lnTo>
                    <a:pt x="254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6" name="Google Shape;3266;p47"/>
            <p:cNvSpPr/>
            <p:nvPr/>
          </p:nvSpPr>
          <p:spPr>
            <a:xfrm>
              <a:off x="1906181" y="3556938"/>
              <a:ext cx="13050" cy="26525"/>
            </a:xfrm>
            <a:custGeom>
              <a:avLst/>
              <a:gdLst/>
              <a:ahLst/>
              <a:cxnLst/>
              <a:rect l="l" t="t" r="r" b="b"/>
              <a:pathLst>
                <a:path w="522" h="1061" extrusionOk="0">
                  <a:moveTo>
                    <a:pt x="0" y="0"/>
                  </a:moveTo>
                  <a:lnTo>
                    <a:pt x="0" y="1060"/>
                  </a:lnTo>
                  <a:lnTo>
                    <a:pt x="522" y="1060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7" name="Google Shape;3267;p47"/>
            <p:cNvSpPr/>
            <p:nvPr/>
          </p:nvSpPr>
          <p:spPr>
            <a:xfrm>
              <a:off x="2258881" y="3450913"/>
              <a:ext cx="13125" cy="26525"/>
            </a:xfrm>
            <a:custGeom>
              <a:avLst/>
              <a:gdLst/>
              <a:ahLst/>
              <a:cxnLst/>
              <a:rect l="l" t="t" r="r" b="b"/>
              <a:pathLst>
                <a:path w="525" h="1061" extrusionOk="0">
                  <a:moveTo>
                    <a:pt x="0" y="1"/>
                  </a:moveTo>
                  <a:lnTo>
                    <a:pt x="0" y="1061"/>
                  </a:lnTo>
                  <a:lnTo>
                    <a:pt x="525" y="1061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8" name="Google Shape;3268;p47"/>
            <p:cNvSpPr/>
            <p:nvPr/>
          </p:nvSpPr>
          <p:spPr>
            <a:xfrm>
              <a:off x="1670931" y="3450913"/>
              <a:ext cx="13125" cy="26525"/>
            </a:xfrm>
            <a:custGeom>
              <a:avLst/>
              <a:gdLst/>
              <a:ahLst/>
              <a:cxnLst/>
              <a:rect l="l" t="t" r="r" b="b"/>
              <a:pathLst>
                <a:path w="525" h="1061" extrusionOk="0">
                  <a:moveTo>
                    <a:pt x="0" y="1"/>
                  </a:moveTo>
                  <a:lnTo>
                    <a:pt x="0" y="1061"/>
                  </a:lnTo>
                  <a:lnTo>
                    <a:pt x="525" y="1061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9" name="Google Shape;3269;p47"/>
            <p:cNvSpPr/>
            <p:nvPr/>
          </p:nvSpPr>
          <p:spPr>
            <a:xfrm>
              <a:off x="2180556" y="3636438"/>
              <a:ext cx="39225" cy="53100"/>
            </a:xfrm>
            <a:custGeom>
              <a:avLst/>
              <a:gdLst/>
              <a:ahLst/>
              <a:cxnLst/>
              <a:rect l="l" t="t" r="r" b="b"/>
              <a:pathLst>
                <a:path w="1569" h="2124" extrusionOk="0">
                  <a:moveTo>
                    <a:pt x="0" y="1"/>
                  </a:moveTo>
                  <a:lnTo>
                    <a:pt x="0" y="1063"/>
                  </a:lnTo>
                  <a:lnTo>
                    <a:pt x="0" y="2124"/>
                  </a:lnTo>
                  <a:lnTo>
                    <a:pt x="1568" y="2124"/>
                  </a:lnTo>
                  <a:lnTo>
                    <a:pt x="1568" y="1063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0" name="Google Shape;3270;p47"/>
            <p:cNvSpPr/>
            <p:nvPr/>
          </p:nvSpPr>
          <p:spPr>
            <a:xfrm>
              <a:off x="1775531" y="3636438"/>
              <a:ext cx="39225" cy="53100"/>
            </a:xfrm>
            <a:custGeom>
              <a:avLst/>
              <a:gdLst/>
              <a:ahLst/>
              <a:cxnLst/>
              <a:rect l="l" t="t" r="r" b="b"/>
              <a:pathLst>
                <a:path w="1569" h="2124" extrusionOk="0">
                  <a:moveTo>
                    <a:pt x="1" y="1"/>
                  </a:moveTo>
                  <a:lnTo>
                    <a:pt x="1" y="1063"/>
                  </a:lnTo>
                  <a:lnTo>
                    <a:pt x="1" y="2124"/>
                  </a:lnTo>
                  <a:lnTo>
                    <a:pt x="1569" y="2124"/>
                  </a:lnTo>
                  <a:lnTo>
                    <a:pt x="1569" y="1063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1" name="Google Shape;3271;p47"/>
            <p:cNvSpPr/>
            <p:nvPr/>
          </p:nvSpPr>
          <p:spPr>
            <a:xfrm>
              <a:off x="1906181" y="3530438"/>
              <a:ext cx="39225" cy="53025"/>
            </a:xfrm>
            <a:custGeom>
              <a:avLst/>
              <a:gdLst/>
              <a:ahLst/>
              <a:cxnLst/>
              <a:rect l="l" t="t" r="r" b="b"/>
              <a:pathLst>
                <a:path w="1569" h="2121" extrusionOk="0">
                  <a:moveTo>
                    <a:pt x="0" y="0"/>
                  </a:moveTo>
                  <a:lnTo>
                    <a:pt x="0" y="1060"/>
                  </a:lnTo>
                  <a:lnTo>
                    <a:pt x="522" y="1060"/>
                  </a:lnTo>
                  <a:lnTo>
                    <a:pt x="522" y="2120"/>
                  </a:lnTo>
                  <a:lnTo>
                    <a:pt x="1568" y="2120"/>
                  </a:lnTo>
                  <a:lnTo>
                    <a:pt x="1568" y="1060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2" name="Google Shape;3272;p47"/>
            <p:cNvSpPr/>
            <p:nvPr/>
          </p:nvSpPr>
          <p:spPr>
            <a:xfrm>
              <a:off x="2049856" y="3371413"/>
              <a:ext cx="39225" cy="26525"/>
            </a:xfrm>
            <a:custGeom>
              <a:avLst/>
              <a:gdLst/>
              <a:ahLst/>
              <a:cxnLst/>
              <a:rect l="l" t="t" r="r" b="b"/>
              <a:pathLst>
                <a:path w="1569" h="1061" extrusionOk="0">
                  <a:moveTo>
                    <a:pt x="0" y="0"/>
                  </a:moveTo>
                  <a:lnTo>
                    <a:pt x="0" y="1061"/>
                  </a:lnTo>
                  <a:lnTo>
                    <a:pt x="1568" y="1061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3" name="Google Shape;3273;p47"/>
            <p:cNvSpPr/>
            <p:nvPr/>
          </p:nvSpPr>
          <p:spPr>
            <a:xfrm>
              <a:off x="2102156" y="3318413"/>
              <a:ext cx="13075" cy="26525"/>
            </a:xfrm>
            <a:custGeom>
              <a:avLst/>
              <a:gdLst/>
              <a:ahLst/>
              <a:cxnLst/>
              <a:rect l="l" t="t" r="r" b="b"/>
              <a:pathLst>
                <a:path w="523" h="1061" extrusionOk="0">
                  <a:moveTo>
                    <a:pt x="1" y="0"/>
                  </a:moveTo>
                  <a:lnTo>
                    <a:pt x="1" y="1060"/>
                  </a:lnTo>
                  <a:lnTo>
                    <a:pt x="522" y="1060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A2C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4" name="Google Shape;3274;p47"/>
            <p:cNvSpPr/>
            <p:nvPr/>
          </p:nvSpPr>
          <p:spPr>
            <a:xfrm>
              <a:off x="1710181" y="3318413"/>
              <a:ext cx="13075" cy="26525"/>
            </a:xfrm>
            <a:custGeom>
              <a:avLst/>
              <a:gdLst/>
              <a:ahLst/>
              <a:cxnLst/>
              <a:rect l="l" t="t" r="r" b="b"/>
              <a:pathLst>
                <a:path w="523" h="1061" extrusionOk="0">
                  <a:moveTo>
                    <a:pt x="1" y="0"/>
                  </a:moveTo>
                  <a:lnTo>
                    <a:pt x="1" y="1060"/>
                  </a:lnTo>
                  <a:lnTo>
                    <a:pt x="523" y="1060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5" name="Google Shape;3275;p47"/>
            <p:cNvSpPr/>
            <p:nvPr/>
          </p:nvSpPr>
          <p:spPr>
            <a:xfrm>
              <a:off x="1630831" y="3238888"/>
              <a:ext cx="693150" cy="530100"/>
            </a:xfrm>
            <a:custGeom>
              <a:avLst/>
              <a:gdLst/>
              <a:ahLst/>
              <a:cxnLst/>
              <a:rect l="l" t="t" r="r" b="b"/>
              <a:pathLst>
                <a:path w="27726" h="21204" extrusionOk="0">
                  <a:moveTo>
                    <a:pt x="18329" y="5301"/>
                  </a:moveTo>
                  <a:lnTo>
                    <a:pt x="18329" y="6362"/>
                  </a:lnTo>
                  <a:lnTo>
                    <a:pt x="16761" y="6362"/>
                  </a:lnTo>
                  <a:lnTo>
                    <a:pt x="16761" y="5301"/>
                  </a:lnTo>
                  <a:close/>
                  <a:moveTo>
                    <a:pt x="13634" y="7422"/>
                  </a:moveTo>
                  <a:lnTo>
                    <a:pt x="13634" y="8482"/>
                  </a:lnTo>
                  <a:lnTo>
                    <a:pt x="7879" y="8482"/>
                  </a:lnTo>
                  <a:lnTo>
                    <a:pt x="7879" y="7422"/>
                  </a:lnTo>
                  <a:close/>
                  <a:moveTo>
                    <a:pt x="22514" y="10602"/>
                  </a:moveTo>
                  <a:lnTo>
                    <a:pt x="22514" y="11662"/>
                  </a:lnTo>
                  <a:lnTo>
                    <a:pt x="17283" y="11662"/>
                  </a:lnTo>
                  <a:lnTo>
                    <a:pt x="17283" y="10602"/>
                  </a:lnTo>
                  <a:close/>
                  <a:moveTo>
                    <a:pt x="12582" y="11662"/>
                  </a:moveTo>
                  <a:lnTo>
                    <a:pt x="12582" y="13782"/>
                  </a:lnTo>
                  <a:lnTo>
                    <a:pt x="11014" y="13782"/>
                  </a:lnTo>
                  <a:lnTo>
                    <a:pt x="11014" y="11662"/>
                  </a:lnTo>
                  <a:close/>
                  <a:moveTo>
                    <a:pt x="23557" y="15905"/>
                  </a:moveTo>
                  <a:lnTo>
                    <a:pt x="23557" y="18026"/>
                  </a:lnTo>
                  <a:lnTo>
                    <a:pt x="21989" y="18026"/>
                  </a:lnTo>
                  <a:lnTo>
                    <a:pt x="21989" y="15905"/>
                  </a:lnTo>
                  <a:close/>
                  <a:moveTo>
                    <a:pt x="14672" y="18026"/>
                  </a:moveTo>
                  <a:lnTo>
                    <a:pt x="14672" y="19086"/>
                  </a:lnTo>
                  <a:lnTo>
                    <a:pt x="13104" y="19086"/>
                  </a:lnTo>
                  <a:lnTo>
                    <a:pt x="13104" y="18026"/>
                  </a:lnTo>
                  <a:close/>
                  <a:moveTo>
                    <a:pt x="9419" y="1"/>
                  </a:moveTo>
                  <a:lnTo>
                    <a:pt x="9419" y="1061"/>
                  </a:lnTo>
                  <a:lnTo>
                    <a:pt x="7851" y="1061"/>
                  </a:lnTo>
                  <a:lnTo>
                    <a:pt x="7851" y="2121"/>
                  </a:lnTo>
                  <a:lnTo>
                    <a:pt x="7326" y="2121"/>
                  </a:lnTo>
                  <a:lnTo>
                    <a:pt x="7326" y="4241"/>
                  </a:lnTo>
                  <a:lnTo>
                    <a:pt x="6280" y="4241"/>
                  </a:lnTo>
                  <a:lnTo>
                    <a:pt x="6280" y="3181"/>
                  </a:lnTo>
                  <a:lnTo>
                    <a:pt x="3666" y="3181"/>
                  </a:lnTo>
                  <a:lnTo>
                    <a:pt x="3666" y="4241"/>
                  </a:lnTo>
                  <a:lnTo>
                    <a:pt x="2093" y="4241"/>
                  </a:lnTo>
                  <a:lnTo>
                    <a:pt x="2093" y="5301"/>
                  </a:lnTo>
                  <a:lnTo>
                    <a:pt x="1571" y="5301"/>
                  </a:lnTo>
                  <a:lnTo>
                    <a:pt x="1571" y="6362"/>
                  </a:lnTo>
                  <a:lnTo>
                    <a:pt x="1046" y="6362"/>
                  </a:lnTo>
                  <a:lnTo>
                    <a:pt x="1046" y="8482"/>
                  </a:lnTo>
                  <a:lnTo>
                    <a:pt x="2093" y="8482"/>
                  </a:lnTo>
                  <a:lnTo>
                    <a:pt x="2093" y="9542"/>
                  </a:lnTo>
                  <a:lnTo>
                    <a:pt x="0" y="9542"/>
                  </a:lnTo>
                  <a:lnTo>
                    <a:pt x="0" y="10602"/>
                  </a:lnTo>
                  <a:lnTo>
                    <a:pt x="525" y="10602"/>
                  </a:lnTo>
                  <a:lnTo>
                    <a:pt x="525" y="11662"/>
                  </a:lnTo>
                  <a:lnTo>
                    <a:pt x="2093" y="11662"/>
                  </a:lnTo>
                  <a:lnTo>
                    <a:pt x="2093" y="12722"/>
                  </a:lnTo>
                  <a:lnTo>
                    <a:pt x="3663" y="12722"/>
                  </a:lnTo>
                  <a:lnTo>
                    <a:pt x="3663" y="11662"/>
                  </a:lnTo>
                  <a:lnTo>
                    <a:pt x="4709" y="11662"/>
                  </a:lnTo>
                  <a:lnTo>
                    <a:pt x="4709" y="12722"/>
                  </a:lnTo>
                  <a:lnTo>
                    <a:pt x="3663" y="12722"/>
                  </a:lnTo>
                  <a:lnTo>
                    <a:pt x="3663" y="15903"/>
                  </a:lnTo>
                  <a:lnTo>
                    <a:pt x="4709" y="15903"/>
                  </a:lnTo>
                  <a:lnTo>
                    <a:pt x="4709" y="16963"/>
                  </a:lnTo>
                  <a:lnTo>
                    <a:pt x="5756" y="16963"/>
                  </a:lnTo>
                  <a:lnTo>
                    <a:pt x="5756" y="15903"/>
                  </a:lnTo>
                  <a:lnTo>
                    <a:pt x="7323" y="15903"/>
                  </a:lnTo>
                  <a:lnTo>
                    <a:pt x="7323" y="18023"/>
                  </a:lnTo>
                  <a:lnTo>
                    <a:pt x="10986" y="18023"/>
                  </a:lnTo>
                  <a:lnTo>
                    <a:pt x="10986" y="19083"/>
                  </a:lnTo>
                  <a:lnTo>
                    <a:pt x="11508" y="19083"/>
                  </a:lnTo>
                  <a:lnTo>
                    <a:pt x="11508" y="20143"/>
                  </a:lnTo>
                  <a:lnTo>
                    <a:pt x="12554" y="20143"/>
                  </a:lnTo>
                  <a:lnTo>
                    <a:pt x="12554" y="21203"/>
                  </a:lnTo>
                  <a:lnTo>
                    <a:pt x="16739" y="21203"/>
                  </a:lnTo>
                  <a:lnTo>
                    <a:pt x="16739" y="20143"/>
                  </a:lnTo>
                  <a:lnTo>
                    <a:pt x="17785" y="20143"/>
                  </a:lnTo>
                  <a:lnTo>
                    <a:pt x="17785" y="18023"/>
                  </a:lnTo>
                  <a:lnTo>
                    <a:pt x="18310" y="18023"/>
                  </a:lnTo>
                  <a:lnTo>
                    <a:pt x="18310" y="19083"/>
                  </a:lnTo>
                  <a:lnTo>
                    <a:pt x="18831" y="19083"/>
                  </a:lnTo>
                  <a:lnTo>
                    <a:pt x="18831" y="20143"/>
                  </a:lnTo>
                  <a:lnTo>
                    <a:pt x="19877" y="20143"/>
                  </a:lnTo>
                  <a:lnTo>
                    <a:pt x="19877" y="21203"/>
                  </a:lnTo>
                  <a:lnTo>
                    <a:pt x="25633" y="21203"/>
                  </a:lnTo>
                  <a:lnTo>
                    <a:pt x="25633" y="20143"/>
                  </a:lnTo>
                  <a:lnTo>
                    <a:pt x="26679" y="20143"/>
                  </a:lnTo>
                  <a:lnTo>
                    <a:pt x="26679" y="16963"/>
                  </a:lnTo>
                  <a:lnTo>
                    <a:pt x="26154" y="16963"/>
                  </a:lnTo>
                  <a:lnTo>
                    <a:pt x="26154" y="15903"/>
                  </a:lnTo>
                  <a:lnTo>
                    <a:pt x="26679" y="15903"/>
                  </a:lnTo>
                  <a:lnTo>
                    <a:pt x="26679" y="14842"/>
                  </a:lnTo>
                  <a:lnTo>
                    <a:pt x="27725" y="14842"/>
                  </a:lnTo>
                  <a:lnTo>
                    <a:pt x="27725" y="10605"/>
                  </a:lnTo>
                  <a:lnTo>
                    <a:pt x="27212" y="10605"/>
                  </a:lnTo>
                  <a:lnTo>
                    <a:pt x="27212" y="9542"/>
                  </a:lnTo>
                  <a:lnTo>
                    <a:pt x="25119" y="9542"/>
                  </a:lnTo>
                  <a:lnTo>
                    <a:pt x="25119" y="5301"/>
                  </a:lnTo>
                  <a:lnTo>
                    <a:pt x="24595" y="5301"/>
                  </a:lnTo>
                  <a:lnTo>
                    <a:pt x="24595" y="4241"/>
                  </a:lnTo>
                  <a:lnTo>
                    <a:pt x="23549" y="4241"/>
                  </a:lnTo>
                  <a:lnTo>
                    <a:pt x="23549" y="3184"/>
                  </a:lnTo>
                  <a:lnTo>
                    <a:pt x="19361" y="3184"/>
                  </a:lnTo>
                  <a:lnTo>
                    <a:pt x="19361" y="2124"/>
                  </a:lnTo>
                  <a:lnTo>
                    <a:pt x="18840" y="2124"/>
                  </a:lnTo>
                  <a:lnTo>
                    <a:pt x="18840" y="1064"/>
                  </a:lnTo>
                  <a:lnTo>
                    <a:pt x="17793" y="1064"/>
                  </a:lnTo>
                  <a:lnTo>
                    <a:pt x="17793" y="1"/>
                  </a:lnTo>
                  <a:lnTo>
                    <a:pt x="13084" y="1"/>
                  </a:lnTo>
                  <a:lnTo>
                    <a:pt x="13084" y="1061"/>
                  </a:lnTo>
                  <a:lnTo>
                    <a:pt x="12563" y="1061"/>
                  </a:lnTo>
                  <a:lnTo>
                    <a:pt x="125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6" name="Google Shape;3276;p47"/>
            <p:cNvSpPr/>
            <p:nvPr/>
          </p:nvSpPr>
          <p:spPr>
            <a:xfrm>
              <a:off x="1958406" y="3689513"/>
              <a:ext cx="39225" cy="26525"/>
            </a:xfrm>
            <a:custGeom>
              <a:avLst/>
              <a:gdLst/>
              <a:ahLst/>
              <a:cxnLst/>
              <a:rect l="l" t="t" r="r" b="b"/>
              <a:pathLst>
                <a:path w="1569" h="1061" extrusionOk="0">
                  <a:moveTo>
                    <a:pt x="1" y="1"/>
                  </a:moveTo>
                  <a:lnTo>
                    <a:pt x="1" y="1061"/>
                  </a:lnTo>
                  <a:lnTo>
                    <a:pt x="1569" y="1061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7" name="Google Shape;3277;p47"/>
            <p:cNvSpPr/>
            <p:nvPr/>
          </p:nvSpPr>
          <p:spPr>
            <a:xfrm>
              <a:off x="1722132" y="3517289"/>
              <a:ext cx="39150" cy="39673"/>
            </a:xfrm>
            <a:custGeom>
              <a:avLst/>
              <a:gdLst/>
              <a:ahLst/>
              <a:cxnLst/>
              <a:rect l="l" t="t" r="r" b="b"/>
              <a:pathLst>
                <a:path w="1047" h="1061" extrusionOk="0">
                  <a:moveTo>
                    <a:pt x="1" y="0"/>
                  </a:moveTo>
                  <a:lnTo>
                    <a:pt x="1" y="1060"/>
                  </a:lnTo>
                  <a:lnTo>
                    <a:pt x="1047" y="1060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8" name="Google Shape;3278;p47"/>
            <p:cNvSpPr/>
            <p:nvPr/>
          </p:nvSpPr>
          <p:spPr>
            <a:xfrm>
              <a:off x="2062881" y="3503913"/>
              <a:ext cx="130725" cy="26550"/>
            </a:xfrm>
            <a:custGeom>
              <a:avLst/>
              <a:gdLst/>
              <a:ahLst/>
              <a:cxnLst/>
              <a:rect l="l" t="t" r="r" b="b"/>
              <a:pathLst>
                <a:path w="5229" h="1062" extrusionOk="0">
                  <a:moveTo>
                    <a:pt x="1" y="1"/>
                  </a:moveTo>
                  <a:lnTo>
                    <a:pt x="1" y="1061"/>
                  </a:lnTo>
                  <a:lnTo>
                    <a:pt x="5229" y="1061"/>
                  </a:lnTo>
                  <a:lnTo>
                    <a:pt x="5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9" name="Google Shape;3279;p47"/>
            <p:cNvSpPr/>
            <p:nvPr/>
          </p:nvSpPr>
          <p:spPr>
            <a:xfrm>
              <a:off x="1827781" y="3424413"/>
              <a:ext cx="143700" cy="26525"/>
            </a:xfrm>
            <a:custGeom>
              <a:avLst/>
              <a:gdLst/>
              <a:ahLst/>
              <a:cxnLst/>
              <a:rect l="l" t="t" r="r" b="b"/>
              <a:pathLst>
                <a:path w="5748" h="1061" extrusionOk="0">
                  <a:moveTo>
                    <a:pt x="1" y="1"/>
                  </a:moveTo>
                  <a:lnTo>
                    <a:pt x="1" y="1061"/>
                  </a:lnTo>
                  <a:lnTo>
                    <a:pt x="5748" y="1061"/>
                  </a:lnTo>
                  <a:lnTo>
                    <a:pt x="57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0" name="Google Shape;3280;p47"/>
            <p:cNvSpPr/>
            <p:nvPr/>
          </p:nvSpPr>
          <p:spPr>
            <a:xfrm>
              <a:off x="2311106" y="3477413"/>
              <a:ext cx="39225" cy="132625"/>
            </a:xfrm>
            <a:custGeom>
              <a:avLst/>
              <a:gdLst/>
              <a:ahLst/>
              <a:cxnLst/>
              <a:rect l="l" t="t" r="r" b="b"/>
              <a:pathLst>
                <a:path w="1569" h="5305" extrusionOk="0">
                  <a:moveTo>
                    <a:pt x="1" y="1"/>
                  </a:moveTo>
                  <a:lnTo>
                    <a:pt x="1" y="1061"/>
                  </a:lnTo>
                  <a:lnTo>
                    <a:pt x="522" y="1061"/>
                  </a:lnTo>
                  <a:lnTo>
                    <a:pt x="522" y="2121"/>
                  </a:lnTo>
                  <a:lnTo>
                    <a:pt x="522" y="3181"/>
                  </a:lnTo>
                  <a:lnTo>
                    <a:pt x="522" y="4241"/>
                  </a:lnTo>
                  <a:lnTo>
                    <a:pt x="522" y="5304"/>
                  </a:lnTo>
                  <a:lnTo>
                    <a:pt x="1569" y="5304"/>
                  </a:lnTo>
                  <a:lnTo>
                    <a:pt x="1569" y="4241"/>
                  </a:lnTo>
                  <a:lnTo>
                    <a:pt x="1569" y="3181"/>
                  </a:lnTo>
                  <a:lnTo>
                    <a:pt x="1569" y="2121"/>
                  </a:lnTo>
                  <a:lnTo>
                    <a:pt x="1569" y="1061"/>
                  </a:lnTo>
                  <a:lnTo>
                    <a:pt x="1047" y="1061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1" name="Google Shape;3281;p47"/>
            <p:cNvSpPr/>
            <p:nvPr/>
          </p:nvSpPr>
          <p:spPr>
            <a:xfrm>
              <a:off x="1945381" y="3212388"/>
              <a:ext cx="130650" cy="53025"/>
            </a:xfrm>
            <a:custGeom>
              <a:avLst/>
              <a:gdLst/>
              <a:ahLst/>
              <a:cxnLst/>
              <a:rect l="l" t="t" r="r" b="b"/>
              <a:pathLst>
                <a:path w="5226" h="2121" extrusionOk="0">
                  <a:moveTo>
                    <a:pt x="522" y="1"/>
                  </a:moveTo>
                  <a:lnTo>
                    <a:pt x="522" y="1061"/>
                  </a:lnTo>
                  <a:lnTo>
                    <a:pt x="0" y="1061"/>
                  </a:lnTo>
                  <a:lnTo>
                    <a:pt x="0" y="2121"/>
                  </a:lnTo>
                  <a:lnTo>
                    <a:pt x="525" y="2121"/>
                  </a:lnTo>
                  <a:lnTo>
                    <a:pt x="525" y="1061"/>
                  </a:lnTo>
                  <a:lnTo>
                    <a:pt x="5225" y="1061"/>
                  </a:lnTo>
                  <a:lnTo>
                    <a:pt x="52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2" name="Google Shape;3282;p47"/>
            <p:cNvSpPr/>
            <p:nvPr/>
          </p:nvSpPr>
          <p:spPr>
            <a:xfrm>
              <a:off x="1566506" y="3344913"/>
              <a:ext cx="705500" cy="451625"/>
            </a:xfrm>
            <a:custGeom>
              <a:avLst/>
              <a:gdLst/>
              <a:ahLst/>
              <a:cxnLst/>
              <a:rect l="l" t="t" r="r" b="b"/>
              <a:pathLst>
                <a:path w="28220" h="18065" extrusionOk="0">
                  <a:moveTo>
                    <a:pt x="3658" y="0"/>
                  </a:moveTo>
                  <a:lnTo>
                    <a:pt x="3658" y="1060"/>
                  </a:lnTo>
                  <a:lnTo>
                    <a:pt x="3137" y="1060"/>
                  </a:lnTo>
                  <a:lnTo>
                    <a:pt x="3137" y="2121"/>
                  </a:lnTo>
                  <a:lnTo>
                    <a:pt x="2612" y="2121"/>
                  </a:lnTo>
                  <a:lnTo>
                    <a:pt x="2612" y="3181"/>
                  </a:lnTo>
                  <a:lnTo>
                    <a:pt x="2612" y="4241"/>
                  </a:lnTo>
                  <a:lnTo>
                    <a:pt x="2091" y="4241"/>
                  </a:lnTo>
                  <a:lnTo>
                    <a:pt x="2091" y="5301"/>
                  </a:lnTo>
                  <a:lnTo>
                    <a:pt x="1047" y="5301"/>
                  </a:lnTo>
                  <a:lnTo>
                    <a:pt x="1047" y="6361"/>
                  </a:lnTo>
                  <a:lnTo>
                    <a:pt x="523" y="6361"/>
                  </a:lnTo>
                  <a:lnTo>
                    <a:pt x="523" y="7421"/>
                  </a:lnTo>
                  <a:lnTo>
                    <a:pt x="1" y="7421"/>
                  </a:lnTo>
                  <a:lnTo>
                    <a:pt x="1" y="8481"/>
                  </a:lnTo>
                  <a:lnTo>
                    <a:pt x="1" y="9541"/>
                  </a:lnTo>
                  <a:lnTo>
                    <a:pt x="1" y="10604"/>
                  </a:lnTo>
                  <a:lnTo>
                    <a:pt x="523" y="10604"/>
                  </a:lnTo>
                  <a:lnTo>
                    <a:pt x="523" y="11662"/>
                  </a:lnTo>
                  <a:lnTo>
                    <a:pt x="1566" y="11662"/>
                  </a:lnTo>
                  <a:lnTo>
                    <a:pt x="1566" y="12724"/>
                  </a:lnTo>
                  <a:lnTo>
                    <a:pt x="1047" y="12724"/>
                  </a:lnTo>
                  <a:lnTo>
                    <a:pt x="1047" y="13785"/>
                  </a:lnTo>
                  <a:lnTo>
                    <a:pt x="1047" y="14845"/>
                  </a:lnTo>
                  <a:lnTo>
                    <a:pt x="1047" y="15905"/>
                  </a:lnTo>
                  <a:lnTo>
                    <a:pt x="1566" y="15905"/>
                  </a:lnTo>
                  <a:lnTo>
                    <a:pt x="1566" y="16965"/>
                  </a:lnTo>
                  <a:lnTo>
                    <a:pt x="2612" y="16965"/>
                  </a:lnTo>
                  <a:lnTo>
                    <a:pt x="2612" y="18025"/>
                  </a:lnTo>
                  <a:lnTo>
                    <a:pt x="3658" y="18025"/>
                  </a:lnTo>
                  <a:lnTo>
                    <a:pt x="3658" y="18064"/>
                  </a:lnTo>
                  <a:lnTo>
                    <a:pt x="6794" y="18064"/>
                  </a:lnTo>
                  <a:lnTo>
                    <a:pt x="6794" y="18025"/>
                  </a:lnTo>
                  <a:lnTo>
                    <a:pt x="7316" y="18025"/>
                  </a:lnTo>
                  <a:lnTo>
                    <a:pt x="7316" y="18064"/>
                  </a:lnTo>
                  <a:lnTo>
                    <a:pt x="25606" y="18064"/>
                  </a:lnTo>
                  <a:lnTo>
                    <a:pt x="25606" y="18025"/>
                  </a:lnTo>
                  <a:lnTo>
                    <a:pt x="28220" y="18025"/>
                  </a:lnTo>
                  <a:lnTo>
                    <a:pt x="28220" y="16965"/>
                  </a:lnTo>
                  <a:lnTo>
                    <a:pt x="22473" y="16965"/>
                  </a:lnTo>
                  <a:lnTo>
                    <a:pt x="22473" y="15905"/>
                  </a:lnTo>
                  <a:lnTo>
                    <a:pt x="21427" y="15905"/>
                  </a:lnTo>
                  <a:lnTo>
                    <a:pt x="21427" y="14845"/>
                  </a:lnTo>
                  <a:lnTo>
                    <a:pt x="20902" y="14845"/>
                  </a:lnTo>
                  <a:lnTo>
                    <a:pt x="20902" y="13785"/>
                  </a:lnTo>
                  <a:lnTo>
                    <a:pt x="20380" y="13785"/>
                  </a:lnTo>
                  <a:lnTo>
                    <a:pt x="20380" y="15905"/>
                  </a:lnTo>
                  <a:lnTo>
                    <a:pt x="19334" y="15905"/>
                  </a:lnTo>
                  <a:lnTo>
                    <a:pt x="19334" y="16965"/>
                  </a:lnTo>
                  <a:lnTo>
                    <a:pt x="15155" y="16965"/>
                  </a:lnTo>
                  <a:lnTo>
                    <a:pt x="15155" y="15905"/>
                  </a:lnTo>
                  <a:lnTo>
                    <a:pt x="14109" y="15905"/>
                  </a:lnTo>
                  <a:lnTo>
                    <a:pt x="14109" y="14845"/>
                  </a:lnTo>
                  <a:lnTo>
                    <a:pt x="13587" y="14845"/>
                  </a:lnTo>
                  <a:lnTo>
                    <a:pt x="13587" y="13785"/>
                  </a:lnTo>
                  <a:lnTo>
                    <a:pt x="8362" y="13785"/>
                  </a:lnTo>
                  <a:lnTo>
                    <a:pt x="8362" y="12724"/>
                  </a:lnTo>
                  <a:lnTo>
                    <a:pt x="7316" y="12724"/>
                  </a:lnTo>
                  <a:lnTo>
                    <a:pt x="7316" y="11662"/>
                  </a:lnTo>
                  <a:lnTo>
                    <a:pt x="6270" y="11662"/>
                  </a:lnTo>
                  <a:lnTo>
                    <a:pt x="6270" y="8481"/>
                  </a:lnTo>
                  <a:lnTo>
                    <a:pt x="4705" y="8481"/>
                  </a:lnTo>
                  <a:lnTo>
                    <a:pt x="4705" y="7421"/>
                  </a:lnTo>
                  <a:lnTo>
                    <a:pt x="3137" y="7421"/>
                  </a:lnTo>
                  <a:lnTo>
                    <a:pt x="3137" y="6361"/>
                  </a:lnTo>
                  <a:lnTo>
                    <a:pt x="2612" y="6361"/>
                  </a:lnTo>
                  <a:lnTo>
                    <a:pt x="2612" y="5301"/>
                  </a:lnTo>
                  <a:lnTo>
                    <a:pt x="4177" y="5301"/>
                  </a:lnTo>
                  <a:lnTo>
                    <a:pt x="4177" y="4241"/>
                  </a:lnTo>
                  <a:lnTo>
                    <a:pt x="3658" y="4241"/>
                  </a:lnTo>
                  <a:lnTo>
                    <a:pt x="3658" y="3181"/>
                  </a:lnTo>
                  <a:lnTo>
                    <a:pt x="3658" y="2121"/>
                  </a:lnTo>
                  <a:lnTo>
                    <a:pt x="4183" y="2121"/>
                  </a:lnTo>
                  <a:lnTo>
                    <a:pt x="4183" y="1060"/>
                  </a:lnTo>
                  <a:lnTo>
                    <a:pt x="4705" y="1060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3" name="Google Shape;3283;p47"/>
            <p:cNvSpPr/>
            <p:nvPr/>
          </p:nvSpPr>
          <p:spPr>
            <a:xfrm>
              <a:off x="2271981" y="3610013"/>
              <a:ext cx="52200" cy="159025"/>
            </a:xfrm>
            <a:custGeom>
              <a:avLst/>
              <a:gdLst/>
              <a:ahLst/>
              <a:cxnLst/>
              <a:rect l="l" t="t" r="r" b="b"/>
              <a:pathLst>
                <a:path w="2088" h="6361" extrusionOk="0">
                  <a:moveTo>
                    <a:pt x="1047" y="0"/>
                  </a:moveTo>
                  <a:lnTo>
                    <a:pt x="1047" y="1058"/>
                  </a:lnTo>
                  <a:lnTo>
                    <a:pt x="522" y="1058"/>
                  </a:lnTo>
                  <a:lnTo>
                    <a:pt x="522" y="2120"/>
                  </a:lnTo>
                  <a:lnTo>
                    <a:pt x="1047" y="2120"/>
                  </a:lnTo>
                  <a:lnTo>
                    <a:pt x="1047" y="3181"/>
                  </a:lnTo>
                  <a:lnTo>
                    <a:pt x="1047" y="4241"/>
                  </a:lnTo>
                  <a:lnTo>
                    <a:pt x="1047" y="5301"/>
                  </a:lnTo>
                  <a:lnTo>
                    <a:pt x="1" y="5301"/>
                  </a:lnTo>
                  <a:lnTo>
                    <a:pt x="1" y="6361"/>
                  </a:lnTo>
                  <a:lnTo>
                    <a:pt x="1566" y="6361"/>
                  </a:lnTo>
                  <a:lnTo>
                    <a:pt x="1566" y="5301"/>
                  </a:lnTo>
                  <a:lnTo>
                    <a:pt x="2087" y="5301"/>
                  </a:lnTo>
                  <a:lnTo>
                    <a:pt x="2087" y="4241"/>
                  </a:lnTo>
                  <a:lnTo>
                    <a:pt x="2087" y="3181"/>
                  </a:lnTo>
                  <a:lnTo>
                    <a:pt x="2087" y="2120"/>
                  </a:lnTo>
                  <a:lnTo>
                    <a:pt x="1566" y="2120"/>
                  </a:lnTo>
                  <a:lnTo>
                    <a:pt x="1566" y="1058"/>
                  </a:lnTo>
                  <a:lnTo>
                    <a:pt x="2087" y="1058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4" name="Google Shape;3284;p47"/>
            <p:cNvSpPr/>
            <p:nvPr/>
          </p:nvSpPr>
          <p:spPr>
            <a:xfrm>
              <a:off x="2271981" y="3450913"/>
              <a:ext cx="39150" cy="26525"/>
            </a:xfrm>
            <a:custGeom>
              <a:avLst/>
              <a:gdLst/>
              <a:ahLst/>
              <a:cxnLst/>
              <a:rect l="l" t="t" r="r" b="b"/>
              <a:pathLst>
                <a:path w="1566" h="1061" extrusionOk="0">
                  <a:moveTo>
                    <a:pt x="1" y="1"/>
                  </a:moveTo>
                  <a:lnTo>
                    <a:pt x="1" y="1061"/>
                  </a:lnTo>
                  <a:lnTo>
                    <a:pt x="1566" y="1061"/>
                  </a:lnTo>
                  <a:lnTo>
                    <a:pt x="15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5" name="Google Shape;3285;p47"/>
            <p:cNvSpPr/>
            <p:nvPr/>
          </p:nvSpPr>
          <p:spPr>
            <a:xfrm>
              <a:off x="2219756" y="3318413"/>
              <a:ext cx="65300" cy="132525"/>
            </a:xfrm>
            <a:custGeom>
              <a:avLst/>
              <a:gdLst/>
              <a:ahLst/>
              <a:cxnLst/>
              <a:rect l="l" t="t" r="r" b="b"/>
              <a:pathLst>
                <a:path w="2612" h="5301" extrusionOk="0">
                  <a:moveTo>
                    <a:pt x="0" y="0"/>
                  </a:moveTo>
                  <a:lnTo>
                    <a:pt x="0" y="1060"/>
                  </a:lnTo>
                  <a:lnTo>
                    <a:pt x="1044" y="1060"/>
                  </a:lnTo>
                  <a:lnTo>
                    <a:pt x="1044" y="2120"/>
                  </a:lnTo>
                  <a:lnTo>
                    <a:pt x="1565" y="2120"/>
                  </a:lnTo>
                  <a:lnTo>
                    <a:pt x="1565" y="3181"/>
                  </a:lnTo>
                  <a:lnTo>
                    <a:pt x="1565" y="4241"/>
                  </a:lnTo>
                  <a:lnTo>
                    <a:pt x="1565" y="5301"/>
                  </a:lnTo>
                  <a:lnTo>
                    <a:pt x="2090" y="5301"/>
                  </a:lnTo>
                  <a:lnTo>
                    <a:pt x="2090" y="4241"/>
                  </a:lnTo>
                  <a:lnTo>
                    <a:pt x="2611" y="4241"/>
                  </a:lnTo>
                  <a:lnTo>
                    <a:pt x="2611" y="3181"/>
                  </a:lnTo>
                  <a:lnTo>
                    <a:pt x="2090" y="3181"/>
                  </a:lnTo>
                  <a:lnTo>
                    <a:pt x="2090" y="2120"/>
                  </a:lnTo>
                  <a:lnTo>
                    <a:pt x="2090" y="1060"/>
                  </a:lnTo>
                  <a:lnTo>
                    <a:pt x="1565" y="1060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6" name="Google Shape;3286;p47"/>
            <p:cNvSpPr/>
            <p:nvPr/>
          </p:nvSpPr>
          <p:spPr>
            <a:xfrm>
              <a:off x="1684106" y="3318413"/>
              <a:ext cx="26100" cy="26525"/>
            </a:xfrm>
            <a:custGeom>
              <a:avLst/>
              <a:gdLst/>
              <a:ahLst/>
              <a:cxnLst/>
              <a:rect l="l" t="t" r="r" b="b"/>
              <a:pathLst>
                <a:path w="1044" h="1061" extrusionOk="0">
                  <a:moveTo>
                    <a:pt x="1" y="0"/>
                  </a:moveTo>
                  <a:lnTo>
                    <a:pt x="1" y="1060"/>
                  </a:lnTo>
                  <a:lnTo>
                    <a:pt x="1044" y="1060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7" name="Google Shape;3287;p47"/>
            <p:cNvSpPr/>
            <p:nvPr/>
          </p:nvSpPr>
          <p:spPr>
            <a:xfrm>
              <a:off x="2076006" y="3238888"/>
              <a:ext cx="143775" cy="79550"/>
            </a:xfrm>
            <a:custGeom>
              <a:avLst/>
              <a:gdLst/>
              <a:ahLst/>
              <a:cxnLst/>
              <a:rect l="l" t="t" r="r" b="b"/>
              <a:pathLst>
                <a:path w="5751" h="3182" extrusionOk="0">
                  <a:moveTo>
                    <a:pt x="0" y="1"/>
                  </a:moveTo>
                  <a:lnTo>
                    <a:pt x="0" y="1061"/>
                  </a:lnTo>
                  <a:lnTo>
                    <a:pt x="1047" y="1061"/>
                  </a:lnTo>
                  <a:lnTo>
                    <a:pt x="1047" y="2121"/>
                  </a:lnTo>
                  <a:lnTo>
                    <a:pt x="1568" y="2121"/>
                  </a:lnTo>
                  <a:lnTo>
                    <a:pt x="1568" y="3181"/>
                  </a:lnTo>
                  <a:lnTo>
                    <a:pt x="5750" y="3181"/>
                  </a:lnTo>
                  <a:lnTo>
                    <a:pt x="5750" y="2121"/>
                  </a:lnTo>
                  <a:lnTo>
                    <a:pt x="2093" y="2121"/>
                  </a:lnTo>
                  <a:lnTo>
                    <a:pt x="2093" y="1061"/>
                  </a:lnTo>
                  <a:lnTo>
                    <a:pt x="1568" y="1061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8" name="Google Shape;3288;p47"/>
            <p:cNvSpPr/>
            <p:nvPr/>
          </p:nvSpPr>
          <p:spPr>
            <a:xfrm>
              <a:off x="1723231" y="3291913"/>
              <a:ext cx="52325" cy="26525"/>
            </a:xfrm>
            <a:custGeom>
              <a:avLst/>
              <a:gdLst/>
              <a:ahLst/>
              <a:cxnLst/>
              <a:rect l="l" t="t" r="r" b="b"/>
              <a:pathLst>
                <a:path w="2093" h="1061" extrusionOk="0">
                  <a:moveTo>
                    <a:pt x="1" y="0"/>
                  </a:moveTo>
                  <a:lnTo>
                    <a:pt x="1" y="1060"/>
                  </a:lnTo>
                  <a:lnTo>
                    <a:pt x="2093" y="1060"/>
                  </a:lnTo>
                  <a:lnTo>
                    <a:pt x="20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9" name="Google Shape;3289;p47"/>
            <p:cNvSpPr/>
            <p:nvPr/>
          </p:nvSpPr>
          <p:spPr>
            <a:xfrm>
              <a:off x="1788581" y="3238888"/>
              <a:ext cx="78500" cy="106050"/>
            </a:xfrm>
            <a:custGeom>
              <a:avLst/>
              <a:gdLst/>
              <a:ahLst/>
              <a:cxnLst/>
              <a:rect l="l" t="t" r="r" b="b"/>
              <a:pathLst>
                <a:path w="3140" h="4242" extrusionOk="0">
                  <a:moveTo>
                    <a:pt x="1047" y="1"/>
                  </a:moveTo>
                  <a:lnTo>
                    <a:pt x="1047" y="1061"/>
                  </a:lnTo>
                  <a:lnTo>
                    <a:pt x="522" y="1061"/>
                  </a:lnTo>
                  <a:lnTo>
                    <a:pt x="522" y="2121"/>
                  </a:lnTo>
                  <a:lnTo>
                    <a:pt x="1" y="2121"/>
                  </a:lnTo>
                  <a:lnTo>
                    <a:pt x="1" y="3181"/>
                  </a:lnTo>
                  <a:lnTo>
                    <a:pt x="1" y="4241"/>
                  </a:lnTo>
                  <a:lnTo>
                    <a:pt x="1047" y="4241"/>
                  </a:lnTo>
                  <a:lnTo>
                    <a:pt x="1047" y="3181"/>
                  </a:lnTo>
                  <a:lnTo>
                    <a:pt x="1047" y="2121"/>
                  </a:lnTo>
                  <a:lnTo>
                    <a:pt x="1569" y="2121"/>
                  </a:lnTo>
                  <a:lnTo>
                    <a:pt x="1569" y="1061"/>
                  </a:lnTo>
                  <a:lnTo>
                    <a:pt x="3139" y="1061"/>
                  </a:lnTo>
                  <a:lnTo>
                    <a:pt x="31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0" name="Google Shape;3290;p47"/>
            <p:cNvSpPr/>
            <p:nvPr/>
          </p:nvSpPr>
          <p:spPr>
            <a:xfrm>
              <a:off x="1880031" y="3212388"/>
              <a:ext cx="52250" cy="26525"/>
            </a:xfrm>
            <a:custGeom>
              <a:avLst/>
              <a:gdLst/>
              <a:ahLst/>
              <a:cxnLst/>
              <a:rect l="l" t="t" r="r" b="b"/>
              <a:pathLst>
                <a:path w="2090" h="1061" extrusionOk="0">
                  <a:moveTo>
                    <a:pt x="0" y="1"/>
                  </a:moveTo>
                  <a:lnTo>
                    <a:pt x="0" y="1061"/>
                  </a:lnTo>
                  <a:lnTo>
                    <a:pt x="2090" y="1061"/>
                  </a:lnTo>
                  <a:lnTo>
                    <a:pt x="20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38" name="Google Shape;638;p33"/>
          <p:cNvGrpSpPr/>
          <p:nvPr/>
        </p:nvGrpSpPr>
        <p:grpSpPr>
          <a:xfrm>
            <a:off x="885581" y="2815082"/>
            <a:ext cx="695450" cy="1684075"/>
            <a:chOff x="1144026" y="2844292"/>
            <a:chExt cx="695450" cy="1684075"/>
          </a:xfrm>
        </p:grpSpPr>
        <p:sp>
          <p:nvSpPr>
            <p:cNvPr id="639" name="Google Shape;639;p33"/>
            <p:cNvSpPr/>
            <p:nvPr/>
          </p:nvSpPr>
          <p:spPr>
            <a:xfrm flipH="1">
              <a:off x="1144026" y="2844292"/>
              <a:ext cx="695450" cy="1684075"/>
            </a:xfrm>
            <a:custGeom>
              <a:avLst/>
              <a:gdLst/>
              <a:ahLst/>
              <a:cxnLst/>
              <a:rect l="l" t="t" r="r" b="b"/>
              <a:pathLst>
                <a:path w="27818" h="67363" extrusionOk="0">
                  <a:moveTo>
                    <a:pt x="4648" y="0"/>
                  </a:moveTo>
                  <a:lnTo>
                    <a:pt x="4648" y="4651"/>
                  </a:lnTo>
                  <a:lnTo>
                    <a:pt x="2327" y="4651"/>
                  </a:lnTo>
                  <a:lnTo>
                    <a:pt x="2327" y="6977"/>
                  </a:lnTo>
                  <a:lnTo>
                    <a:pt x="0" y="6977"/>
                  </a:lnTo>
                  <a:lnTo>
                    <a:pt x="0" y="25490"/>
                  </a:lnTo>
                  <a:lnTo>
                    <a:pt x="2327" y="25490"/>
                  </a:lnTo>
                  <a:lnTo>
                    <a:pt x="2327" y="48754"/>
                  </a:lnTo>
                  <a:lnTo>
                    <a:pt x="4648" y="48754"/>
                  </a:lnTo>
                  <a:lnTo>
                    <a:pt x="4648" y="67362"/>
                  </a:lnTo>
                  <a:lnTo>
                    <a:pt x="23167" y="67362"/>
                  </a:lnTo>
                  <a:lnTo>
                    <a:pt x="23167" y="48754"/>
                  </a:lnTo>
                  <a:lnTo>
                    <a:pt x="25493" y="48754"/>
                  </a:lnTo>
                  <a:lnTo>
                    <a:pt x="25493" y="27817"/>
                  </a:lnTo>
                  <a:lnTo>
                    <a:pt x="25493" y="25490"/>
                  </a:lnTo>
                  <a:lnTo>
                    <a:pt x="27817" y="25490"/>
                  </a:lnTo>
                  <a:lnTo>
                    <a:pt x="27817" y="6977"/>
                  </a:lnTo>
                  <a:lnTo>
                    <a:pt x="25493" y="6977"/>
                  </a:lnTo>
                  <a:lnTo>
                    <a:pt x="25493" y="4651"/>
                  </a:lnTo>
                  <a:lnTo>
                    <a:pt x="23167" y="4651"/>
                  </a:lnTo>
                  <a:lnTo>
                    <a:pt x="23167" y="2324"/>
                  </a:lnTo>
                  <a:lnTo>
                    <a:pt x="18511" y="2324"/>
                  </a:lnTo>
                  <a:lnTo>
                    <a:pt x="185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0" name="Google Shape;640;p33"/>
            <p:cNvSpPr/>
            <p:nvPr/>
          </p:nvSpPr>
          <p:spPr>
            <a:xfrm flipH="1">
              <a:off x="1348189" y="3977294"/>
              <a:ext cx="116375" cy="232625"/>
            </a:xfrm>
            <a:custGeom>
              <a:avLst/>
              <a:gdLst/>
              <a:ahLst/>
              <a:cxnLst/>
              <a:rect l="l" t="t" r="r" b="b"/>
              <a:pathLst>
                <a:path w="4655" h="9305" extrusionOk="0">
                  <a:moveTo>
                    <a:pt x="1" y="1"/>
                  </a:moveTo>
                  <a:lnTo>
                    <a:pt x="1" y="9305"/>
                  </a:lnTo>
                  <a:lnTo>
                    <a:pt x="4654" y="9305"/>
                  </a:lnTo>
                  <a:lnTo>
                    <a:pt x="46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1" name="Google Shape;641;p33"/>
            <p:cNvSpPr/>
            <p:nvPr/>
          </p:nvSpPr>
          <p:spPr>
            <a:xfrm flipH="1">
              <a:off x="1464539" y="3279444"/>
              <a:ext cx="58125" cy="58125"/>
            </a:xfrm>
            <a:custGeom>
              <a:avLst/>
              <a:gdLst/>
              <a:ahLst/>
              <a:cxnLst/>
              <a:rect l="l" t="t" r="r" b="b"/>
              <a:pathLst>
                <a:path w="2325" h="2325" extrusionOk="0">
                  <a:moveTo>
                    <a:pt x="1" y="0"/>
                  </a:moveTo>
                  <a:lnTo>
                    <a:pt x="1" y="2324"/>
                  </a:lnTo>
                  <a:lnTo>
                    <a:pt x="2325" y="2324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33"/>
            <p:cNvSpPr/>
            <p:nvPr/>
          </p:nvSpPr>
          <p:spPr>
            <a:xfrm flipH="1">
              <a:off x="1522764" y="3977294"/>
              <a:ext cx="116300" cy="232625"/>
            </a:xfrm>
            <a:custGeom>
              <a:avLst/>
              <a:gdLst/>
              <a:ahLst/>
              <a:cxnLst/>
              <a:rect l="l" t="t" r="r" b="b"/>
              <a:pathLst>
                <a:path w="4652" h="9305" extrusionOk="0">
                  <a:moveTo>
                    <a:pt x="1" y="1"/>
                  </a:moveTo>
                  <a:lnTo>
                    <a:pt x="1" y="9305"/>
                  </a:lnTo>
                  <a:lnTo>
                    <a:pt x="4651" y="9305"/>
                  </a:lnTo>
                  <a:lnTo>
                    <a:pt x="46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33"/>
            <p:cNvSpPr/>
            <p:nvPr/>
          </p:nvSpPr>
          <p:spPr>
            <a:xfrm flipH="1">
              <a:off x="1348189" y="4326169"/>
              <a:ext cx="116375" cy="58175"/>
            </a:xfrm>
            <a:custGeom>
              <a:avLst/>
              <a:gdLst/>
              <a:ahLst/>
              <a:cxnLst/>
              <a:rect l="l" t="t" r="r" b="b"/>
              <a:pathLst>
                <a:path w="4655" h="2327" extrusionOk="0">
                  <a:moveTo>
                    <a:pt x="1" y="0"/>
                  </a:moveTo>
                  <a:lnTo>
                    <a:pt x="1" y="2327"/>
                  </a:lnTo>
                  <a:lnTo>
                    <a:pt x="4654" y="2327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33"/>
            <p:cNvSpPr/>
            <p:nvPr/>
          </p:nvSpPr>
          <p:spPr>
            <a:xfrm flipH="1">
              <a:off x="1348189" y="3453869"/>
              <a:ext cx="290875" cy="523450"/>
            </a:xfrm>
            <a:custGeom>
              <a:avLst/>
              <a:gdLst/>
              <a:ahLst/>
              <a:cxnLst/>
              <a:rect l="l" t="t" r="r" b="b"/>
              <a:pathLst>
                <a:path w="11635" h="20938" extrusionOk="0">
                  <a:moveTo>
                    <a:pt x="1" y="0"/>
                  </a:moveTo>
                  <a:lnTo>
                    <a:pt x="1" y="2327"/>
                  </a:lnTo>
                  <a:lnTo>
                    <a:pt x="1" y="18611"/>
                  </a:lnTo>
                  <a:lnTo>
                    <a:pt x="1" y="20938"/>
                  </a:lnTo>
                  <a:lnTo>
                    <a:pt x="11634" y="20938"/>
                  </a:lnTo>
                  <a:lnTo>
                    <a:pt x="11634" y="18611"/>
                  </a:lnTo>
                  <a:lnTo>
                    <a:pt x="11634" y="2327"/>
                  </a:lnTo>
                  <a:lnTo>
                    <a:pt x="11634" y="0"/>
                  </a:lnTo>
                  <a:lnTo>
                    <a:pt x="8178" y="0"/>
                  </a:lnTo>
                  <a:lnTo>
                    <a:pt x="8178" y="2327"/>
                  </a:lnTo>
                  <a:lnTo>
                    <a:pt x="3527" y="2327"/>
                  </a:lnTo>
                  <a:lnTo>
                    <a:pt x="35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33"/>
            <p:cNvSpPr/>
            <p:nvPr/>
          </p:nvSpPr>
          <p:spPr>
            <a:xfrm flipH="1">
              <a:off x="1522764" y="4326169"/>
              <a:ext cx="116300" cy="58175"/>
            </a:xfrm>
            <a:custGeom>
              <a:avLst/>
              <a:gdLst/>
              <a:ahLst/>
              <a:cxnLst/>
              <a:rect l="l" t="t" r="r" b="b"/>
              <a:pathLst>
                <a:path w="4652" h="2327" extrusionOk="0">
                  <a:moveTo>
                    <a:pt x="1" y="0"/>
                  </a:moveTo>
                  <a:lnTo>
                    <a:pt x="1" y="2327"/>
                  </a:lnTo>
                  <a:lnTo>
                    <a:pt x="4651" y="2327"/>
                  </a:lnTo>
                  <a:lnTo>
                    <a:pt x="46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33"/>
            <p:cNvSpPr/>
            <p:nvPr/>
          </p:nvSpPr>
          <p:spPr>
            <a:xfrm flipH="1">
              <a:off x="1290039" y="3512044"/>
              <a:ext cx="58175" cy="465275"/>
            </a:xfrm>
            <a:custGeom>
              <a:avLst/>
              <a:gdLst/>
              <a:ahLst/>
              <a:cxnLst/>
              <a:rect l="l" t="t" r="r" b="b"/>
              <a:pathLst>
                <a:path w="2327" h="18611" extrusionOk="0">
                  <a:moveTo>
                    <a:pt x="0" y="0"/>
                  </a:moveTo>
                  <a:lnTo>
                    <a:pt x="0" y="16284"/>
                  </a:lnTo>
                  <a:lnTo>
                    <a:pt x="0" y="17051"/>
                  </a:lnTo>
                  <a:lnTo>
                    <a:pt x="0" y="18611"/>
                  </a:lnTo>
                  <a:lnTo>
                    <a:pt x="2327" y="18611"/>
                  </a:lnTo>
                  <a:lnTo>
                    <a:pt x="2327" y="17051"/>
                  </a:lnTo>
                  <a:lnTo>
                    <a:pt x="2327" y="16284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E7D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33"/>
            <p:cNvSpPr/>
            <p:nvPr/>
          </p:nvSpPr>
          <p:spPr>
            <a:xfrm flipH="1">
              <a:off x="1348189" y="4209894"/>
              <a:ext cx="116375" cy="116300"/>
            </a:xfrm>
            <a:custGeom>
              <a:avLst/>
              <a:gdLst/>
              <a:ahLst/>
              <a:cxnLst/>
              <a:rect l="l" t="t" r="r" b="b"/>
              <a:pathLst>
                <a:path w="4655" h="4652" extrusionOk="0">
                  <a:moveTo>
                    <a:pt x="1" y="1"/>
                  </a:moveTo>
                  <a:lnTo>
                    <a:pt x="1" y="4651"/>
                  </a:lnTo>
                  <a:lnTo>
                    <a:pt x="4654" y="4651"/>
                  </a:lnTo>
                  <a:lnTo>
                    <a:pt x="4654" y="1"/>
                  </a:lnTo>
                  <a:close/>
                </a:path>
              </a:pathLst>
            </a:custGeom>
            <a:solidFill>
              <a:srgbClr val="E7D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33"/>
            <p:cNvSpPr/>
            <p:nvPr/>
          </p:nvSpPr>
          <p:spPr>
            <a:xfrm flipH="1">
              <a:off x="1348189" y="3046844"/>
              <a:ext cx="290875" cy="465275"/>
            </a:xfrm>
            <a:custGeom>
              <a:avLst/>
              <a:gdLst/>
              <a:ahLst/>
              <a:cxnLst/>
              <a:rect l="l" t="t" r="r" b="b"/>
              <a:pathLst>
                <a:path w="11635" h="18611" extrusionOk="0">
                  <a:moveTo>
                    <a:pt x="4657" y="4651"/>
                  </a:moveTo>
                  <a:lnTo>
                    <a:pt x="4657" y="6977"/>
                  </a:lnTo>
                  <a:lnTo>
                    <a:pt x="2330" y="6977"/>
                  </a:lnTo>
                  <a:lnTo>
                    <a:pt x="2330" y="4651"/>
                  </a:lnTo>
                  <a:close/>
                  <a:moveTo>
                    <a:pt x="9307" y="4651"/>
                  </a:moveTo>
                  <a:lnTo>
                    <a:pt x="9307" y="6977"/>
                  </a:lnTo>
                  <a:lnTo>
                    <a:pt x="6984" y="6977"/>
                  </a:lnTo>
                  <a:lnTo>
                    <a:pt x="6984" y="4651"/>
                  </a:lnTo>
                  <a:close/>
                  <a:moveTo>
                    <a:pt x="6981" y="9304"/>
                  </a:moveTo>
                  <a:lnTo>
                    <a:pt x="6981" y="11628"/>
                  </a:lnTo>
                  <a:lnTo>
                    <a:pt x="4657" y="11628"/>
                  </a:lnTo>
                  <a:lnTo>
                    <a:pt x="4657" y="9304"/>
                  </a:lnTo>
                  <a:close/>
                  <a:moveTo>
                    <a:pt x="2327" y="0"/>
                  </a:moveTo>
                  <a:lnTo>
                    <a:pt x="2327" y="2327"/>
                  </a:lnTo>
                  <a:lnTo>
                    <a:pt x="1" y="2327"/>
                  </a:lnTo>
                  <a:lnTo>
                    <a:pt x="1" y="13955"/>
                  </a:lnTo>
                  <a:lnTo>
                    <a:pt x="4657" y="13955"/>
                  </a:lnTo>
                  <a:lnTo>
                    <a:pt x="4657" y="16284"/>
                  </a:lnTo>
                  <a:lnTo>
                    <a:pt x="3527" y="16284"/>
                  </a:lnTo>
                  <a:lnTo>
                    <a:pt x="3527" y="18611"/>
                  </a:lnTo>
                  <a:lnTo>
                    <a:pt x="8178" y="18611"/>
                  </a:lnTo>
                  <a:lnTo>
                    <a:pt x="8178" y="16284"/>
                  </a:lnTo>
                  <a:lnTo>
                    <a:pt x="6981" y="16284"/>
                  </a:lnTo>
                  <a:lnTo>
                    <a:pt x="6981" y="13955"/>
                  </a:lnTo>
                  <a:lnTo>
                    <a:pt x="11634" y="13955"/>
                  </a:lnTo>
                  <a:lnTo>
                    <a:pt x="11634" y="2327"/>
                  </a:lnTo>
                  <a:lnTo>
                    <a:pt x="9305" y="2327"/>
                  </a:lnTo>
                  <a:lnTo>
                    <a:pt x="9305" y="0"/>
                  </a:lnTo>
                  <a:close/>
                </a:path>
              </a:pathLst>
            </a:custGeom>
            <a:solidFill>
              <a:srgbClr val="E7D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33"/>
            <p:cNvSpPr/>
            <p:nvPr/>
          </p:nvSpPr>
          <p:spPr>
            <a:xfrm flipH="1">
              <a:off x="1522764" y="4209894"/>
              <a:ext cx="116300" cy="116300"/>
            </a:xfrm>
            <a:custGeom>
              <a:avLst/>
              <a:gdLst/>
              <a:ahLst/>
              <a:cxnLst/>
              <a:rect l="l" t="t" r="r" b="b"/>
              <a:pathLst>
                <a:path w="4652" h="4652" extrusionOk="0">
                  <a:moveTo>
                    <a:pt x="1" y="1"/>
                  </a:moveTo>
                  <a:lnTo>
                    <a:pt x="1" y="4651"/>
                  </a:lnTo>
                  <a:lnTo>
                    <a:pt x="4651" y="4651"/>
                  </a:lnTo>
                  <a:lnTo>
                    <a:pt x="4651" y="1"/>
                  </a:lnTo>
                  <a:close/>
                </a:path>
              </a:pathLst>
            </a:custGeom>
            <a:solidFill>
              <a:srgbClr val="E7D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33"/>
            <p:cNvSpPr/>
            <p:nvPr/>
          </p:nvSpPr>
          <p:spPr>
            <a:xfrm flipH="1">
              <a:off x="1639039" y="3512044"/>
              <a:ext cx="58200" cy="465275"/>
            </a:xfrm>
            <a:custGeom>
              <a:avLst/>
              <a:gdLst/>
              <a:ahLst/>
              <a:cxnLst/>
              <a:rect l="l" t="t" r="r" b="b"/>
              <a:pathLst>
                <a:path w="2328" h="18611" extrusionOk="0">
                  <a:moveTo>
                    <a:pt x="1" y="0"/>
                  </a:moveTo>
                  <a:lnTo>
                    <a:pt x="1" y="16284"/>
                  </a:lnTo>
                  <a:lnTo>
                    <a:pt x="1" y="17051"/>
                  </a:lnTo>
                  <a:lnTo>
                    <a:pt x="1" y="18611"/>
                  </a:lnTo>
                  <a:lnTo>
                    <a:pt x="2328" y="18611"/>
                  </a:lnTo>
                  <a:lnTo>
                    <a:pt x="2328" y="17051"/>
                  </a:lnTo>
                  <a:lnTo>
                    <a:pt x="2328" y="16284"/>
                  </a:lnTo>
                  <a:lnTo>
                    <a:pt x="2328" y="0"/>
                  </a:lnTo>
                  <a:close/>
                </a:path>
              </a:pathLst>
            </a:custGeom>
            <a:solidFill>
              <a:srgbClr val="E7D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33"/>
            <p:cNvSpPr/>
            <p:nvPr/>
          </p:nvSpPr>
          <p:spPr>
            <a:xfrm flipH="1">
              <a:off x="1231864" y="2930494"/>
              <a:ext cx="523400" cy="523400"/>
            </a:xfrm>
            <a:custGeom>
              <a:avLst/>
              <a:gdLst/>
              <a:ahLst/>
              <a:cxnLst/>
              <a:rect l="l" t="t" r="r" b="b"/>
              <a:pathLst>
                <a:path w="20936" h="20936" extrusionOk="0">
                  <a:moveTo>
                    <a:pt x="4649" y="1"/>
                  </a:moveTo>
                  <a:lnTo>
                    <a:pt x="4649" y="2328"/>
                  </a:lnTo>
                  <a:lnTo>
                    <a:pt x="4649" y="3243"/>
                  </a:lnTo>
                  <a:lnTo>
                    <a:pt x="4649" y="4654"/>
                  </a:lnTo>
                  <a:lnTo>
                    <a:pt x="2322" y="4654"/>
                  </a:lnTo>
                  <a:lnTo>
                    <a:pt x="2322" y="6981"/>
                  </a:lnTo>
                  <a:lnTo>
                    <a:pt x="1" y="6981"/>
                  </a:lnTo>
                  <a:lnTo>
                    <a:pt x="1" y="18609"/>
                  </a:lnTo>
                  <a:lnTo>
                    <a:pt x="2322" y="18609"/>
                  </a:lnTo>
                  <a:lnTo>
                    <a:pt x="2322" y="20935"/>
                  </a:lnTo>
                  <a:lnTo>
                    <a:pt x="9305" y="20935"/>
                  </a:lnTo>
                  <a:lnTo>
                    <a:pt x="9305" y="18609"/>
                  </a:lnTo>
                  <a:lnTo>
                    <a:pt x="4649" y="18609"/>
                  </a:lnTo>
                  <a:lnTo>
                    <a:pt x="4649" y="6981"/>
                  </a:lnTo>
                  <a:lnTo>
                    <a:pt x="6975" y="6981"/>
                  </a:lnTo>
                  <a:lnTo>
                    <a:pt x="6975" y="4654"/>
                  </a:lnTo>
                  <a:lnTo>
                    <a:pt x="13953" y="4654"/>
                  </a:lnTo>
                  <a:lnTo>
                    <a:pt x="13953" y="6981"/>
                  </a:lnTo>
                  <a:lnTo>
                    <a:pt x="16282" y="6981"/>
                  </a:lnTo>
                  <a:lnTo>
                    <a:pt x="16282" y="18609"/>
                  </a:lnTo>
                  <a:lnTo>
                    <a:pt x="11632" y="18609"/>
                  </a:lnTo>
                  <a:lnTo>
                    <a:pt x="11632" y="20935"/>
                  </a:lnTo>
                  <a:lnTo>
                    <a:pt x="18609" y="20935"/>
                  </a:lnTo>
                  <a:lnTo>
                    <a:pt x="18609" y="18609"/>
                  </a:lnTo>
                  <a:lnTo>
                    <a:pt x="20935" y="18609"/>
                  </a:lnTo>
                  <a:lnTo>
                    <a:pt x="20935" y="6981"/>
                  </a:lnTo>
                  <a:lnTo>
                    <a:pt x="18609" y="6981"/>
                  </a:lnTo>
                  <a:lnTo>
                    <a:pt x="18609" y="4654"/>
                  </a:lnTo>
                  <a:lnTo>
                    <a:pt x="16282" y="4654"/>
                  </a:lnTo>
                  <a:lnTo>
                    <a:pt x="16282" y="4657"/>
                  </a:lnTo>
                  <a:lnTo>
                    <a:pt x="16279" y="4654"/>
                  </a:lnTo>
                  <a:lnTo>
                    <a:pt x="16282" y="4654"/>
                  </a:lnTo>
                  <a:lnTo>
                    <a:pt x="16282" y="2328"/>
                  </a:lnTo>
                  <a:lnTo>
                    <a:pt x="11632" y="2328"/>
                  </a:lnTo>
                  <a:lnTo>
                    <a:pt x="11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33"/>
            <p:cNvSpPr/>
            <p:nvPr/>
          </p:nvSpPr>
          <p:spPr>
            <a:xfrm flipH="1">
              <a:off x="1348189" y="4384319"/>
              <a:ext cx="116375" cy="58200"/>
            </a:xfrm>
            <a:custGeom>
              <a:avLst/>
              <a:gdLst/>
              <a:ahLst/>
              <a:cxnLst/>
              <a:rect l="l" t="t" r="r" b="b"/>
              <a:pathLst>
                <a:path w="4655" h="2328" extrusionOk="0">
                  <a:moveTo>
                    <a:pt x="1" y="1"/>
                  </a:moveTo>
                  <a:lnTo>
                    <a:pt x="1" y="2328"/>
                  </a:lnTo>
                  <a:lnTo>
                    <a:pt x="4654" y="2328"/>
                  </a:lnTo>
                  <a:lnTo>
                    <a:pt x="46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33"/>
            <p:cNvSpPr/>
            <p:nvPr/>
          </p:nvSpPr>
          <p:spPr>
            <a:xfrm flipH="1">
              <a:off x="1406364" y="3163094"/>
              <a:ext cx="58200" cy="58200"/>
            </a:xfrm>
            <a:custGeom>
              <a:avLst/>
              <a:gdLst/>
              <a:ahLst/>
              <a:cxnLst/>
              <a:rect l="l" t="t" r="r" b="b"/>
              <a:pathLst>
                <a:path w="2328" h="2328" extrusionOk="0">
                  <a:moveTo>
                    <a:pt x="1" y="1"/>
                  </a:moveTo>
                  <a:lnTo>
                    <a:pt x="1" y="2327"/>
                  </a:lnTo>
                  <a:lnTo>
                    <a:pt x="2327" y="2327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33"/>
            <p:cNvSpPr/>
            <p:nvPr/>
          </p:nvSpPr>
          <p:spPr>
            <a:xfrm flipH="1">
              <a:off x="1522764" y="4384319"/>
              <a:ext cx="116300" cy="58200"/>
            </a:xfrm>
            <a:custGeom>
              <a:avLst/>
              <a:gdLst/>
              <a:ahLst/>
              <a:cxnLst/>
              <a:rect l="l" t="t" r="r" b="b"/>
              <a:pathLst>
                <a:path w="4652" h="2328" extrusionOk="0">
                  <a:moveTo>
                    <a:pt x="1" y="1"/>
                  </a:moveTo>
                  <a:lnTo>
                    <a:pt x="1" y="2328"/>
                  </a:lnTo>
                  <a:lnTo>
                    <a:pt x="4651" y="2328"/>
                  </a:lnTo>
                  <a:lnTo>
                    <a:pt x="46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33"/>
            <p:cNvSpPr/>
            <p:nvPr/>
          </p:nvSpPr>
          <p:spPr>
            <a:xfrm flipH="1">
              <a:off x="1522764" y="3163094"/>
              <a:ext cx="58125" cy="58200"/>
            </a:xfrm>
            <a:custGeom>
              <a:avLst/>
              <a:gdLst/>
              <a:ahLst/>
              <a:cxnLst/>
              <a:rect l="l" t="t" r="r" b="b"/>
              <a:pathLst>
                <a:path w="2325" h="2328" extrusionOk="0">
                  <a:moveTo>
                    <a:pt x="0" y="1"/>
                  </a:moveTo>
                  <a:lnTo>
                    <a:pt x="0" y="2327"/>
                  </a:lnTo>
                  <a:lnTo>
                    <a:pt x="2324" y="2327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33"/>
            <p:cNvSpPr/>
            <p:nvPr/>
          </p:nvSpPr>
          <p:spPr>
            <a:xfrm flipH="1">
              <a:off x="1580864" y="3512044"/>
              <a:ext cx="58200" cy="303050"/>
            </a:xfrm>
            <a:custGeom>
              <a:avLst/>
              <a:gdLst/>
              <a:ahLst/>
              <a:cxnLst/>
              <a:rect l="l" t="t" r="r" b="b"/>
              <a:pathLst>
                <a:path w="2328" h="12122" extrusionOk="0">
                  <a:moveTo>
                    <a:pt x="1" y="0"/>
                  </a:moveTo>
                  <a:lnTo>
                    <a:pt x="1" y="12122"/>
                  </a:lnTo>
                  <a:lnTo>
                    <a:pt x="2327" y="12122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F5F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33"/>
            <p:cNvSpPr/>
            <p:nvPr/>
          </p:nvSpPr>
          <p:spPr>
            <a:xfrm flipH="1">
              <a:off x="1348264" y="3512044"/>
              <a:ext cx="136375" cy="303050"/>
            </a:xfrm>
            <a:custGeom>
              <a:avLst/>
              <a:gdLst/>
              <a:ahLst/>
              <a:cxnLst/>
              <a:rect l="l" t="t" r="r" b="b"/>
              <a:pathLst>
                <a:path w="5455" h="12122" extrusionOk="0">
                  <a:moveTo>
                    <a:pt x="3128" y="0"/>
                  </a:moveTo>
                  <a:lnTo>
                    <a:pt x="3128" y="2550"/>
                  </a:lnTo>
                  <a:lnTo>
                    <a:pt x="0" y="2550"/>
                  </a:lnTo>
                  <a:lnTo>
                    <a:pt x="0" y="4871"/>
                  </a:lnTo>
                  <a:lnTo>
                    <a:pt x="3128" y="4871"/>
                  </a:lnTo>
                  <a:lnTo>
                    <a:pt x="3128" y="12122"/>
                  </a:lnTo>
                  <a:lnTo>
                    <a:pt x="5454" y="12122"/>
                  </a:lnTo>
                  <a:lnTo>
                    <a:pt x="5454" y="0"/>
                  </a:lnTo>
                  <a:close/>
                </a:path>
              </a:pathLst>
            </a:custGeom>
            <a:solidFill>
              <a:srgbClr val="F5F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39" name="Google Shape;239;p28"/>
          <p:cNvPicPr preferRelativeResize="0"/>
          <p:nvPr/>
        </p:nvPicPr>
        <p:blipFill rotWithShape="1">
          <a:blip r:embed="rId1"/>
          <a:srcRect l="20146" t="37690" r="20140"/>
          <a:stretch>
            <a:fillRect/>
          </a:stretch>
        </p:blipFill>
        <p:spPr>
          <a:xfrm>
            <a:off x="4643120" y="3532505"/>
            <a:ext cx="3472180" cy="196723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200025" dist="114300" dir="5400000" algn="bl" rotWithShape="0">
              <a:srgbClr val="000000">
                <a:alpha val="40000"/>
              </a:srgbClr>
            </a:outerShdw>
          </a:effectLst>
        </p:spPr>
      </p:pic>
      <p:grpSp>
        <p:nvGrpSpPr>
          <p:cNvPr id="576" name="Google Shape;576;p33"/>
          <p:cNvGrpSpPr/>
          <p:nvPr/>
        </p:nvGrpSpPr>
        <p:grpSpPr>
          <a:xfrm>
            <a:off x="5059417" y="3606554"/>
            <a:ext cx="637275" cy="1678450"/>
            <a:chOff x="6558652" y="2847094"/>
            <a:chExt cx="637275" cy="1678450"/>
          </a:xfrm>
        </p:grpSpPr>
        <p:sp>
          <p:nvSpPr>
            <p:cNvPr id="577" name="Google Shape;577;p33"/>
            <p:cNvSpPr/>
            <p:nvPr/>
          </p:nvSpPr>
          <p:spPr>
            <a:xfrm>
              <a:off x="6558652" y="2847094"/>
              <a:ext cx="637275" cy="1678450"/>
            </a:xfrm>
            <a:custGeom>
              <a:avLst/>
              <a:gdLst/>
              <a:ahLst/>
              <a:cxnLst/>
              <a:rect l="l" t="t" r="r" b="b"/>
              <a:pathLst>
                <a:path w="25491" h="67138" extrusionOk="0">
                  <a:moveTo>
                    <a:pt x="4654" y="1"/>
                  </a:moveTo>
                  <a:lnTo>
                    <a:pt x="4654" y="2099"/>
                  </a:lnTo>
                  <a:lnTo>
                    <a:pt x="2327" y="2099"/>
                  </a:lnTo>
                  <a:lnTo>
                    <a:pt x="2327" y="4423"/>
                  </a:lnTo>
                  <a:lnTo>
                    <a:pt x="0" y="4423"/>
                  </a:lnTo>
                  <a:lnTo>
                    <a:pt x="0" y="48526"/>
                  </a:lnTo>
                  <a:lnTo>
                    <a:pt x="2327" y="48526"/>
                  </a:lnTo>
                  <a:lnTo>
                    <a:pt x="2327" y="57928"/>
                  </a:lnTo>
                  <a:lnTo>
                    <a:pt x="0" y="57928"/>
                  </a:lnTo>
                  <a:lnTo>
                    <a:pt x="0" y="67137"/>
                  </a:lnTo>
                  <a:lnTo>
                    <a:pt x="23164" y="67137"/>
                  </a:lnTo>
                  <a:lnTo>
                    <a:pt x="23164" y="48526"/>
                  </a:lnTo>
                  <a:lnTo>
                    <a:pt x="25491" y="48526"/>
                  </a:lnTo>
                  <a:lnTo>
                    <a:pt x="25491" y="20709"/>
                  </a:lnTo>
                  <a:lnTo>
                    <a:pt x="23164" y="20709"/>
                  </a:lnTo>
                  <a:lnTo>
                    <a:pt x="23164" y="4423"/>
                  </a:lnTo>
                  <a:lnTo>
                    <a:pt x="20843" y="4423"/>
                  </a:lnTo>
                  <a:lnTo>
                    <a:pt x="20843" y="2099"/>
                  </a:lnTo>
                  <a:lnTo>
                    <a:pt x="18516" y="2099"/>
                  </a:lnTo>
                  <a:lnTo>
                    <a:pt x="18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6876371" y="4384157"/>
              <a:ext cx="116425" cy="58200"/>
            </a:xfrm>
            <a:custGeom>
              <a:avLst/>
              <a:gdLst/>
              <a:ahLst/>
              <a:cxnLst/>
              <a:rect l="l" t="t" r="r" b="b"/>
              <a:pathLst>
                <a:path w="4657" h="2328" extrusionOk="0">
                  <a:moveTo>
                    <a:pt x="0" y="1"/>
                  </a:moveTo>
                  <a:lnTo>
                    <a:pt x="0" y="2327"/>
                  </a:lnTo>
                  <a:lnTo>
                    <a:pt x="4656" y="2327"/>
                  </a:lnTo>
                  <a:lnTo>
                    <a:pt x="46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6876496" y="3162782"/>
              <a:ext cx="58125" cy="58200"/>
            </a:xfrm>
            <a:custGeom>
              <a:avLst/>
              <a:gdLst/>
              <a:ahLst/>
              <a:cxnLst/>
              <a:rect l="l" t="t" r="r" b="b"/>
              <a:pathLst>
                <a:path w="2325" h="2328" extrusionOk="0">
                  <a:moveTo>
                    <a:pt x="1" y="1"/>
                  </a:moveTo>
                  <a:lnTo>
                    <a:pt x="1" y="2328"/>
                  </a:lnTo>
                  <a:lnTo>
                    <a:pt x="2325" y="2328"/>
                  </a:lnTo>
                  <a:lnTo>
                    <a:pt x="23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6760171" y="3162782"/>
              <a:ext cx="58200" cy="58200"/>
            </a:xfrm>
            <a:custGeom>
              <a:avLst/>
              <a:gdLst/>
              <a:ahLst/>
              <a:cxnLst/>
              <a:rect l="l" t="t" r="r" b="b"/>
              <a:pathLst>
                <a:path w="2328" h="2328" extrusionOk="0">
                  <a:moveTo>
                    <a:pt x="0" y="1"/>
                  </a:moveTo>
                  <a:lnTo>
                    <a:pt x="0" y="2328"/>
                  </a:lnTo>
                  <a:lnTo>
                    <a:pt x="2327" y="2328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6818196" y="3279207"/>
              <a:ext cx="58200" cy="58175"/>
            </a:xfrm>
            <a:custGeom>
              <a:avLst/>
              <a:gdLst/>
              <a:ahLst/>
              <a:cxnLst/>
              <a:rect l="l" t="t" r="r" b="b"/>
              <a:pathLst>
                <a:path w="2328" h="2327" extrusionOk="0">
                  <a:moveTo>
                    <a:pt x="1" y="0"/>
                  </a:moveTo>
                  <a:lnTo>
                    <a:pt x="1" y="2327"/>
                  </a:lnTo>
                  <a:lnTo>
                    <a:pt x="2327" y="2327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6643771" y="4384157"/>
              <a:ext cx="116425" cy="58200"/>
            </a:xfrm>
            <a:custGeom>
              <a:avLst/>
              <a:gdLst/>
              <a:ahLst/>
              <a:cxnLst/>
              <a:rect l="l" t="t" r="r" b="b"/>
              <a:pathLst>
                <a:path w="4657" h="2328" extrusionOk="0">
                  <a:moveTo>
                    <a:pt x="0" y="1"/>
                  </a:moveTo>
                  <a:lnTo>
                    <a:pt x="0" y="2327"/>
                  </a:lnTo>
                  <a:lnTo>
                    <a:pt x="4656" y="2327"/>
                  </a:lnTo>
                  <a:lnTo>
                    <a:pt x="46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7050946" y="3628132"/>
              <a:ext cx="58050" cy="348875"/>
            </a:xfrm>
            <a:custGeom>
              <a:avLst/>
              <a:gdLst/>
              <a:ahLst/>
              <a:cxnLst/>
              <a:rect l="l" t="t" r="r" b="b"/>
              <a:pathLst>
                <a:path w="2322" h="13955" extrusionOk="0">
                  <a:moveTo>
                    <a:pt x="0" y="0"/>
                  </a:moveTo>
                  <a:lnTo>
                    <a:pt x="0" y="11631"/>
                  </a:lnTo>
                  <a:lnTo>
                    <a:pt x="0" y="12485"/>
                  </a:lnTo>
                  <a:lnTo>
                    <a:pt x="0" y="13955"/>
                  </a:lnTo>
                  <a:lnTo>
                    <a:pt x="2321" y="13955"/>
                  </a:lnTo>
                  <a:lnTo>
                    <a:pt x="2321" y="12485"/>
                  </a:lnTo>
                  <a:lnTo>
                    <a:pt x="2321" y="11631"/>
                  </a:lnTo>
                  <a:lnTo>
                    <a:pt x="2321" y="0"/>
                  </a:lnTo>
                  <a:close/>
                </a:path>
              </a:pathLst>
            </a:custGeom>
            <a:solidFill>
              <a:srgbClr val="E7D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6643771" y="3628132"/>
              <a:ext cx="58175" cy="348875"/>
            </a:xfrm>
            <a:custGeom>
              <a:avLst/>
              <a:gdLst/>
              <a:ahLst/>
              <a:cxnLst/>
              <a:rect l="l" t="t" r="r" b="b"/>
              <a:pathLst>
                <a:path w="2327" h="13955" extrusionOk="0">
                  <a:moveTo>
                    <a:pt x="0" y="0"/>
                  </a:moveTo>
                  <a:lnTo>
                    <a:pt x="0" y="11631"/>
                  </a:lnTo>
                  <a:lnTo>
                    <a:pt x="0" y="12485"/>
                  </a:lnTo>
                  <a:lnTo>
                    <a:pt x="0" y="13955"/>
                  </a:lnTo>
                  <a:lnTo>
                    <a:pt x="2327" y="13955"/>
                  </a:lnTo>
                  <a:lnTo>
                    <a:pt x="2327" y="12485"/>
                  </a:lnTo>
                  <a:lnTo>
                    <a:pt x="2327" y="11631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E7D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6992771" y="4384157"/>
              <a:ext cx="58200" cy="58200"/>
            </a:xfrm>
            <a:custGeom>
              <a:avLst/>
              <a:gdLst/>
              <a:ahLst/>
              <a:cxnLst/>
              <a:rect l="l" t="t" r="r" b="b"/>
              <a:pathLst>
                <a:path w="2328" h="2328" extrusionOk="0">
                  <a:moveTo>
                    <a:pt x="0" y="1"/>
                  </a:moveTo>
                  <a:lnTo>
                    <a:pt x="0" y="2327"/>
                  </a:lnTo>
                  <a:lnTo>
                    <a:pt x="2327" y="2327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6643771" y="3046532"/>
              <a:ext cx="407125" cy="465225"/>
            </a:xfrm>
            <a:custGeom>
              <a:avLst/>
              <a:gdLst/>
              <a:ahLst/>
              <a:cxnLst/>
              <a:rect l="l" t="t" r="r" b="b"/>
              <a:pathLst>
                <a:path w="16285" h="18609" extrusionOk="0">
                  <a:moveTo>
                    <a:pt x="6983" y="4654"/>
                  </a:moveTo>
                  <a:lnTo>
                    <a:pt x="6983" y="6978"/>
                  </a:lnTo>
                  <a:lnTo>
                    <a:pt x="4656" y="6978"/>
                  </a:lnTo>
                  <a:lnTo>
                    <a:pt x="4656" y="4654"/>
                  </a:lnTo>
                  <a:close/>
                  <a:moveTo>
                    <a:pt x="11634" y="4654"/>
                  </a:moveTo>
                  <a:lnTo>
                    <a:pt x="11634" y="6978"/>
                  </a:lnTo>
                  <a:lnTo>
                    <a:pt x="9310" y="6978"/>
                  </a:lnTo>
                  <a:lnTo>
                    <a:pt x="9310" y="4654"/>
                  </a:lnTo>
                  <a:close/>
                  <a:moveTo>
                    <a:pt x="9304" y="9307"/>
                  </a:moveTo>
                  <a:lnTo>
                    <a:pt x="9304" y="11634"/>
                  </a:lnTo>
                  <a:lnTo>
                    <a:pt x="6980" y="11634"/>
                  </a:lnTo>
                  <a:lnTo>
                    <a:pt x="6980" y="9307"/>
                  </a:lnTo>
                  <a:close/>
                  <a:moveTo>
                    <a:pt x="2327" y="0"/>
                  </a:moveTo>
                  <a:lnTo>
                    <a:pt x="2327" y="4654"/>
                  </a:lnTo>
                  <a:lnTo>
                    <a:pt x="0" y="4654"/>
                  </a:lnTo>
                  <a:lnTo>
                    <a:pt x="0" y="6978"/>
                  </a:lnTo>
                  <a:lnTo>
                    <a:pt x="2327" y="6978"/>
                  </a:lnTo>
                  <a:lnTo>
                    <a:pt x="2327" y="13955"/>
                  </a:lnTo>
                  <a:lnTo>
                    <a:pt x="6980" y="13955"/>
                  </a:lnTo>
                  <a:lnTo>
                    <a:pt x="6980" y="16281"/>
                  </a:lnTo>
                  <a:lnTo>
                    <a:pt x="6980" y="18608"/>
                  </a:lnTo>
                  <a:lnTo>
                    <a:pt x="11631" y="18608"/>
                  </a:lnTo>
                  <a:lnTo>
                    <a:pt x="11631" y="16281"/>
                  </a:lnTo>
                  <a:lnTo>
                    <a:pt x="11631" y="13955"/>
                  </a:lnTo>
                  <a:lnTo>
                    <a:pt x="13958" y="13955"/>
                  </a:lnTo>
                  <a:lnTo>
                    <a:pt x="13955" y="6978"/>
                  </a:lnTo>
                  <a:lnTo>
                    <a:pt x="16284" y="6978"/>
                  </a:lnTo>
                  <a:lnTo>
                    <a:pt x="16284" y="4654"/>
                  </a:lnTo>
                  <a:lnTo>
                    <a:pt x="13958" y="4654"/>
                  </a:lnTo>
                  <a:lnTo>
                    <a:pt x="13958" y="0"/>
                  </a:lnTo>
                  <a:close/>
                </a:path>
              </a:pathLst>
            </a:custGeom>
            <a:solidFill>
              <a:srgbClr val="E7D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6760171" y="4384157"/>
              <a:ext cx="58200" cy="58200"/>
            </a:xfrm>
            <a:custGeom>
              <a:avLst/>
              <a:gdLst/>
              <a:ahLst/>
              <a:cxnLst/>
              <a:rect l="l" t="t" r="r" b="b"/>
              <a:pathLst>
                <a:path w="2328" h="2328" extrusionOk="0">
                  <a:moveTo>
                    <a:pt x="0" y="1"/>
                  </a:moveTo>
                  <a:lnTo>
                    <a:pt x="0" y="2327"/>
                  </a:lnTo>
                  <a:lnTo>
                    <a:pt x="2327" y="2327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6643771" y="3395532"/>
              <a:ext cx="465225" cy="988650"/>
            </a:xfrm>
            <a:custGeom>
              <a:avLst/>
              <a:gdLst/>
              <a:ahLst/>
              <a:cxnLst/>
              <a:rect l="l" t="t" r="r" b="b"/>
              <a:pathLst>
                <a:path w="18609" h="39546" extrusionOk="0">
                  <a:moveTo>
                    <a:pt x="2330" y="0"/>
                  </a:moveTo>
                  <a:lnTo>
                    <a:pt x="2330" y="2321"/>
                  </a:lnTo>
                  <a:lnTo>
                    <a:pt x="0" y="2321"/>
                  </a:lnTo>
                  <a:lnTo>
                    <a:pt x="0" y="9304"/>
                  </a:lnTo>
                  <a:lnTo>
                    <a:pt x="2330" y="9304"/>
                  </a:lnTo>
                  <a:lnTo>
                    <a:pt x="2330" y="20935"/>
                  </a:lnTo>
                  <a:lnTo>
                    <a:pt x="2330" y="23259"/>
                  </a:lnTo>
                  <a:lnTo>
                    <a:pt x="2330" y="39546"/>
                  </a:lnTo>
                  <a:lnTo>
                    <a:pt x="6978" y="39546"/>
                  </a:lnTo>
                  <a:lnTo>
                    <a:pt x="6978" y="23259"/>
                  </a:lnTo>
                  <a:lnTo>
                    <a:pt x="11634" y="23259"/>
                  </a:lnTo>
                  <a:lnTo>
                    <a:pt x="11634" y="39546"/>
                  </a:lnTo>
                  <a:lnTo>
                    <a:pt x="16287" y="39546"/>
                  </a:lnTo>
                  <a:lnTo>
                    <a:pt x="16287" y="23259"/>
                  </a:lnTo>
                  <a:lnTo>
                    <a:pt x="16287" y="20935"/>
                  </a:lnTo>
                  <a:lnTo>
                    <a:pt x="16287" y="9304"/>
                  </a:lnTo>
                  <a:lnTo>
                    <a:pt x="18608" y="9304"/>
                  </a:lnTo>
                  <a:lnTo>
                    <a:pt x="18608" y="2321"/>
                  </a:lnTo>
                  <a:lnTo>
                    <a:pt x="13960" y="2321"/>
                  </a:lnTo>
                  <a:lnTo>
                    <a:pt x="13960" y="0"/>
                  </a:lnTo>
                  <a:lnTo>
                    <a:pt x="11634" y="0"/>
                  </a:lnTo>
                  <a:lnTo>
                    <a:pt x="11634" y="2321"/>
                  </a:lnTo>
                  <a:lnTo>
                    <a:pt x="11634" y="4651"/>
                  </a:lnTo>
                  <a:lnTo>
                    <a:pt x="6978" y="4651"/>
                  </a:lnTo>
                  <a:lnTo>
                    <a:pt x="6978" y="2321"/>
                  </a:lnTo>
                  <a:lnTo>
                    <a:pt x="6983" y="2321"/>
                  </a:lnTo>
                  <a:lnTo>
                    <a:pt x="69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6992771" y="3220957"/>
              <a:ext cx="58200" cy="174450"/>
            </a:xfrm>
            <a:custGeom>
              <a:avLst/>
              <a:gdLst/>
              <a:ahLst/>
              <a:cxnLst/>
              <a:rect l="l" t="t" r="r" b="b"/>
              <a:pathLst>
                <a:path w="2328" h="6978" extrusionOk="0">
                  <a:moveTo>
                    <a:pt x="0" y="1"/>
                  </a:moveTo>
                  <a:lnTo>
                    <a:pt x="0" y="6978"/>
                  </a:lnTo>
                  <a:lnTo>
                    <a:pt x="2327" y="6978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6992771" y="3046532"/>
              <a:ext cx="58200" cy="116350"/>
            </a:xfrm>
            <a:custGeom>
              <a:avLst/>
              <a:gdLst/>
              <a:ahLst/>
              <a:cxnLst/>
              <a:rect l="l" t="t" r="r" b="b"/>
              <a:pathLst>
                <a:path w="2328" h="4654" extrusionOk="0">
                  <a:moveTo>
                    <a:pt x="0" y="0"/>
                  </a:moveTo>
                  <a:lnTo>
                    <a:pt x="0" y="4654"/>
                  </a:lnTo>
                  <a:lnTo>
                    <a:pt x="2327" y="4654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6701996" y="2930257"/>
              <a:ext cx="290800" cy="116300"/>
            </a:xfrm>
            <a:custGeom>
              <a:avLst/>
              <a:gdLst/>
              <a:ahLst/>
              <a:cxnLst/>
              <a:rect l="l" t="t" r="r" b="b"/>
              <a:pathLst>
                <a:path w="11632" h="4652" extrusionOk="0">
                  <a:moveTo>
                    <a:pt x="2327" y="1"/>
                  </a:moveTo>
                  <a:lnTo>
                    <a:pt x="2327" y="2325"/>
                  </a:lnTo>
                  <a:lnTo>
                    <a:pt x="1" y="2325"/>
                  </a:lnTo>
                  <a:lnTo>
                    <a:pt x="1" y="4651"/>
                  </a:lnTo>
                  <a:lnTo>
                    <a:pt x="11631" y="4651"/>
                  </a:lnTo>
                  <a:lnTo>
                    <a:pt x="11631" y="2325"/>
                  </a:lnTo>
                  <a:lnTo>
                    <a:pt x="9305" y="2325"/>
                  </a:lnTo>
                  <a:lnTo>
                    <a:pt x="93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6643771" y="3220957"/>
              <a:ext cx="58175" cy="174450"/>
            </a:xfrm>
            <a:custGeom>
              <a:avLst/>
              <a:gdLst/>
              <a:ahLst/>
              <a:cxnLst/>
              <a:rect l="l" t="t" r="r" b="b"/>
              <a:pathLst>
                <a:path w="2327" h="6978" extrusionOk="0">
                  <a:moveTo>
                    <a:pt x="0" y="1"/>
                  </a:moveTo>
                  <a:lnTo>
                    <a:pt x="0" y="6978"/>
                  </a:lnTo>
                  <a:lnTo>
                    <a:pt x="2327" y="6978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6643771" y="3046532"/>
              <a:ext cx="58175" cy="116350"/>
            </a:xfrm>
            <a:custGeom>
              <a:avLst/>
              <a:gdLst/>
              <a:ahLst/>
              <a:cxnLst/>
              <a:rect l="l" t="t" r="r" b="b"/>
              <a:pathLst>
                <a:path w="2327" h="4654" extrusionOk="0">
                  <a:moveTo>
                    <a:pt x="0" y="0"/>
                  </a:moveTo>
                  <a:lnTo>
                    <a:pt x="0" y="4654"/>
                  </a:lnTo>
                  <a:lnTo>
                    <a:pt x="2327" y="4654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94" name="Google Shape;594;p33"/>
          <p:cNvGrpSpPr/>
          <p:nvPr/>
        </p:nvGrpSpPr>
        <p:grpSpPr>
          <a:xfrm>
            <a:off x="7171811" y="3571367"/>
            <a:ext cx="695450" cy="1684075"/>
            <a:chOff x="7304526" y="2844292"/>
            <a:chExt cx="695450" cy="1684075"/>
          </a:xfrm>
        </p:grpSpPr>
        <p:sp>
          <p:nvSpPr>
            <p:cNvPr id="595" name="Google Shape;595;p33"/>
            <p:cNvSpPr/>
            <p:nvPr/>
          </p:nvSpPr>
          <p:spPr>
            <a:xfrm>
              <a:off x="7304526" y="2844292"/>
              <a:ext cx="695450" cy="1684075"/>
            </a:xfrm>
            <a:custGeom>
              <a:avLst/>
              <a:gdLst/>
              <a:ahLst/>
              <a:cxnLst/>
              <a:rect l="l" t="t" r="r" b="b"/>
              <a:pathLst>
                <a:path w="27818" h="67363" extrusionOk="0">
                  <a:moveTo>
                    <a:pt x="4648" y="0"/>
                  </a:moveTo>
                  <a:lnTo>
                    <a:pt x="4648" y="4651"/>
                  </a:lnTo>
                  <a:lnTo>
                    <a:pt x="2327" y="4651"/>
                  </a:lnTo>
                  <a:lnTo>
                    <a:pt x="2327" y="6977"/>
                  </a:lnTo>
                  <a:lnTo>
                    <a:pt x="0" y="6977"/>
                  </a:lnTo>
                  <a:lnTo>
                    <a:pt x="0" y="25490"/>
                  </a:lnTo>
                  <a:lnTo>
                    <a:pt x="2327" y="25490"/>
                  </a:lnTo>
                  <a:lnTo>
                    <a:pt x="2327" y="48754"/>
                  </a:lnTo>
                  <a:lnTo>
                    <a:pt x="4648" y="48754"/>
                  </a:lnTo>
                  <a:lnTo>
                    <a:pt x="4648" y="67362"/>
                  </a:lnTo>
                  <a:lnTo>
                    <a:pt x="23167" y="67362"/>
                  </a:lnTo>
                  <a:lnTo>
                    <a:pt x="23167" y="48754"/>
                  </a:lnTo>
                  <a:lnTo>
                    <a:pt x="25493" y="48754"/>
                  </a:lnTo>
                  <a:lnTo>
                    <a:pt x="25493" y="27817"/>
                  </a:lnTo>
                  <a:lnTo>
                    <a:pt x="25493" y="25490"/>
                  </a:lnTo>
                  <a:lnTo>
                    <a:pt x="27817" y="25490"/>
                  </a:lnTo>
                  <a:lnTo>
                    <a:pt x="27817" y="6977"/>
                  </a:lnTo>
                  <a:lnTo>
                    <a:pt x="25493" y="6977"/>
                  </a:lnTo>
                  <a:lnTo>
                    <a:pt x="25493" y="4651"/>
                  </a:lnTo>
                  <a:lnTo>
                    <a:pt x="23167" y="4651"/>
                  </a:lnTo>
                  <a:lnTo>
                    <a:pt x="23167" y="2324"/>
                  </a:lnTo>
                  <a:lnTo>
                    <a:pt x="18511" y="2324"/>
                  </a:lnTo>
                  <a:lnTo>
                    <a:pt x="185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7679438" y="3977294"/>
              <a:ext cx="116375" cy="232625"/>
            </a:xfrm>
            <a:custGeom>
              <a:avLst/>
              <a:gdLst/>
              <a:ahLst/>
              <a:cxnLst/>
              <a:rect l="l" t="t" r="r" b="b"/>
              <a:pathLst>
                <a:path w="4655" h="9305" extrusionOk="0">
                  <a:moveTo>
                    <a:pt x="1" y="1"/>
                  </a:moveTo>
                  <a:lnTo>
                    <a:pt x="1" y="9305"/>
                  </a:lnTo>
                  <a:lnTo>
                    <a:pt x="4654" y="9305"/>
                  </a:lnTo>
                  <a:lnTo>
                    <a:pt x="46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7621338" y="3279444"/>
              <a:ext cx="58125" cy="58125"/>
            </a:xfrm>
            <a:custGeom>
              <a:avLst/>
              <a:gdLst/>
              <a:ahLst/>
              <a:cxnLst/>
              <a:rect l="l" t="t" r="r" b="b"/>
              <a:pathLst>
                <a:path w="2325" h="2325" extrusionOk="0">
                  <a:moveTo>
                    <a:pt x="1" y="0"/>
                  </a:moveTo>
                  <a:lnTo>
                    <a:pt x="1" y="2324"/>
                  </a:lnTo>
                  <a:lnTo>
                    <a:pt x="2325" y="2324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7504938" y="3977294"/>
              <a:ext cx="116300" cy="232625"/>
            </a:xfrm>
            <a:custGeom>
              <a:avLst/>
              <a:gdLst/>
              <a:ahLst/>
              <a:cxnLst/>
              <a:rect l="l" t="t" r="r" b="b"/>
              <a:pathLst>
                <a:path w="4652" h="9305" extrusionOk="0">
                  <a:moveTo>
                    <a:pt x="1" y="1"/>
                  </a:moveTo>
                  <a:lnTo>
                    <a:pt x="1" y="9305"/>
                  </a:lnTo>
                  <a:lnTo>
                    <a:pt x="4651" y="9305"/>
                  </a:lnTo>
                  <a:lnTo>
                    <a:pt x="46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7679438" y="4326169"/>
              <a:ext cx="116375" cy="58175"/>
            </a:xfrm>
            <a:custGeom>
              <a:avLst/>
              <a:gdLst/>
              <a:ahLst/>
              <a:cxnLst/>
              <a:rect l="l" t="t" r="r" b="b"/>
              <a:pathLst>
                <a:path w="4655" h="2327" extrusionOk="0">
                  <a:moveTo>
                    <a:pt x="1" y="0"/>
                  </a:moveTo>
                  <a:lnTo>
                    <a:pt x="1" y="2327"/>
                  </a:lnTo>
                  <a:lnTo>
                    <a:pt x="4654" y="2327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7504938" y="3453869"/>
              <a:ext cx="290875" cy="523450"/>
            </a:xfrm>
            <a:custGeom>
              <a:avLst/>
              <a:gdLst/>
              <a:ahLst/>
              <a:cxnLst/>
              <a:rect l="l" t="t" r="r" b="b"/>
              <a:pathLst>
                <a:path w="11635" h="20938" extrusionOk="0">
                  <a:moveTo>
                    <a:pt x="1" y="0"/>
                  </a:moveTo>
                  <a:lnTo>
                    <a:pt x="1" y="2327"/>
                  </a:lnTo>
                  <a:lnTo>
                    <a:pt x="1" y="18611"/>
                  </a:lnTo>
                  <a:lnTo>
                    <a:pt x="1" y="20938"/>
                  </a:lnTo>
                  <a:lnTo>
                    <a:pt x="11634" y="20938"/>
                  </a:lnTo>
                  <a:lnTo>
                    <a:pt x="11634" y="18611"/>
                  </a:lnTo>
                  <a:lnTo>
                    <a:pt x="11634" y="2327"/>
                  </a:lnTo>
                  <a:lnTo>
                    <a:pt x="11634" y="0"/>
                  </a:lnTo>
                  <a:lnTo>
                    <a:pt x="8178" y="0"/>
                  </a:lnTo>
                  <a:lnTo>
                    <a:pt x="8178" y="2327"/>
                  </a:lnTo>
                  <a:lnTo>
                    <a:pt x="3527" y="2327"/>
                  </a:lnTo>
                  <a:lnTo>
                    <a:pt x="35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7504938" y="4326169"/>
              <a:ext cx="116300" cy="58175"/>
            </a:xfrm>
            <a:custGeom>
              <a:avLst/>
              <a:gdLst/>
              <a:ahLst/>
              <a:cxnLst/>
              <a:rect l="l" t="t" r="r" b="b"/>
              <a:pathLst>
                <a:path w="4652" h="2327" extrusionOk="0">
                  <a:moveTo>
                    <a:pt x="1" y="0"/>
                  </a:moveTo>
                  <a:lnTo>
                    <a:pt x="1" y="2327"/>
                  </a:lnTo>
                  <a:lnTo>
                    <a:pt x="4651" y="2327"/>
                  </a:lnTo>
                  <a:lnTo>
                    <a:pt x="46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7795788" y="3512044"/>
              <a:ext cx="58175" cy="465275"/>
            </a:xfrm>
            <a:custGeom>
              <a:avLst/>
              <a:gdLst/>
              <a:ahLst/>
              <a:cxnLst/>
              <a:rect l="l" t="t" r="r" b="b"/>
              <a:pathLst>
                <a:path w="2327" h="18611" extrusionOk="0">
                  <a:moveTo>
                    <a:pt x="0" y="0"/>
                  </a:moveTo>
                  <a:lnTo>
                    <a:pt x="0" y="16284"/>
                  </a:lnTo>
                  <a:lnTo>
                    <a:pt x="0" y="17051"/>
                  </a:lnTo>
                  <a:lnTo>
                    <a:pt x="0" y="18611"/>
                  </a:lnTo>
                  <a:lnTo>
                    <a:pt x="2327" y="18611"/>
                  </a:lnTo>
                  <a:lnTo>
                    <a:pt x="2327" y="17051"/>
                  </a:lnTo>
                  <a:lnTo>
                    <a:pt x="2327" y="16284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E7D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7679438" y="4209894"/>
              <a:ext cx="116375" cy="116300"/>
            </a:xfrm>
            <a:custGeom>
              <a:avLst/>
              <a:gdLst/>
              <a:ahLst/>
              <a:cxnLst/>
              <a:rect l="l" t="t" r="r" b="b"/>
              <a:pathLst>
                <a:path w="4655" h="4652" extrusionOk="0">
                  <a:moveTo>
                    <a:pt x="1" y="1"/>
                  </a:moveTo>
                  <a:lnTo>
                    <a:pt x="1" y="4651"/>
                  </a:lnTo>
                  <a:lnTo>
                    <a:pt x="4654" y="4651"/>
                  </a:lnTo>
                  <a:lnTo>
                    <a:pt x="4654" y="1"/>
                  </a:lnTo>
                  <a:close/>
                </a:path>
              </a:pathLst>
            </a:custGeom>
            <a:solidFill>
              <a:srgbClr val="E7D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7504938" y="3046844"/>
              <a:ext cx="290875" cy="465275"/>
            </a:xfrm>
            <a:custGeom>
              <a:avLst/>
              <a:gdLst/>
              <a:ahLst/>
              <a:cxnLst/>
              <a:rect l="l" t="t" r="r" b="b"/>
              <a:pathLst>
                <a:path w="11635" h="18611" extrusionOk="0">
                  <a:moveTo>
                    <a:pt x="4657" y="4651"/>
                  </a:moveTo>
                  <a:lnTo>
                    <a:pt x="4657" y="6977"/>
                  </a:lnTo>
                  <a:lnTo>
                    <a:pt x="2330" y="6977"/>
                  </a:lnTo>
                  <a:lnTo>
                    <a:pt x="2330" y="4651"/>
                  </a:lnTo>
                  <a:close/>
                  <a:moveTo>
                    <a:pt x="9307" y="4651"/>
                  </a:moveTo>
                  <a:lnTo>
                    <a:pt x="9307" y="6977"/>
                  </a:lnTo>
                  <a:lnTo>
                    <a:pt x="6984" y="6977"/>
                  </a:lnTo>
                  <a:lnTo>
                    <a:pt x="6984" y="4651"/>
                  </a:lnTo>
                  <a:close/>
                  <a:moveTo>
                    <a:pt x="6981" y="9304"/>
                  </a:moveTo>
                  <a:lnTo>
                    <a:pt x="6981" y="11628"/>
                  </a:lnTo>
                  <a:lnTo>
                    <a:pt x="4657" y="11628"/>
                  </a:lnTo>
                  <a:lnTo>
                    <a:pt x="4657" y="9304"/>
                  </a:lnTo>
                  <a:close/>
                  <a:moveTo>
                    <a:pt x="2327" y="0"/>
                  </a:moveTo>
                  <a:lnTo>
                    <a:pt x="2327" y="2327"/>
                  </a:lnTo>
                  <a:lnTo>
                    <a:pt x="1" y="2327"/>
                  </a:lnTo>
                  <a:lnTo>
                    <a:pt x="1" y="13955"/>
                  </a:lnTo>
                  <a:lnTo>
                    <a:pt x="4657" y="13955"/>
                  </a:lnTo>
                  <a:lnTo>
                    <a:pt x="4657" y="16284"/>
                  </a:lnTo>
                  <a:lnTo>
                    <a:pt x="3527" y="16284"/>
                  </a:lnTo>
                  <a:lnTo>
                    <a:pt x="3527" y="18611"/>
                  </a:lnTo>
                  <a:lnTo>
                    <a:pt x="8178" y="18611"/>
                  </a:lnTo>
                  <a:lnTo>
                    <a:pt x="8178" y="16284"/>
                  </a:lnTo>
                  <a:lnTo>
                    <a:pt x="6981" y="16284"/>
                  </a:lnTo>
                  <a:lnTo>
                    <a:pt x="6981" y="13955"/>
                  </a:lnTo>
                  <a:lnTo>
                    <a:pt x="11634" y="13955"/>
                  </a:lnTo>
                  <a:lnTo>
                    <a:pt x="11634" y="2327"/>
                  </a:lnTo>
                  <a:lnTo>
                    <a:pt x="9305" y="2327"/>
                  </a:lnTo>
                  <a:lnTo>
                    <a:pt x="9305" y="0"/>
                  </a:lnTo>
                  <a:close/>
                </a:path>
              </a:pathLst>
            </a:custGeom>
            <a:solidFill>
              <a:srgbClr val="E7D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7504938" y="4209894"/>
              <a:ext cx="116300" cy="116300"/>
            </a:xfrm>
            <a:custGeom>
              <a:avLst/>
              <a:gdLst/>
              <a:ahLst/>
              <a:cxnLst/>
              <a:rect l="l" t="t" r="r" b="b"/>
              <a:pathLst>
                <a:path w="4652" h="4652" extrusionOk="0">
                  <a:moveTo>
                    <a:pt x="1" y="1"/>
                  </a:moveTo>
                  <a:lnTo>
                    <a:pt x="1" y="4651"/>
                  </a:lnTo>
                  <a:lnTo>
                    <a:pt x="4651" y="4651"/>
                  </a:lnTo>
                  <a:lnTo>
                    <a:pt x="4651" y="1"/>
                  </a:lnTo>
                  <a:close/>
                </a:path>
              </a:pathLst>
            </a:custGeom>
            <a:solidFill>
              <a:srgbClr val="E7D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7446763" y="3512044"/>
              <a:ext cx="58200" cy="465275"/>
            </a:xfrm>
            <a:custGeom>
              <a:avLst/>
              <a:gdLst/>
              <a:ahLst/>
              <a:cxnLst/>
              <a:rect l="l" t="t" r="r" b="b"/>
              <a:pathLst>
                <a:path w="2328" h="18611" extrusionOk="0">
                  <a:moveTo>
                    <a:pt x="1" y="0"/>
                  </a:moveTo>
                  <a:lnTo>
                    <a:pt x="1" y="16284"/>
                  </a:lnTo>
                  <a:lnTo>
                    <a:pt x="1" y="17051"/>
                  </a:lnTo>
                  <a:lnTo>
                    <a:pt x="1" y="18611"/>
                  </a:lnTo>
                  <a:lnTo>
                    <a:pt x="2328" y="18611"/>
                  </a:lnTo>
                  <a:lnTo>
                    <a:pt x="2328" y="17051"/>
                  </a:lnTo>
                  <a:lnTo>
                    <a:pt x="2328" y="16284"/>
                  </a:lnTo>
                  <a:lnTo>
                    <a:pt x="2328" y="0"/>
                  </a:lnTo>
                  <a:close/>
                </a:path>
              </a:pathLst>
            </a:custGeom>
            <a:solidFill>
              <a:srgbClr val="E7D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7388738" y="2930494"/>
              <a:ext cx="523400" cy="523400"/>
            </a:xfrm>
            <a:custGeom>
              <a:avLst/>
              <a:gdLst/>
              <a:ahLst/>
              <a:cxnLst/>
              <a:rect l="l" t="t" r="r" b="b"/>
              <a:pathLst>
                <a:path w="20936" h="20936" extrusionOk="0">
                  <a:moveTo>
                    <a:pt x="4649" y="1"/>
                  </a:moveTo>
                  <a:lnTo>
                    <a:pt x="4649" y="2328"/>
                  </a:lnTo>
                  <a:lnTo>
                    <a:pt x="4649" y="3243"/>
                  </a:lnTo>
                  <a:lnTo>
                    <a:pt x="4649" y="4654"/>
                  </a:lnTo>
                  <a:lnTo>
                    <a:pt x="2322" y="4654"/>
                  </a:lnTo>
                  <a:lnTo>
                    <a:pt x="2322" y="6981"/>
                  </a:lnTo>
                  <a:lnTo>
                    <a:pt x="1" y="6981"/>
                  </a:lnTo>
                  <a:lnTo>
                    <a:pt x="1" y="18609"/>
                  </a:lnTo>
                  <a:lnTo>
                    <a:pt x="2322" y="18609"/>
                  </a:lnTo>
                  <a:lnTo>
                    <a:pt x="2322" y="20935"/>
                  </a:lnTo>
                  <a:lnTo>
                    <a:pt x="9305" y="20935"/>
                  </a:lnTo>
                  <a:lnTo>
                    <a:pt x="9305" y="18609"/>
                  </a:lnTo>
                  <a:lnTo>
                    <a:pt x="4649" y="18609"/>
                  </a:lnTo>
                  <a:lnTo>
                    <a:pt x="4649" y="6981"/>
                  </a:lnTo>
                  <a:lnTo>
                    <a:pt x="6975" y="6981"/>
                  </a:lnTo>
                  <a:lnTo>
                    <a:pt x="6975" y="4654"/>
                  </a:lnTo>
                  <a:lnTo>
                    <a:pt x="13953" y="4654"/>
                  </a:lnTo>
                  <a:lnTo>
                    <a:pt x="13953" y="6981"/>
                  </a:lnTo>
                  <a:lnTo>
                    <a:pt x="16282" y="6981"/>
                  </a:lnTo>
                  <a:lnTo>
                    <a:pt x="16282" y="18609"/>
                  </a:lnTo>
                  <a:lnTo>
                    <a:pt x="11632" y="18609"/>
                  </a:lnTo>
                  <a:lnTo>
                    <a:pt x="11632" y="20935"/>
                  </a:lnTo>
                  <a:lnTo>
                    <a:pt x="18609" y="20935"/>
                  </a:lnTo>
                  <a:lnTo>
                    <a:pt x="18609" y="18609"/>
                  </a:lnTo>
                  <a:lnTo>
                    <a:pt x="20935" y="18609"/>
                  </a:lnTo>
                  <a:lnTo>
                    <a:pt x="20935" y="6981"/>
                  </a:lnTo>
                  <a:lnTo>
                    <a:pt x="18609" y="6981"/>
                  </a:lnTo>
                  <a:lnTo>
                    <a:pt x="18609" y="4654"/>
                  </a:lnTo>
                  <a:lnTo>
                    <a:pt x="16282" y="4654"/>
                  </a:lnTo>
                  <a:lnTo>
                    <a:pt x="16282" y="4657"/>
                  </a:lnTo>
                  <a:lnTo>
                    <a:pt x="16279" y="4654"/>
                  </a:lnTo>
                  <a:lnTo>
                    <a:pt x="16282" y="4654"/>
                  </a:lnTo>
                  <a:lnTo>
                    <a:pt x="16282" y="2328"/>
                  </a:lnTo>
                  <a:lnTo>
                    <a:pt x="11632" y="2328"/>
                  </a:lnTo>
                  <a:lnTo>
                    <a:pt x="116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7679438" y="4384319"/>
              <a:ext cx="116375" cy="58200"/>
            </a:xfrm>
            <a:custGeom>
              <a:avLst/>
              <a:gdLst/>
              <a:ahLst/>
              <a:cxnLst/>
              <a:rect l="l" t="t" r="r" b="b"/>
              <a:pathLst>
                <a:path w="4655" h="2328" extrusionOk="0">
                  <a:moveTo>
                    <a:pt x="1" y="1"/>
                  </a:moveTo>
                  <a:lnTo>
                    <a:pt x="1" y="2328"/>
                  </a:lnTo>
                  <a:lnTo>
                    <a:pt x="4654" y="2328"/>
                  </a:lnTo>
                  <a:lnTo>
                    <a:pt x="46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7679438" y="3163094"/>
              <a:ext cx="58200" cy="58200"/>
            </a:xfrm>
            <a:custGeom>
              <a:avLst/>
              <a:gdLst/>
              <a:ahLst/>
              <a:cxnLst/>
              <a:rect l="l" t="t" r="r" b="b"/>
              <a:pathLst>
                <a:path w="2328" h="2328" extrusionOk="0">
                  <a:moveTo>
                    <a:pt x="1" y="1"/>
                  </a:moveTo>
                  <a:lnTo>
                    <a:pt x="1" y="2327"/>
                  </a:lnTo>
                  <a:lnTo>
                    <a:pt x="2327" y="2327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7504938" y="4384319"/>
              <a:ext cx="116300" cy="58200"/>
            </a:xfrm>
            <a:custGeom>
              <a:avLst/>
              <a:gdLst/>
              <a:ahLst/>
              <a:cxnLst/>
              <a:rect l="l" t="t" r="r" b="b"/>
              <a:pathLst>
                <a:path w="4652" h="2328" extrusionOk="0">
                  <a:moveTo>
                    <a:pt x="1" y="1"/>
                  </a:moveTo>
                  <a:lnTo>
                    <a:pt x="1" y="2328"/>
                  </a:lnTo>
                  <a:lnTo>
                    <a:pt x="4651" y="2328"/>
                  </a:lnTo>
                  <a:lnTo>
                    <a:pt x="46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7563113" y="3163094"/>
              <a:ext cx="58125" cy="58200"/>
            </a:xfrm>
            <a:custGeom>
              <a:avLst/>
              <a:gdLst/>
              <a:ahLst/>
              <a:cxnLst/>
              <a:rect l="l" t="t" r="r" b="b"/>
              <a:pathLst>
                <a:path w="2325" h="2328" extrusionOk="0">
                  <a:moveTo>
                    <a:pt x="0" y="1"/>
                  </a:moveTo>
                  <a:lnTo>
                    <a:pt x="0" y="2327"/>
                  </a:lnTo>
                  <a:lnTo>
                    <a:pt x="2324" y="2327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7504938" y="3512044"/>
              <a:ext cx="58200" cy="303050"/>
            </a:xfrm>
            <a:custGeom>
              <a:avLst/>
              <a:gdLst/>
              <a:ahLst/>
              <a:cxnLst/>
              <a:rect l="l" t="t" r="r" b="b"/>
              <a:pathLst>
                <a:path w="2328" h="12122" extrusionOk="0">
                  <a:moveTo>
                    <a:pt x="1" y="0"/>
                  </a:moveTo>
                  <a:lnTo>
                    <a:pt x="1" y="12122"/>
                  </a:lnTo>
                  <a:lnTo>
                    <a:pt x="2327" y="12122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F5F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7659363" y="3512044"/>
              <a:ext cx="136375" cy="303050"/>
            </a:xfrm>
            <a:custGeom>
              <a:avLst/>
              <a:gdLst/>
              <a:ahLst/>
              <a:cxnLst/>
              <a:rect l="l" t="t" r="r" b="b"/>
              <a:pathLst>
                <a:path w="5455" h="12122" extrusionOk="0">
                  <a:moveTo>
                    <a:pt x="3128" y="0"/>
                  </a:moveTo>
                  <a:lnTo>
                    <a:pt x="3128" y="2550"/>
                  </a:lnTo>
                  <a:lnTo>
                    <a:pt x="0" y="2550"/>
                  </a:lnTo>
                  <a:lnTo>
                    <a:pt x="0" y="4871"/>
                  </a:lnTo>
                  <a:lnTo>
                    <a:pt x="3128" y="4871"/>
                  </a:lnTo>
                  <a:lnTo>
                    <a:pt x="3128" y="12122"/>
                  </a:lnTo>
                  <a:lnTo>
                    <a:pt x="5454" y="12122"/>
                  </a:lnTo>
                  <a:lnTo>
                    <a:pt x="5454" y="0"/>
                  </a:lnTo>
                  <a:close/>
                </a:path>
              </a:pathLst>
            </a:custGeom>
            <a:solidFill>
              <a:srgbClr val="F5F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58" name="Google Shape;2558;p37"/>
          <p:cNvGrpSpPr/>
          <p:nvPr/>
        </p:nvGrpSpPr>
        <p:grpSpPr>
          <a:xfrm rot="7080000">
            <a:off x="5849848" y="4172734"/>
            <a:ext cx="1150920" cy="554425"/>
            <a:chOff x="4419328" y="1104785"/>
            <a:chExt cx="2102520" cy="1158538"/>
          </a:xfrm>
        </p:grpSpPr>
        <p:sp>
          <p:nvSpPr>
            <p:cNvPr id="2559" name="Google Shape;2559;p37"/>
            <p:cNvSpPr/>
            <p:nvPr/>
          </p:nvSpPr>
          <p:spPr>
            <a:xfrm rot="-6399986">
              <a:off x="4927242" y="596870"/>
              <a:ext cx="1086691" cy="2102520"/>
            </a:xfrm>
            <a:custGeom>
              <a:avLst/>
              <a:gdLst/>
              <a:ahLst/>
              <a:cxnLst/>
              <a:rect l="l" t="t" r="r" b="b"/>
              <a:pathLst>
                <a:path w="103974" h="201168" extrusionOk="0">
                  <a:moveTo>
                    <a:pt x="24298" y="0"/>
                  </a:moveTo>
                  <a:lnTo>
                    <a:pt x="24298" y="6074"/>
                  </a:lnTo>
                  <a:lnTo>
                    <a:pt x="18221" y="6074"/>
                  </a:lnTo>
                  <a:lnTo>
                    <a:pt x="18221" y="12150"/>
                  </a:lnTo>
                  <a:lnTo>
                    <a:pt x="12147" y="12150"/>
                  </a:lnTo>
                  <a:lnTo>
                    <a:pt x="12147" y="18225"/>
                  </a:lnTo>
                  <a:lnTo>
                    <a:pt x="6074" y="18225"/>
                  </a:lnTo>
                  <a:lnTo>
                    <a:pt x="6074" y="24298"/>
                  </a:lnTo>
                  <a:lnTo>
                    <a:pt x="0" y="24298"/>
                  </a:lnTo>
                  <a:lnTo>
                    <a:pt x="0" y="116122"/>
                  </a:lnTo>
                  <a:lnTo>
                    <a:pt x="6074" y="116122"/>
                  </a:lnTo>
                  <a:lnTo>
                    <a:pt x="6074" y="152570"/>
                  </a:lnTo>
                  <a:lnTo>
                    <a:pt x="12147" y="152570"/>
                  </a:lnTo>
                  <a:lnTo>
                    <a:pt x="12147" y="182942"/>
                  </a:lnTo>
                  <a:lnTo>
                    <a:pt x="18221" y="182942"/>
                  </a:lnTo>
                  <a:lnTo>
                    <a:pt x="18221" y="201167"/>
                  </a:lnTo>
                  <a:lnTo>
                    <a:pt x="85749" y="201167"/>
                  </a:lnTo>
                  <a:lnTo>
                    <a:pt x="85749" y="182942"/>
                  </a:lnTo>
                  <a:lnTo>
                    <a:pt x="91823" y="182942"/>
                  </a:lnTo>
                  <a:lnTo>
                    <a:pt x="91823" y="152570"/>
                  </a:lnTo>
                  <a:lnTo>
                    <a:pt x="97898" y="152570"/>
                  </a:lnTo>
                  <a:lnTo>
                    <a:pt x="97898" y="116122"/>
                  </a:lnTo>
                  <a:lnTo>
                    <a:pt x="103974" y="116122"/>
                  </a:lnTo>
                  <a:lnTo>
                    <a:pt x="103974" y="24298"/>
                  </a:lnTo>
                  <a:lnTo>
                    <a:pt x="97898" y="24298"/>
                  </a:lnTo>
                  <a:lnTo>
                    <a:pt x="97898" y="18225"/>
                  </a:lnTo>
                  <a:lnTo>
                    <a:pt x="91823" y="18225"/>
                  </a:lnTo>
                  <a:lnTo>
                    <a:pt x="91823" y="12150"/>
                  </a:lnTo>
                  <a:lnTo>
                    <a:pt x="85749" y="12150"/>
                  </a:lnTo>
                  <a:lnTo>
                    <a:pt x="85749" y="6074"/>
                  </a:lnTo>
                  <a:lnTo>
                    <a:pt x="79676" y="6074"/>
                  </a:lnTo>
                  <a:lnTo>
                    <a:pt x="796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0" name="Google Shape;2560;p37"/>
            <p:cNvSpPr/>
            <p:nvPr/>
          </p:nvSpPr>
          <p:spPr>
            <a:xfrm rot="-6399986">
              <a:off x="5057889" y="727560"/>
              <a:ext cx="825349" cy="1841168"/>
            </a:xfrm>
            <a:custGeom>
              <a:avLst/>
              <a:gdLst/>
              <a:ahLst/>
              <a:cxnLst/>
              <a:rect l="l" t="t" r="r" b="b"/>
              <a:pathLst>
                <a:path w="78969" h="176162" extrusionOk="0">
                  <a:moveTo>
                    <a:pt x="18225" y="0"/>
                  </a:moveTo>
                  <a:lnTo>
                    <a:pt x="18225" y="6076"/>
                  </a:lnTo>
                  <a:lnTo>
                    <a:pt x="12148" y="6076"/>
                  </a:lnTo>
                  <a:lnTo>
                    <a:pt x="12148" y="12149"/>
                  </a:lnTo>
                  <a:lnTo>
                    <a:pt x="6074" y="12149"/>
                  </a:lnTo>
                  <a:lnTo>
                    <a:pt x="6074" y="18223"/>
                  </a:lnTo>
                  <a:lnTo>
                    <a:pt x="0" y="18223"/>
                  </a:lnTo>
                  <a:lnTo>
                    <a:pt x="0" y="97192"/>
                  </a:lnTo>
                  <a:lnTo>
                    <a:pt x="6074" y="97192"/>
                  </a:lnTo>
                  <a:lnTo>
                    <a:pt x="6074" y="133639"/>
                  </a:lnTo>
                  <a:lnTo>
                    <a:pt x="12148" y="133639"/>
                  </a:lnTo>
                  <a:lnTo>
                    <a:pt x="12148" y="164012"/>
                  </a:lnTo>
                  <a:lnTo>
                    <a:pt x="18225" y="164012"/>
                  </a:lnTo>
                  <a:lnTo>
                    <a:pt x="18225" y="176162"/>
                  </a:lnTo>
                  <a:lnTo>
                    <a:pt x="60745" y="176162"/>
                  </a:lnTo>
                  <a:lnTo>
                    <a:pt x="60745" y="164012"/>
                  </a:lnTo>
                  <a:lnTo>
                    <a:pt x="66820" y="164012"/>
                  </a:lnTo>
                  <a:lnTo>
                    <a:pt x="66820" y="133639"/>
                  </a:lnTo>
                  <a:lnTo>
                    <a:pt x="72894" y="133639"/>
                  </a:lnTo>
                  <a:lnTo>
                    <a:pt x="72894" y="97192"/>
                  </a:lnTo>
                  <a:lnTo>
                    <a:pt x="78968" y="97192"/>
                  </a:lnTo>
                  <a:lnTo>
                    <a:pt x="78968" y="18223"/>
                  </a:lnTo>
                  <a:lnTo>
                    <a:pt x="72894" y="18223"/>
                  </a:lnTo>
                  <a:lnTo>
                    <a:pt x="72894" y="12149"/>
                  </a:lnTo>
                  <a:lnTo>
                    <a:pt x="66820" y="12149"/>
                  </a:lnTo>
                  <a:lnTo>
                    <a:pt x="66820" y="6076"/>
                  </a:lnTo>
                  <a:lnTo>
                    <a:pt x="60745" y="6076"/>
                  </a:lnTo>
                  <a:lnTo>
                    <a:pt x="6074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1" name="Google Shape;2561;p37"/>
            <p:cNvSpPr/>
            <p:nvPr/>
          </p:nvSpPr>
          <p:spPr>
            <a:xfrm rot="-6399986">
              <a:off x="4858289" y="1675966"/>
              <a:ext cx="190469" cy="253983"/>
            </a:xfrm>
            <a:custGeom>
              <a:avLst/>
              <a:gdLst/>
              <a:ahLst/>
              <a:cxnLst/>
              <a:rect l="l" t="t" r="r" b="b"/>
              <a:pathLst>
                <a:path w="18224" h="24301" extrusionOk="0">
                  <a:moveTo>
                    <a:pt x="6075" y="0"/>
                  </a:moveTo>
                  <a:lnTo>
                    <a:pt x="6075" y="6078"/>
                  </a:lnTo>
                  <a:lnTo>
                    <a:pt x="1" y="6078"/>
                  </a:lnTo>
                  <a:lnTo>
                    <a:pt x="1" y="12151"/>
                  </a:lnTo>
                  <a:lnTo>
                    <a:pt x="6075" y="12151"/>
                  </a:lnTo>
                  <a:lnTo>
                    <a:pt x="6075" y="18225"/>
                  </a:lnTo>
                  <a:lnTo>
                    <a:pt x="6075" y="24300"/>
                  </a:lnTo>
                  <a:lnTo>
                    <a:pt x="12150" y="24300"/>
                  </a:lnTo>
                  <a:lnTo>
                    <a:pt x="12150" y="18225"/>
                  </a:lnTo>
                  <a:lnTo>
                    <a:pt x="12150" y="12151"/>
                  </a:lnTo>
                  <a:lnTo>
                    <a:pt x="18223" y="12151"/>
                  </a:lnTo>
                  <a:lnTo>
                    <a:pt x="18223" y="6078"/>
                  </a:lnTo>
                  <a:lnTo>
                    <a:pt x="12150" y="6078"/>
                  </a:lnTo>
                  <a:lnTo>
                    <a:pt x="121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2" name="Google Shape;2562;p37"/>
            <p:cNvSpPr/>
            <p:nvPr/>
          </p:nvSpPr>
          <p:spPr>
            <a:xfrm rot="-6399986">
              <a:off x="5093606" y="977110"/>
              <a:ext cx="571387" cy="1396747"/>
            </a:xfrm>
            <a:custGeom>
              <a:avLst/>
              <a:gdLst/>
              <a:ahLst/>
              <a:cxnLst/>
              <a:rect l="l" t="t" r="r" b="b"/>
              <a:pathLst>
                <a:path w="54670" h="133640" extrusionOk="0">
                  <a:moveTo>
                    <a:pt x="30373" y="12150"/>
                  </a:moveTo>
                  <a:lnTo>
                    <a:pt x="30373" y="18226"/>
                  </a:lnTo>
                  <a:lnTo>
                    <a:pt x="36446" y="18226"/>
                  </a:lnTo>
                  <a:lnTo>
                    <a:pt x="36446" y="24299"/>
                  </a:lnTo>
                  <a:lnTo>
                    <a:pt x="30373" y="24299"/>
                  </a:lnTo>
                  <a:lnTo>
                    <a:pt x="30373" y="36446"/>
                  </a:lnTo>
                  <a:lnTo>
                    <a:pt x="24298" y="36446"/>
                  </a:lnTo>
                  <a:lnTo>
                    <a:pt x="24298" y="24299"/>
                  </a:lnTo>
                  <a:lnTo>
                    <a:pt x="18224" y="24299"/>
                  </a:lnTo>
                  <a:lnTo>
                    <a:pt x="18224" y="18226"/>
                  </a:lnTo>
                  <a:lnTo>
                    <a:pt x="24298" y="18226"/>
                  </a:lnTo>
                  <a:lnTo>
                    <a:pt x="24298" y="12150"/>
                  </a:lnTo>
                  <a:close/>
                  <a:moveTo>
                    <a:pt x="6077" y="1"/>
                  </a:moveTo>
                  <a:lnTo>
                    <a:pt x="6077" y="6075"/>
                  </a:lnTo>
                  <a:lnTo>
                    <a:pt x="0" y="6075"/>
                  </a:lnTo>
                  <a:lnTo>
                    <a:pt x="0" y="66821"/>
                  </a:lnTo>
                  <a:lnTo>
                    <a:pt x="6077" y="66821"/>
                  </a:lnTo>
                  <a:lnTo>
                    <a:pt x="6077" y="103269"/>
                  </a:lnTo>
                  <a:lnTo>
                    <a:pt x="12150" y="103269"/>
                  </a:lnTo>
                  <a:lnTo>
                    <a:pt x="12150" y="133640"/>
                  </a:lnTo>
                  <a:lnTo>
                    <a:pt x="42522" y="133640"/>
                  </a:lnTo>
                  <a:lnTo>
                    <a:pt x="42522" y="103268"/>
                  </a:lnTo>
                  <a:lnTo>
                    <a:pt x="48597" y="103268"/>
                  </a:lnTo>
                  <a:lnTo>
                    <a:pt x="48597" y="66821"/>
                  </a:lnTo>
                  <a:lnTo>
                    <a:pt x="54670" y="66821"/>
                  </a:lnTo>
                  <a:lnTo>
                    <a:pt x="54670" y="6075"/>
                  </a:lnTo>
                  <a:lnTo>
                    <a:pt x="48597" y="6075"/>
                  </a:lnTo>
                  <a:lnTo>
                    <a:pt x="48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3" name="Google Shape;2563;p37"/>
            <p:cNvSpPr/>
            <p:nvPr/>
          </p:nvSpPr>
          <p:spPr>
            <a:xfrm rot="-6399986">
              <a:off x="4873965" y="1192692"/>
              <a:ext cx="63493" cy="634912"/>
            </a:xfrm>
            <a:custGeom>
              <a:avLst/>
              <a:gdLst/>
              <a:ahLst/>
              <a:cxnLst/>
              <a:rect l="l" t="t" r="r" b="b"/>
              <a:pathLst>
                <a:path w="6075" h="60748" extrusionOk="0">
                  <a:moveTo>
                    <a:pt x="0" y="1"/>
                  </a:moveTo>
                  <a:lnTo>
                    <a:pt x="0" y="6074"/>
                  </a:lnTo>
                  <a:lnTo>
                    <a:pt x="0" y="12152"/>
                  </a:lnTo>
                  <a:lnTo>
                    <a:pt x="0" y="18225"/>
                  </a:lnTo>
                  <a:lnTo>
                    <a:pt x="0" y="24299"/>
                  </a:lnTo>
                  <a:lnTo>
                    <a:pt x="0" y="30374"/>
                  </a:lnTo>
                  <a:lnTo>
                    <a:pt x="0" y="36449"/>
                  </a:lnTo>
                  <a:lnTo>
                    <a:pt x="0" y="42523"/>
                  </a:lnTo>
                  <a:lnTo>
                    <a:pt x="0" y="48597"/>
                  </a:lnTo>
                  <a:lnTo>
                    <a:pt x="0" y="54672"/>
                  </a:lnTo>
                  <a:lnTo>
                    <a:pt x="0" y="60747"/>
                  </a:lnTo>
                  <a:lnTo>
                    <a:pt x="6074" y="60747"/>
                  </a:lnTo>
                  <a:lnTo>
                    <a:pt x="6074" y="54672"/>
                  </a:lnTo>
                  <a:lnTo>
                    <a:pt x="6074" y="48597"/>
                  </a:lnTo>
                  <a:lnTo>
                    <a:pt x="6074" y="42523"/>
                  </a:lnTo>
                  <a:lnTo>
                    <a:pt x="6074" y="36449"/>
                  </a:lnTo>
                  <a:lnTo>
                    <a:pt x="6074" y="30374"/>
                  </a:lnTo>
                  <a:lnTo>
                    <a:pt x="6074" y="24299"/>
                  </a:lnTo>
                  <a:lnTo>
                    <a:pt x="6074" y="18225"/>
                  </a:lnTo>
                  <a:lnTo>
                    <a:pt x="6074" y="12152"/>
                  </a:lnTo>
                  <a:lnTo>
                    <a:pt x="6074" y="6074"/>
                  </a:lnTo>
                  <a:lnTo>
                    <a:pt x="60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4" name="Google Shape;2564;p37"/>
            <p:cNvSpPr/>
            <p:nvPr/>
          </p:nvSpPr>
          <p:spPr>
            <a:xfrm rot="-6399986">
              <a:off x="5457053" y="1187114"/>
              <a:ext cx="63514" cy="380928"/>
            </a:xfrm>
            <a:custGeom>
              <a:avLst/>
              <a:gdLst/>
              <a:ahLst/>
              <a:cxnLst/>
              <a:rect l="l" t="t" r="r" b="b"/>
              <a:pathLst>
                <a:path w="6077" h="36447" extrusionOk="0">
                  <a:moveTo>
                    <a:pt x="1" y="0"/>
                  </a:moveTo>
                  <a:lnTo>
                    <a:pt x="1" y="6075"/>
                  </a:lnTo>
                  <a:lnTo>
                    <a:pt x="1" y="12148"/>
                  </a:lnTo>
                  <a:lnTo>
                    <a:pt x="1" y="18223"/>
                  </a:lnTo>
                  <a:lnTo>
                    <a:pt x="1" y="24298"/>
                  </a:lnTo>
                  <a:lnTo>
                    <a:pt x="1" y="30372"/>
                  </a:lnTo>
                  <a:lnTo>
                    <a:pt x="1" y="36447"/>
                  </a:lnTo>
                  <a:lnTo>
                    <a:pt x="6076" y="36447"/>
                  </a:lnTo>
                  <a:lnTo>
                    <a:pt x="6076" y="30372"/>
                  </a:lnTo>
                  <a:lnTo>
                    <a:pt x="6076" y="24298"/>
                  </a:lnTo>
                  <a:lnTo>
                    <a:pt x="6076" y="18223"/>
                  </a:lnTo>
                  <a:lnTo>
                    <a:pt x="6076" y="12148"/>
                  </a:lnTo>
                  <a:lnTo>
                    <a:pt x="6076" y="6075"/>
                  </a:lnTo>
                  <a:lnTo>
                    <a:pt x="60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5" name="Google Shape;2565;p37"/>
            <p:cNvSpPr/>
            <p:nvPr/>
          </p:nvSpPr>
          <p:spPr>
            <a:xfrm rot="-6399986">
              <a:off x="4636048" y="1591692"/>
              <a:ext cx="63514" cy="63493"/>
            </a:xfrm>
            <a:custGeom>
              <a:avLst/>
              <a:gdLst/>
              <a:ahLst/>
              <a:cxnLst/>
              <a:rect l="l" t="t" r="r" b="b"/>
              <a:pathLst>
                <a:path w="6077" h="6075" extrusionOk="0">
                  <a:moveTo>
                    <a:pt x="1" y="1"/>
                  </a:moveTo>
                  <a:lnTo>
                    <a:pt x="1" y="6075"/>
                  </a:lnTo>
                  <a:lnTo>
                    <a:pt x="6076" y="6075"/>
                  </a:lnTo>
                  <a:lnTo>
                    <a:pt x="6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6" name="Google Shape;2566;p37"/>
            <p:cNvSpPr/>
            <p:nvPr/>
          </p:nvSpPr>
          <p:spPr>
            <a:xfrm rot="-6399986">
              <a:off x="5809737" y="1179503"/>
              <a:ext cx="63504" cy="317456"/>
            </a:xfrm>
            <a:custGeom>
              <a:avLst/>
              <a:gdLst/>
              <a:ahLst/>
              <a:cxnLst/>
              <a:rect l="l" t="t" r="r" b="b"/>
              <a:pathLst>
                <a:path w="6076" h="30374" extrusionOk="0">
                  <a:moveTo>
                    <a:pt x="1" y="1"/>
                  </a:moveTo>
                  <a:lnTo>
                    <a:pt x="1" y="6074"/>
                  </a:lnTo>
                  <a:lnTo>
                    <a:pt x="1" y="12150"/>
                  </a:lnTo>
                  <a:lnTo>
                    <a:pt x="1" y="18224"/>
                  </a:lnTo>
                  <a:lnTo>
                    <a:pt x="1" y="24300"/>
                  </a:lnTo>
                  <a:lnTo>
                    <a:pt x="1" y="30374"/>
                  </a:lnTo>
                  <a:lnTo>
                    <a:pt x="6076" y="30374"/>
                  </a:lnTo>
                  <a:lnTo>
                    <a:pt x="6076" y="24300"/>
                  </a:lnTo>
                  <a:lnTo>
                    <a:pt x="6076" y="18224"/>
                  </a:lnTo>
                  <a:lnTo>
                    <a:pt x="6076" y="12150"/>
                  </a:lnTo>
                  <a:lnTo>
                    <a:pt x="6076" y="6074"/>
                  </a:lnTo>
                  <a:lnTo>
                    <a:pt x="6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7" name="Google Shape;2567;p37"/>
            <p:cNvSpPr/>
            <p:nvPr/>
          </p:nvSpPr>
          <p:spPr>
            <a:xfrm rot="-6399986">
              <a:off x="5919845" y="1434247"/>
              <a:ext cx="317445" cy="63514"/>
            </a:xfrm>
            <a:custGeom>
              <a:avLst/>
              <a:gdLst/>
              <a:ahLst/>
              <a:cxnLst/>
              <a:rect l="l" t="t" r="r" b="b"/>
              <a:pathLst>
                <a:path w="30373" h="6077" extrusionOk="0">
                  <a:moveTo>
                    <a:pt x="1" y="1"/>
                  </a:moveTo>
                  <a:lnTo>
                    <a:pt x="1" y="6076"/>
                  </a:lnTo>
                  <a:lnTo>
                    <a:pt x="30373" y="6076"/>
                  </a:lnTo>
                  <a:lnTo>
                    <a:pt x="303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8" name="Google Shape;2568;p37"/>
            <p:cNvSpPr/>
            <p:nvPr/>
          </p:nvSpPr>
          <p:spPr>
            <a:xfrm rot="-6399986">
              <a:off x="4457655" y="1853129"/>
              <a:ext cx="444411" cy="63493"/>
            </a:xfrm>
            <a:custGeom>
              <a:avLst/>
              <a:gdLst/>
              <a:ahLst/>
              <a:cxnLst/>
              <a:rect l="l" t="t" r="r" b="b"/>
              <a:pathLst>
                <a:path w="42521" h="6075" extrusionOk="0">
                  <a:moveTo>
                    <a:pt x="1" y="1"/>
                  </a:moveTo>
                  <a:lnTo>
                    <a:pt x="1" y="6075"/>
                  </a:lnTo>
                  <a:lnTo>
                    <a:pt x="42521" y="6075"/>
                  </a:lnTo>
                  <a:lnTo>
                    <a:pt x="425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9" name="Google Shape;2569;p37"/>
            <p:cNvSpPr/>
            <p:nvPr/>
          </p:nvSpPr>
          <p:spPr>
            <a:xfrm rot="-6399986">
              <a:off x="5919020" y="1544369"/>
              <a:ext cx="63483" cy="317456"/>
            </a:xfrm>
            <a:custGeom>
              <a:avLst/>
              <a:gdLst/>
              <a:ahLst/>
              <a:cxnLst/>
              <a:rect l="l" t="t" r="r" b="b"/>
              <a:pathLst>
                <a:path w="6074" h="30374" extrusionOk="0">
                  <a:moveTo>
                    <a:pt x="1" y="1"/>
                  </a:moveTo>
                  <a:lnTo>
                    <a:pt x="1" y="6074"/>
                  </a:lnTo>
                  <a:lnTo>
                    <a:pt x="1" y="12150"/>
                  </a:lnTo>
                  <a:lnTo>
                    <a:pt x="1" y="18224"/>
                  </a:lnTo>
                  <a:lnTo>
                    <a:pt x="1" y="24300"/>
                  </a:lnTo>
                  <a:lnTo>
                    <a:pt x="1" y="30374"/>
                  </a:lnTo>
                  <a:lnTo>
                    <a:pt x="6074" y="30374"/>
                  </a:lnTo>
                  <a:lnTo>
                    <a:pt x="6074" y="24300"/>
                  </a:lnTo>
                  <a:lnTo>
                    <a:pt x="6074" y="18224"/>
                  </a:lnTo>
                  <a:lnTo>
                    <a:pt x="6074" y="12150"/>
                  </a:lnTo>
                  <a:lnTo>
                    <a:pt x="6074" y="6074"/>
                  </a:lnTo>
                  <a:lnTo>
                    <a:pt x="60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0" name="Google Shape;2570;p37"/>
            <p:cNvSpPr/>
            <p:nvPr/>
          </p:nvSpPr>
          <p:spPr>
            <a:xfrm rot="-6399986">
              <a:off x="5602750" y="1673620"/>
              <a:ext cx="63525" cy="380928"/>
            </a:xfrm>
            <a:custGeom>
              <a:avLst/>
              <a:gdLst/>
              <a:ahLst/>
              <a:cxnLst/>
              <a:rect l="l" t="t" r="r" b="b"/>
              <a:pathLst>
                <a:path w="6078" h="36447" extrusionOk="0">
                  <a:moveTo>
                    <a:pt x="0" y="0"/>
                  </a:moveTo>
                  <a:lnTo>
                    <a:pt x="0" y="6075"/>
                  </a:lnTo>
                  <a:lnTo>
                    <a:pt x="0" y="12148"/>
                  </a:lnTo>
                  <a:lnTo>
                    <a:pt x="0" y="18223"/>
                  </a:lnTo>
                  <a:lnTo>
                    <a:pt x="0" y="24298"/>
                  </a:lnTo>
                  <a:lnTo>
                    <a:pt x="0" y="30372"/>
                  </a:lnTo>
                  <a:lnTo>
                    <a:pt x="0" y="36447"/>
                  </a:lnTo>
                  <a:lnTo>
                    <a:pt x="6078" y="36447"/>
                  </a:lnTo>
                  <a:lnTo>
                    <a:pt x="6078" y="30372"/>
                  </a:lnTo>
                  <a:lnTo>
                    <a:pt x="6078" y="24298"/>
                  </a:lnTo>
                  <a:lnTo>
                    <a:pt x="6078" y="18223"/>
                  </a:lnTo>
                  <a:lnTo>
                    <a:pt x="6078" y="12148"/>
                  </a:lnTo>
                  <a:lnTo>
                    <a:pt x="6078" y="6075"/>
                  </a:lnTo>
                  <a:lnTo>
                    <a:pt x="60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1" name="Google Shape;2571;p37"/>
            <p:cNvSpPr/>
            <p:nvPr/>
          </p:nvSpPr>
          <p:spPr>
            <a:xfrm rot="-6399986">
              <a:off x="4781758" y="2078208"/>
              <a:ext cx="63504" cy="63493"/>
            </a:xfrm>
            <a:custGeom>
              <a:avLst/>
              <a:gdLst/>
              <a:ahLst/>
              <a:cxnLst/>
              <a:rect l="l" t="t" r="r" b="b"/>
              <a:pathLst>
                <a:path w="6076" h="6075" extrusionOk="0">
                  <a:moveTo>
                    <a:pt x="0" y="1"/>
                  </a:moveTo>
                  <a:lnTo>
                    <a:pt x="0" y="6075"/>
                  </a:lnTo>
                  <a:lnTo>
                    <a:pt x="6076" y="6075"/>
                  </a:lnTo>
                  <a:lnTo>
                    <a:pt x="6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2" name="Google Shape;2572;p37"/>
            <p:cNvSpPr/>
            <p:nvPr/>
          </p:nvSpPr>
          <p:spPr>
            <a:xfrm rot="-6399986">
              <a:off x="5134494" y="1753155"/>
              <a:ext cx="63483" cy="634912"/>
            </a:xfrm>
            <a:custGeom>
              <a:avLst/>
              <a:gdLst/>
              <a:ahLst/>
              <a:cxnLst/>
              <a:rect l="l" t="t" r="r" b="b"/>
              <a:pathLst>
                <a:path w="6074" h="60748" extrusionOk="0">
                  <a:moveTo>
                    <a:pt x="0" y="1"/>
                  </a:moveTo>
                  <a:lnTo>
                    <a:pt x="0" y="6074"/>
                  </a:lnTo>
                  <a:lnTo>
                    <a:pt x="0" y="12152"/>
                  </a:lnTo>
                  <a:lnTo>
                    <a:pt x="0" y="18225"/>
                  </a:lnTo>
                  <a:lnTo>
                    <a:pt x="0" y="24299"/>
                  </a:lnTo>
                  <a:lnTo>
                    <a:pt x="0" y="30374"/>
                  </a:lnTo>
                  <a:lnTo>
                    <a:pt x="0" y="36449"/>
                  </a:lnTo>
                  <a:lnTo>
                    <a:pt x="0" y="42523"/>
                  </a:lnTo>
                  <a:lnTo>
                    <a:pt x="0" y="48597"/>
                  </a:lnTo>
                  <a:lnTo>
                    <a:pt x="0" y="54672"/>
                  </a:lnTo>
                  <a:lnTo>
                    <a:pt x="0" y="60747"/>
                  </a:lnTo>
                  <a:lnTo>
                    <a:pt x="6073" y="60747"/>
                  </a:lnTo>
                  <a:lnTo>
                    <a:pt x="6073" y="54672"/>
                  </a:lnTo>
                  <a:lnTo>
                    <a:pt x="6073" y="48597"/>
                  </a:lnTo>
                  <a:lnTo>
                    <a:pt x="6073" y="42523"/>
                  </a:lnTo>
                  <a:lnTo>
                    <a:pt x="6073" y="36449"/>
                  </a:lnTo>
                  <a:lnTo>
                    <a:pt x="6073" y="30374"/>
                  </a:lnTo>
                  <a:lnTo>
                    <a:pt x="6073" y="24299"/>
                  </a:lnTo>
                  <a:lnTo>
                    <a:pt x="6073" y="18225"/>
                  </a:lnTo>
                  <a:lnTo>
                    <a:pt x="6073" y="12152"/>
                  </a:lnTo>
                  <a:lnTo>
                    <a:pt x="6073" y="6074"/>
                  </a:lnTo>
                  <a:lnTo>
                    <a:pt x="60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3" name="Google Shape;2573;p37"/>
            <p:cNvSpPr/>
            <p:nvPr/>
          </p:nvSpPr>
          <p:spPr>
            <a:xfrm rot="-6399986">
              <a:off x="5007143" y="900858"/>
              <a:ext cx="63525" cy="825360"/>
            </a:xfrm>
            <a:custGeom>
              <a:avLst/>
              <a:gdLst/>
              <a:ahLst/>
              <a:cxnLst/>
              <a:rect l="l" t="t" r="r" b="b"/>
              <a:pathLst>
                <a:path w="6078" h="78970" extrusionOk="0">
                  <a:moveTo>
                    <a:pt x="0" y="1"/>
                  </a:moveTo>
                  <a:lnTo>
                    <a:pt x="0" y="6074"/>
                  </a:lnTo>
                  <a:lnTo>
                    <a:pt x="0" y="12152"/>
                  </a:lnTo>
                  <a:lnTo>
                    <a:pt x="0" y="18225"/>
                  </a:lnTo>
                  <a:lnTo>
                    <a:pt x="0" y="24299"/>
                  </a:lnTo>
                  <a:lnTo>
                    <a:pt x="0" y="30374"/>
                  </a:lnTo>
                  <a:lnTo>
                    <a:pt x="0" y="36449"/>
                  </a:lnTo>
                  <a:lnTo>
                    <a:pt x="0" y="42523"/>
                  </a:lnTo>
                  <a:lnTo>
                    <a:pt x="0" y="48597"/>
                  </a:lnTo>
                  <a:lnTo>
                    <a:pt x="0" y="54672"/>
                  </a:lnTo>
                  <a:lnTo>
                    <a:pt x="0" y="60747"/>
                  </a:lnTo>
                  <a:lnTo>
                    <a:pt x="0" y="66822"/>
                  </a:lnTo>
                  <a:lnTo>
                    <a:pt x="0" y="72895"/>
                  </a:lnTo>
                  <a:lnTo>
                    <a:pt x="0" y="78970"/>
                  </a:lnTo>
                  <a:lnTo>
                    <a:pt x="6078" y="78970"/>
                  </a:lnTo>
                  <a:lnTo>
                    <a:pt x="6078" y="72895"/>
                  </a:lnTo>
                  <a:lnTo>
                    <a:pt x="6078" y="66822"/>
                  </a:lnTo>
                  <a:lnTo>
                    <a:pt x="6078" y="60747"/>
                  </a:lnTo>
                  <a:lnTo>
                    <a:pt x="6078" y="54672"/>
                  </a:lnTo>
                  <a:lnTo>
                    <a:pt x="6078" y="48597"/>
                  </a:lnTo>
                  <a:lnTo>
                    <a:pt x="6078" y="42523"/>
                  </a:lnTo>
                  <a:lnTo>
                    <a:pt x="6078" y="36449"/>
                  </a:lnTo>
                  <a:lnTo>
                    <a:pt x="6078" y="30374"/>
                  </a:lnTo>
                  <a:lnTo>
                    <a:pt x="6078" y="24299"/>
                  </a:lnTo>
                  <a:lnTo>
                    <a:pt x="6078" y="18225"/>
                  </a:lnTo>
                  <a:lnTo>
                    <a:pt x="6078" y="12152"/>
                  </a:lnTo>
                  <a:lnTo>
                    <a:pt x="6078" y="6074"/>
                  </a:lnTo>
                  <a:lnTo>
                    <a:pt x="60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4" name="Google Shape;2574;p37"/>
            <p:cNvSpPr/>
            <p:nvPr/>
          </p:nvSpPr>
          <p:spPr>
            <a:xfrm rot="-6399986">
              <a:off x="5603078" y="1010847"/>
              <a:ext cx="63483" cy="380949"/>
            </a:xfrm>
            <a:custGeom>
              <a:avLst/>
              <a:gdLst/>
              <a:ahLst/>
              <a:cxnLst/>
              <a:rect l="l" t="t" r="r" b="b"/>
              <a:pathLst>
                <a:path w="6074" h="36449" extrusionOk="0">
                  <a:moveTo>
                    <a:pt x="0" y="1"/>
                  </a:moveTo>
                  <a:lnTo>
                    <a:pt x="0" y="6076"/>
                  </a:lnTo>
                  <a:lnTo>
                    <a:pt x="0" y="12150"/>
                  </a:lnTo>
                  <a:lnTo>
                    <a:pt x="0" y="18225"/>
                  </a:lnTo>
                  <a:lnTo>
                    <a:pt x="0" y="24298"/>
                  </a:lnTo>
                  <a:lnTo>
                    <a:pt x="0" y="30374"/>
                  </a:lnTo>
                  <a:lnTo>
                    <a:pt x="0" y="36448"/>
                  </a:lnTo>
                  <a:lnTo>
                    <a:pt x="6073" y="36448"/>
                  </a:lnTo>
                  <a:lnTo>
                    <a:pt x="6073" y="30374"/>
                  </a:lnTo>
                  <a:lnTo>
                    <a:pt x="6073" y="24298"/>
                  </a:lnTo>
                  <a:lnTo>
                    <a:pt x="6073" y="18225"/>
                  </a:lnTo>
                  <a:lnTo>
                    <a:pt x="6073" y="12150"/>
                  </a:lnTo>
                  <a:lnTo>
                    <a:pt x="6073" y="6076"/>
                  </a:lnTo>
                  <a:lnTo>
                    <a:pt x="60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5" name="Google Shape;2575;p37"/>
            <p:cNvSpPr/>
            <p:nvPr/>
          </p:nvSpPr>
          <p:spPr>
            <a:xfrm rot="-6399986">
              <a:off x="4599633" y="1470067"/>
              <a:ext cx="63493" cy="63493"/>
            </a:xfrm>
            <a:custGeom>
              <a:avLst/>
              <a:gdLst/>
              <a:ahLst/>
              <a:cxnLst/>
              <a:rect l="l" t="t" r="r" b="b"/>
              <a:pathLst>
                <a:path w="6075" h="6075" extrusionOk="0">
                  <a:moveTo>
                    <a:pt x="0" y="1"/>
                  </a:moveTo>
                  <a:lnTo>
                    <a:pt x="0" y="6075"/>
                  </a:lnTo>
                  <a:lnTo>
                    <a:pt x="6074" y="6075"/>
                  </a:lnTo>
                  <a:lnTo>
                    <a:pt x="6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6" name="Google Shape;2576;p37"/>
            <p:cNvSpPr/>
            <p:nvPr/>
          </p:nvSpPr>
          <p:spPr>
            <a:xfrm rot="-6399986">
              <a:off x="5955756" y="1003224"/>
              <a:ext cx="63493" cy="317456"/>
            </a:xfrm>
            <a:custGeom>
              <a:avLst/>
              <a:gdLst/>
              <a:ahLst/>
              <a:cxnLst/>
              <a:rect l="l" t="t" r="r" b="b"/>
              <a:pathLst>
                <a:path w="6075" h="30374" extrusionOk="0">
                  <a:moveTo>
                    <a:pt x="0" y="0"/>
                  </a:moveTo>
                  <a:lnTo>
                    <a:pt x="0" y="6076"/>
                  </a:lnTo>
                  <a:lnTo>
                    <a:pt x="0" y="12150"/>
                  </a:lnTo>
                  <a:lnTo>
                    <a:pt x="0" y="18225"/>
                  </a:lnTo>
                  <a:lnTo>
                    <a:pt x="0" y="24298"/>
                  </a:lnTo>
                  <a:lnTo>
                    <a:pt x="0" y="30373"/>
                  </a:lnTo>
                  <a:lnTo>
                    <a:pt x="6074" y="30373"/>
                  </a:lnTo>
                  <a:lnTo>
                    <a:pt x="6074" y="24298"/>
                  </a:lnTo>
                  <a:lnTo>
                    <a:pt x="6074" y="18225"/>
                  </a:lnTo>
                  <a:lnTo>
                    <a:pt x="6074" y="12150"/>
                  </a:lnTo>
                  <a:lnTo>
                    <a:pt x="6074" y="6076"/>
                  </a:lnTo>
                  <a:lnTo>
                    <a:pt x="6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7" name="Google Shape;2577;p37"/>
            <p:cNvSpPr/>
            <p:nvPr/>
          </p:nvSpPr>
          <p:spPr>
            <a:xfrm rot="-6399986">
              <a:off x="4557033" y="1549090"/>
              <a:ext cx="63504" cy="63493"/>
            </a:xfrm>
            <a:custGeom>
              <a:avLst/>
              <a:gdLst/>
              <a:ahLst/>
              <a:cxnLst/>
              <a:rect l="l" t="t" r="r" b="b"/>
              <a:pathLst>
                <a:path w="6076" h="6075" extrusionOk="0">
                  <a:moveTo>
                    <a:pt x="0" y="1"/>
                  </a:moveTo>
                  <a:lnTo>
                    <a:pt x="0" y="6075"/>
                  </a:lnTo>
                  <a:lnTo>
                    <a:pt x="6075" y="6075"/>
                  </a:lnTo>
                  <a:lnTo>
                    <a:pt x="60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8" name="Google Shape;2578;p37"/>
            <p:cNvSpPr/>
            <p:nvPr/>
          </p:nvSpPr>
          <p:spPr>
            <a:xfrm rot="-6399986">
              <a:off x="6036124" y="1297890"/>
              <a:ext cx="571429" cy="190490"/>
            </a:xfrm>
            <a:custGeom>
              <a:avLst/>
              <a:gdLst/>
              <a:ahLst/>
              <a:cxnLst/>
              <a:rect l="l" t="t" r="r" b="b"/>
              <a:pathLst>
                <a:path w="54674" h="18226" extrusionOk="0">
                  <a:moveTo>
                    <a:pt x="0" y="0"/>
                  </a:moveTo>
                  <a:lnTo>
                    <a:pt x="0" y="6076"/>
                  </a:lnTo>
                  <a:lnTo>
                    <a:pt x="0" y="12150"/>
                  </a:lnTo>
                  <a:lnTo>
                    <a:pt x="0" y="18225"/>
                  </a:lnTo>
                  <a:lnTo>
                    <a:pt x="54673" y="18225"/>
                  </a:lnTo>
                  <a:lnTo>
                    <a:pt x="54673" y="12150"/>
                  </a:lnTo>
                  <a:lnTo>
                    <a:pt x="54673" y="6076"/>
                  </a:lnTo>
                  <a:lnTo>
                    <a:pt x="54673" y="0"/>
                  </a:lnTo>
                  <a:lnTo>
                    <a:pt x="48598" y="0"/>
                  </a:lnTo>
                  <a:lnTo>
                    <a:pt x="48598" y="6076"/>
                  </a:lnTo>
                  <a:lnTo>
                    <a:pt x="48598" y="12150"/>
                  </a:lnTo>
                  <a:lnTo>
                    <a:pt x="6078" y="12150"/>
                  </a:lnTo>
                  <a:lnTo>
                    <a:pt x="6078" y="6076"/>
                  </a:lnTo>
                  <a:lnTo>
                    <a:pt x="6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9" name="Google Shape;2579;p37"/>
            <p:cNvSpPr/>
            <p:nvPr/>
          </p:nvSpPr>
          <p:spPr>
            <a:xfrm rot="-6399986">
              <a:off x="4514422" y="1628106"/>
              <a:ext cx="63514" cy="63514"/>
            </a:xfrm>
            <a:custGeom>
              <a:avLst/>
              <a:gdLst/>
              <a:ahLst/>
              <a:cxnLst/>
              <a:rect l="l" t="t" r="r" b="b"/>
              <a:pathLst>
                <a:path w="6077" h="6077" extrusionOk="0">
                  <a:moveTo>
                    <a:pt x="1" y="0"/>
                  </a:moveTo>
                  <a:lnTo>
                    <a:pt x="1" y="6077"/>
                  </a:lnTo>
                  <a:lnTo>
                    <a:pt x="6076" y="6077"/>
                  </a:lnTo>
                  <a:lnTo>
                    <a:pt x="60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0" name="Google Shape;2580;p37"/>
            <p:cNvSpPr/>
            <p:nvPr/>
          </p:nvSpPr>
          <p:spPr>
            <a:xfrm rot="-6399986">
              <a:off x="4336019" y="1889557"/>
              <a:ext cx="444411" cy="63493"/>
            </a:xfrm>
            <a:custGeom>
              <a:avLst/>
              <a:gdLst/>
              <a:ahLst/>
              <a:cxnLst/>
              <a:rect l="l" t="t" r="r" b="b"/>
              <a:pathLst>
                <a:path w="42521" h="6075" extrusionOk="0">
                  <a:moveTo>
                    <a:pt x="1" y="0"/>
                  </a:moveTo>
                  <a:lnTo>
                    <a:pt x="1" y="6074"/>
                  </a:lnTo>
                  <a:lnTo>
                    <a:pt x="42521" y="6074"/>
                  </a:lnTo>
                  <a:lnTo>
                    <a:pt x="425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1" name="Google Shape;2581;p37"/>
            <p:cNvSpPr/>
            <p:nvPr/>
          </p:nvSpPr>
          <p:spPr>
            <a:xfrm rot="-6399986">
              <a:off x="4660133" y="2114623"/>
              <a:ext cx="63504" cy="63514"/>
            </a:xfrm>
            <a:custGeom>
              <a:avLst/>
              <a:gdLst/>
              <a:ahLst/>
              <a:cxnLst/>
              <a:rect l="l" t="t" r="r" b="b"/>
              <a:pathLst>
                <a:path w="6076" h="6077" extrusionOk="0">
                  <a:moveTo>
                    <a:pt x="0" y="0"/>
                  </a:moveTo>
                  <a:lnTo>
                    <a:pt x="0" y="6077"/>
                  </a:lnTo>
                  <a:lnTo>
                    <a:pt x="6076" y="6077"/>
                  </a:lnTo>
                  <a:lnTo>
                    <a:pt x="60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2" name="Google Shape;2582;p37"/>
            <p:cNvSpPr/>
            <p:nvPr/>
          </p:nvSpPr>
          <p:spPr>
            <a:xfrm rot="-6399986">
              <a:off x="6137892" y="1611366"/>
              <a:ext cx="63483" cy="317456"/>
            </a:xfrm>
            <a:custGeom>
              <a:avLst/>
              <a:gdLst/>
              <a:ahLst/>
              <a:cxnLst/>
              <a:rect l="l" t="t" r="r" b="b"/>
              <a:pathLst>
                <a:path w="6074" h="30374" extrusionOk="0">
                  <a:moveTo>
                    <a:pt x="0" y="0"/>
                  </a:moveTo>
                  <a:lnTo>
                    <a:pt x="0" y="6076"/>
                  </a:lnTo>
                  <a:lnTo>
                    <a:pt x="0" y="12150"/>
                  </a:lnTo>
                  <a:lnTo>
                    <a:pt x="0" y="18225"/>
                  </a:lnTo>
                  <a:lnTo>
                    <a:pt x="0" y="24298"/>
                  </a:lnTo>
                  <a:lnTo>
                    <a:pt x="0" y="30373"/>
                  </a:lnTo>
                  <a:lnTo>
                    <a:pt x="6073" y="30373"/>
                  </a:lnTo>
                  <a:lnTo>
                    <a:pt x="6073" y="24298"/>
                  </a:lnTo>
                  <a:lnTo>
                    <a:pt x="6073" y="18225"/>
                  </a:lnTo>
                  <a:lnTo>
                    <a:pt x="6073" y="12150"/>
                  </a:lnTo>
                  <a:lnTo>
                    <a:pt x="6073" y="6076"/>
                  </a:lnTo>
                  <a:lnTo>
                    <a:pt x="60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3" name="Google Shape;2583;p37"/>
            <p:cNvSpPr/>
            <p:nvPr/>
          </p:nvSpPr>
          <p:spPr>
            <a:xfrm rot="-6399986">
              <a:off x="4739165" y="2157222"/>
              <a:ext cx="63493" cy="63493"/>
            </a:xfrm>
            <a:custGeom>
              <a:avLst/>
              <a:gdLst/>
              <a:ahLst/>
              <a:cxnLst/>
              <a:rect l="l" t="t" r="r" b="b"/>
              <a:pathLst>
                <a:path w="6075" h="6075" extrusionOk="0">
                  <a:moveTo>
                    <a:pt x="0" y="1"/>
                  </a:moveTo>
                  <a:lnTo>
                    <a:pt x="0" y="6075"/>
                  </a:lnTo>
                  <a:lnTo>
                    <a:pt x="6074" y="6075"/>
                  </a:lnTo>
                  <a:lnTo>
                    <a:pt x="6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4" name="Google Shape;2584;p37"/>
            <p:cNvSpPr/>
            <p:nvPr/>
          </p:nvSpPr>
          <p:spPr>
            <a:xfrm rot="-6399986">
              <a:off x="5821623" y="1740594"/>
              <a:ext cx="63493" cy="380949"/>
            </a:xfrm>
            <a:custGeom>
              <a:avLst/>
              <a:gdLst/>
              <a:ahLst/>
              <a:cxnLst/>
              <a:rect l="l" t="t" r="r" b="b"/>
              <a:pathLst>
                <a:path w="6075" h="36449" extrusionOk="0">
                  <a:moveTo>
                    <a:pt x="0" y="1"/>
                  </a:moveTo>
                  <a:lnTo>
                    <a:pt x="0" y="6076"/>
                  </a:lnTo>
                  <a:lnTo>
                    <a:pt x="0" y="12150"/>
                  </a:lnTo>
                  <a:lnTo>
                    <a:pt x="0" y="18225"/>
                  </a:lnTo>
                  <a:lnTo>
                    <a:pt x="0" y="24298"/>
                  </a:lnTo>
                  <a:lnTo>
                    <a:pt x="0" y="30374"/>
                  </a:lnTo>
                  <a:lnTo>
                    <a:pt x="0" y="36448"/>
                  </a:lnTo>
                  <a:lnTo>
                    <a:pt x="6074" y="36448"/>
                  </a:lnTo>
                  <a:lnTo>
                    <a:pt x="6074" y="30374"/>
                  </a:lnTo>
                  <a:lnTo>
                    <a:pt x="6074" y="24298"/>
                  </a:lnTo>
                  <a:lnTo>
                    <a:pt x="6074" y="18225"/>
                  </a:lnTo>
                  <a:lnTo>
                    <a:pt x="6074" y="12150"/>
                  </a:lnTo>
                  <a:lnTo>
                    <a:pt x="6074" y="6076"/>
                  </a:lnTo>
                  <a:lnTo>
                    <a:pt x="6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5" name="Google Shape;2585;p37"/>
            <p:cNvSpPr/>
            <p:nvPr/>
          </p:nvSpPr>
          <p:spPr>
            <a:xfrm rot="-6399986">
              <a:off x="4818181" y="2199824"/>
              <a:ext cx="63504" cy="63493"/>
            </a:xfrm>
            <a:custGeom>
              <a:avLst/>
              <a:gdLst/>
              <a:ahLst/>
              <a:cxnLst/>
              <a:rect l="l" t="t" r="r" b="b"/>
              <a:pathLst>
                <a:path w="6076" h="6075" extrusionOk="0">
                  <a:moveTo>
                    <a:pt x="0" y="1"/>
                  </a:moveTo>
                  <a:lnTo>
                    <a:pt x="0" y="6075"/>
                  </a:lnTo>
                  <a:lnTo>
                    <a:pt x="6075" y="6075"/>
                  </a:lnTo>
                  <a:lnTo>
                    <a:pt x="60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6" name="Google Shape;2586;p37"/>
            <p:cNvSpPr/>
            <p:nvPr/>
          </p:nvSpPr>
          <p:spPr>
            <a:xfrm rot="-6399986">
              <a:off x="5262126" y="1752241"/>
              <a:ext cx="63514" cy="825360"/>
            </a:xfrm>
            <a:custGeom>
              <a:avLst/>
              <a:gdLst/>
              <a:ahLst/>
              <a:cxnLst/>
              <a:rect l="l" t="t" r="r" b="b"/>
              <a:pathLst>
                <a:path w="6077" h="78970" extrusionOk="0">
                  <a:moveTo>
                    <a:pt x="1" y="1"/>
                  </a:moveTo>
                  <a:lnTo>
                    <a:pt x="1" y="6074"/>
                  </a:lnTo>
                  <a:lnTo>
                    <a:pt x="1" y="12152"/>
                  </a:lnTo>
                  <a:lnTo>
                    <a:pt x="1" y="18225"/>
                  </a:lnTo>
                  <a:lnTo>
                    <a:pt x="1" y="24299"/>
                  </a:lnTo>
                  <a:lnTo>
                    <a:pt x="1" y="30374"/>
                  </a:lnTo>
                  <a:lnTo>
                    <a:pt x="1" y="36449"/>
                  </a:lnTo>
                  <a:lnTo>
                    <a:pt x="1" y="42523"/>
                  </a:lnTo>
                  <a:lnTo>
                    <a:pt x="1" y="48597"/>
                  </a:lnTo>
                  <a:lnTo>
                    <a:pt x="1" y="54672"/>
                  </a:lnTo>
                  <a:lnTo>
                    <a:pt x="1" y="60747"/>
                  </a:lnTo>
                  <a:lnTo>
                    <a:pt x="1" y="66822"/>
                  </a:lnTo>
                  <a:lnTo>
                    <a:pt x="1" y="72895"/>
                  </a:lnTo>
                  <a:lnTo>
                    <a:pt x="1" y="78970"/>
                  </a:lnTo>
                  <a:lnTo>
                    <a:pt x="6076" y="78970"/>
                  </a:lnTo>
                  <a:lnTo>
                    <a:pt x="6076" y="72895"/>
                  </a:lnTo>
                  <a:lnTo>
                    <a:pt x="6076" y="66822"/>
                  </a:lnTo>
                  <a:lnTo>
                    <a:pt x="6076" y="60747"/>
                  </a:lnTo>
                  <a:lnTo>
                    <a:pt x="6076" y="54672"/>
                  </a:lnTo>
                  <a:lnTo>
                    <a:pt x="6076" y="48597"/>
                  </a:lnTo>
                  <a:lnTo>
                    <a:pt x="6076" y="42523"/>
                  </a:lnTo>
                  <a:lnTo>
                    <a:pt x="6076" y="36449"/>
                  </a:lnTo>
                  <a:lnTo>
                    <a:pt x="6076" y="30374"/>
                  </a:lnTo>
                  <a:lnTo>
                    <a:pt x="6076" y="24299"/>
                  </a:lnTo>
                  <a:lnTo>
                    <a:pt x="6076" y="18225"/>
                  </a:lnTo>
                  <a:lnTo>
                    <a:pt x="6076" y="12152"/>
                  </a:lnTo>
                  <a:lnTo>
                    <a:pt x="6076" y="6074"/>
                  </a:lnTo>
                  <a:lnTo>
                    <a:pt x="60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7" name="Google Shape;2587;p37"/>
            <p:cNvSpPr/>
            <p:nvPr/>
          </p:nvSpPr>
          <p:spPr>
            <a:xfrm rot="-6399986">
              <a:off x="5086165" y="1260884"/>
              <a:ext cx="63483" cy="190469"/>
            </a:xfrm>
            <a:custGeom>
              <a:avLst/>
              <a:gdLst/>
              <a:ahLst/>
              <a:cxnLst/>
              <a:rect l="l" t="t" r="r" b="b"/>
              <a:pathLst>
                <a:path w="6074" h="18224" extrusionOk="0">
                  <a:moveTo>
                    <a:pt x="0" y="0"/>
                  </a:moveTo>
                  <a:lnTo>
                    <a:pt x="0" y="6074"/>
                  </a:lnTo>
                  <a:lnTo>
                    <a:pt x="0" y="12148"/>
                  </a:lnTo>
                  <a:lnTo>
                    <a:pt x="0" y="18223"/>
                  </a:lnTo>
                  <a:lnTo>
                    <a:pt x="6073" y="18223"/>
                  </a:lnTo>
                  <a:lnTo>
                    <a:pt x="6073" y="12148"/>
                  </a:lnTo>
                  <a:lnTo>
                    <a:pt x="6073" y="6074"/>
                  </a:lnTo>
                  <a:lnTo>
                    <a:pt x="607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8" name="Google Shape;2588;p37"/>
            <p:cNvSpPr/>
            <p:nvPr/>
          </p:nvSpPr>
          <p:spPr>
            <a:xfrm rot="-6399986">
              <a:off x="4751681" y="1329313"/>
              <a:ext cx="63483" cy="253963"/>
            </a:xfrm>
            <a:custGeom>
              <a:avLst/>
              <a:gdLst/>
              <a:ahLst/>
              <a:cxnLst/>
              <a:rect l="l" t="t" r="r" b="b"/>
              <a:pathLst>
                <a:path w="6074" h="24299" extrusionOk="0">
                  <a:moveTo>
                    <a:pt x="0" y="1"/>
                  </a:moveTo>
                  <a:lnTo>
                    <a:pt x="0" y="6074"/>
                  </a:lnTo>
                  <a:lnTo>
                    <a:pt x="0" y="12152"/>
                  </a:lnTo>
                  <a:lnTo>
                    <a:pt x="0" y="18225"/>
                  </a:lnTo>
                  <a:lnTo>
                    <a:pt x="0" y="24299"/>
                  </a:lnTo>
                  <a:lnTo>
                    <a:pt x="6073" y="24299"/>
                  </a:lnTo>
                  <a:lnTo>
                    <a:pt x="6073" y="18225"/>
                  </a:lnTo>
                  <a:lnTo>
                    <a:pt x="6073" y="12152"/>
                  </a:lnTo>
                  <a:lnTo>
                    <a:pt x="6073" y="6074"/>
                  </a:lnTo>
                  <a:lnTo>
                    <a:pt x="607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9" name="Google Shape;2589;p37"/>
            <p:cNvSpPr/>
            <p:nvPr/>
          </p:nvSpPr>
          <p:spPr>
            <a:xfrm rot="-6399986">
              <a:off x="5378033" y="1207985"/>
              <a:ext cx="63493" cy="253963"/>
            </a:xfrm>
            <a:custGeom>
              <a:avLst/>
              <a:gdLst/>
              <a:ahLst/>
              <a:cxnLst/>
              <a:rect l="l" t="t" r="r" b="b"/>
              <a:pathLst>
                <a:path w="6075" h="24299" extrusionOk="0">
                  <a:moveTo>
                    <a:pt x="0" y="0"/>
                  </a:moveTo>
                  <a:lnTo>
                    <a:pt x="0" y="6075"/>
                  </a:lnTo>
                  <a:lnTo>
                    <a:pt x="0" y="12148"/>
                  </a:lnTo>
                  <a:lnTo>
                    <a:pt x="0" y="18223"/>
                  </a:lnTo>
                  <a:lnTo>
                    <a:pt x="0" y="24298"/>
                  </a:lnTo>
                  <a:lnTo>
                    <a:pt x="6074" y="24298"/>
                  </a:lnTo>
                  <a:lnTo>
                    <a:pt x="6074" y="18223"/>
                  </a:lnTo>
                  <a:lnTo>
                    <a:pt x="6074" y="12148"/>
                  </a:lnTo>
                  <a:lnTo>
                    <a:pt x="6074" y="6075"/>
                  </a:lnTo>
                  <a:lnTo>
                    <a:pt x="607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0" name="Google Shape;2590;p37"/>
            <p:cNvSpPr/>
            <p:nvPr/>
          </p:nvSpPr>
          <p:spPr>
            <a:xfrm rot="-6399986">
              <a:off x="4617840" y="1530879"/>
              <a:ext cx="63504" cy="63493"/>
            </a:xfrm>
            <a:custGeom>
              <a:avLst/>
              <a:gdLst/>
              <a:ahLst/>
              <a:cxnLst/>
              <a:rect l="l" t="t" r="r" b="b"/>
              <a:pathLst>
                <a:path w="6076" h="6075" extrusionOk="0">
                  <a:moveTo>
                    <a:pt x="0" y="1"/>
                  </a:moveTo>
                  <a:lnTo>
                    <a:pt x="0" y="6075"/>
                  </a:lnTo>
                  <a:lnTo>
                    <a:pt x="6075" y="6075"/>
                  </a:lnTo>
                  <a:lnTo>
                    <a:pt x="607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1" name="Google Shape;2591;p37"/>
            <p:cNvSpPr/>
            <p:nvPr/>
          </p:nvSpPr>
          <p:spPr>
            <a:xfrm rot="-6399986">
              <a:off x="5913130" y="1209227"/>
              <a:ext cx="63514" cy="63493"/>
            </a:xfrm>
            <a:custGeom>
              <a:avLst/>
              <a:gdLst/>
              <a:ahLst/>
              <a:cxnLst/>
              <a:rect l="l" t="t" r="r" b="b"/>
              <a:pathLst>
                <a:path w="6077" h="6075" extrusionOk="0">
                  <a:moveTo>
                    <a:pt x="1" y="1"/>
                  </a:moveTo>
                  <a:lnTo>
                    <a:pt x="1" y="6075"/>
                  </a:lnTo>
                  <a:lnTo>
                    <a:pt x="6076" y="6075"/>
                  </a:lnTo>
                  <a:lnTo>
                    <a:pt x="607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2" name="Google Shape;2592;p37"/>
            <p:cNvSpPr/>
            <p:nvPr/>
          </p:nvSpPr>
          <p:spPr>
            <a:xfrm rot="-6399986">
              <a:off x="5730695" y="1200377"/>
              <a:ext cx="63514" cy="190480"/>
            </a:xfrm>
            <a:custGeom>
              <a:avLst/>
              <a:gdLst/>
              <a:ahLst/>
              <a:cxnLst/>
              <a:rect l="l" t="t" r="r" b="b"/>
              <a:pathLst>
                <a:path w="6077" h="18225" extrusionOk="0">
                  <a:moveTo>
                    <a:pt x="1" y="1"/>
                  </a:moveTo>
                  <a:lnTo>
                    <a:pt x="1" y="6074"/>
                  </a:lnTo>
                  <a:lnTo>
                    <a:pt x="1" y="12150"/>
                  </a:lnTo>
                  <a:lnTo>
                    <a:pt x="1" y="18224"/>
                  </a:lnTo>
                  <a:lnTo>
                    <a:pt x="6076" y="18224"/>
                  </a:lnTo>
                  <a:lnTo>
                    <a:pt x="6076" y="12150"/>
                  </a:lnTo>
                  <a:lnTo>
                    <a:pt x="6076" y="6074"/>
                  </a:lnTo>
                  <a:lnTo>
                    <a:pt x="607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3" name="Google Shape;2593;p37"/>
            <p:cNvSpPr/>
            <p:nvPr/>
          </p:nvSpPr>
          <p:spPr>
            <a:xfrm rot="-6399986">
              <a:off x="4575240" y="1609903"/>
              <a:ext cx="63514" cy="63493"/>
            </a:xfrm>
            <a:custGeom>
              <a:avLst/>
              <a:gdLst/>
              <a:ahLst/>
              <a:cxnLst/>
              <a:rect l="l" t="t" r="r" b="b"/>
              <a:pathLst>
                <a:path w="6077" h="6075" extrusionOk="0">
                  <a:moveTo>
                    <a:pt x="1" y="1"/>
                  </a:moveTo>
                  <a:lnTo>
                    <a:pt x="1" y="6075"/>
                  </a:lnTo>
                  <a:lnTo>
                    <a:pt x="6076" y="6075"/>
                  </a:lnTo>
                  <a:lnTo>
                    <a:pt x="607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4" name="Google Shape;2594;p37"/>
            <p:cNvSpPr/>
            <p:nvPr/>
          </p:nvSpPr>
          <p:spPr>
            <a:xfrm rot="-6399986">
              <a:off x="4478540" y="1932158"/>
              <a:ext cx="317424" cy="63514"/>
            </a:xfrm>
            <a:custGeom>
              <a:avLst/>
              <a:gdLst/>
              <a:ahLst/>
              <a:cxnLst/>
              <a:rect l="l" t="t" r="r" b="b"/>
              <a:pathLst>
                <a:path w="30371" h="6077" extrusionOk="0">
                  <a:moveTo>
                    <a:pt x="1" y="0"/>
                  </a:moveTo>
                  <a:lnTo>
                    <a:pt x="1" y="6077"/>
                  </a:lnTo>
                  <a:lnTo>
                    <a:pt x="30370" y="6077"/>
                  </a:lnTo>
                  <a:lnTo>
                    <a:pt x="3037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5" name="Google Shape;2595;p37"/>
            <p:cNvSpPr/>
            <p:nvPr/>
          </p:nvSpPr>
          <p:spPr>
            <a:xfrm rot="-6399986">
              <a:off x="4720951" y="2096419"/>
              <a:ext cx="63504" cy="63493"/>
            </a:xfrm>
            <a:custGeom>
              <a:avLst/>
              <a:gdLst/>
              <a:ahLst/>
              <a:cxnLst/>
              <a:rect l="l" t="t" r="r" b="b"/>
              <a:pathLst>
                <a:path w="6076" h="6075" extrusionOk="0">
                  <a:moveTo>
                    <a:pt x="0" y="1"/>
                  </a:moveTo>
                  <a:lnTo>
                    <a:pt x="0" y="6075"/>
                  </a:lnTo>
                  <a:lnTo>
                    <a:pt x="6076" y="6075"/>
                  </a:lnTo>
                  <a:lnTo>
                    <a:pt x="607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6" name="Google Shape;2596;p37"/>
            <p:cNvSpPr/>
            <p:nvPr/>
          </p:nvSpPr>
          <p:spPr>
            <a:xfrm rot="-6399986">
              <a:off x="4799973" y="2139011"/>
              <a:ext cx="63493" cy="63493"/>
            </a:xfrm>
            <a:custGeom>
              <a:avLst/>
              <a:gdLst/>
              <a:ahLst/>
              <a:cxnLst/>
              <a:rect l="l" t="t" r="r" b="b"/>
              <a:pathLst>
                <a:path w="6075" h="6075" extrusionOk="0">
                  <a:moveTo>
                    <a:pt x="0" y="1"/>
                  </a:moveTo>
                  <a:lnTo>
                    <a:pt x="0" y="6075"/>
                  </a:lnTo>
                  <a:lnTo>
                    <a:pt x="6074" y="6075"/>
                  </a:lnTo>
                  <a:lnTo>
                    <a:pt x="607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7" name="Google Shape;2597;p37"/>
            <p:cNvSpPr/>
            <p:nvPr/>
          </p:nvSpPr>
          <p:spPr>
            <a:xfrm rot="-6399986">
              <a:off x="5274292" y="2031489"/>
              <a:ext cx="63493" cy="126966"/>
            </a:xfrm>
            <a:custGeom>
              <a:avLst/>
              <a:gdLst/>
              <a:ahLst/>
              <a:cxnLst/>
              <a:rect l="l" t="t" r="r" b="b"/>
              <a:pathLst>
                <a:path w="6075" h="12148" extrusionOk="0">
                  <a:moveTo>
                    <a:pt x="0" y="0"/>
                  </a:moveTo>
                  <a:lnTo>
                    <a:pt x="0" y="6074"/>
                  </a:lnTo>
                  <a:lnTo>
                    <a:pt x="0" y="12148"/>
                  </a:lnTo>
                  <a:lnTo>
                    <a:pt x="6074" y="12148"/>
                  </a:lnTo>
                  <a:lnTo>
                    <a:pt x="6074" y="6074"/>
                  </a:lnTo>
                  <a:lnTo>
                    <a:pt x="607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8" name="Google Shape;2598;p37"/>
            <p:cNvSpPr/>
            <p:nvPr/>
          </p:nvSpPr>
          <p:spPr>
            <a:xfrm rot="-6399986">
              <a:off x="4970226" y="2059060"/>
              <a:ext cx="63493" cy="253963"/>
            </a:xfrm>
            <a:custGeom>
              <a:avLst/>
              <a:gdLst/>
              <a:ahLst/>
              <a:cxnLst/>
              <a:rect l="l" t="t" r="r" b="b"/>
              <a:pathLst>
                <a:path w="6075" h="24299" extrusionOk="0">
                  <a:moveTo>
                    <a:pt x="0" y="1"/>
                  </a:moveTo>
                  <a:lnTo>
                    <a:pt x="0" y="6074"/>
                  </a:lnTo>
                  <a:lnTo>
                    <a:pt x="0" y="12152"/>
                  </a:lnTo>
                  <a:lnTo>
                    <a:pt x="0" y="18225"/>
                  </a:lnTo>
                  <a:lnTo>
                    <a:pt x="0" y="24299"/>
                  </a:lnTo>
                  <a:lnTo>
                    <a:pt x="6074" y="24299"/>
                  </a:lnTo>
                  <a:lnTo>
                    <a:pt x="6074" y="18225"/>
                  </a:lnTo>
                  <a:lnTo>
                    <a:pt x="6074" y="12152"/>
                  </a:lnTo>
                  <a:lnTo>
                    <a:pt x="6074" y="6074"/>
                  </a:lnTo>
                  <a:lnTo>
                    <a:pt x="607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9"/>
          <p:cNvSpPr txBox="1">
            <a:spLocks noGrp="1"/>
          </p:cNvSpPr>
          <p:nvPr>
            <p:ph type="body" idx="1"/>
          </p:nvPr>
        </p:nvSpPr>
        <p:spPr>
          <a:xfrm>
            <a:off x="722540" y="1174500"/>
            <a:ext cx="7704000" cy="342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400" b="1" dirty="0">
                <a:latin typeface="+mj-lt"/>
                <a:cs typeface="+mj-lt"/>
              </a:rPr>
              <a:t>THÔNG TIN VỀ CÁC THÀNH VIÊN</a:t>
            </a:r>
            <a:endParaRPr lang="en-US" sz="1400" b="1" dirty="0">
              <a:latin typeface="+mj-lt"/>
              <a:cs typeface="+mj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18920" y="1757045"/>
          <a:ext cx="6109970" cy="21209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54985"/>
                <a:gridCol w="3054985"/>
              </a:tblGrid>
              <a:tr h="5302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ĐẶNG NGUYÊN KHẢI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LÊ QUỐC KHÁNH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</a:tcPr>
                </a:tc>
              </a:tr>
              <a:tr h="53022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</a:t>
                      </a:r>
                      <a:r>
                        <a:rPr lang="vi-VN" dirty="0" smtClean="0"/>
                        <a:t>ường</a:t>
                      </a:r>
                      <a:r>
                        <a:rPr lang="en-US" dirty="0" smtClean="0"/>
                        <a:t>: THPT D</a:t>
                      </a:r>
                      <a:r>
                        <a:rPr lang="vi-VN" dirty="0" smtClean="0"/>
                        <a:t>ươn</a:t>
                      </a:r>
                      <a:r>
                        <a:rPr lang="en-US" dirty="0" smtClean="0"/>
                        <a:t>g </a:t>
                      </a:r>
                      <a:r>
                        <a:rPr lang="en-US" dirty="0" err="1" smtClean="0"/>
                        <a:t>Văn</a:t>
                      </a:r>
                      <a:r>
                        <a:rPr lang="en-US" dirty="0" smtClean="0"/>
                        <a:t> D</a:t>
                      </a:r>
                      <a:r>
                        <a:rPr lang="vi-VN" dirty="0" smtClean="0"/>
                        <a:t>ươ</a:t>
                      </a:r>
                      <a:r>
                        <a:rPr lang="en-US" dirty="0" smtClean="0"/>
                        <a:t>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</a:t>
                      </a:r>
                      <a:r>
                        <a:rPr lang="vi-VN" dirty="0" smtClean="0"/>
                        <a:t>ường</a:t>
                      </a:r>
                      <a:r>
                        <a:rPr lang="en-US" dirty="0" smtClean="0"/>
                        <a:t>: THPT </a:t>
                      </a:r>
                      <a:r>
                        <a:rPr lang="en-US" dirty="0" err="1" smtClean="0"/>
                        <a:t>Trần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Phú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53022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Lớp</a:t>
                      </a:r>
                      <a:r>
                        <a:rPr lang="en-US" dirty="0" smtClean="0"/>
                        <a:t>: 10A8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Lớp</a:t>
                      </a:r>
                      <a:r>
                        <a:rPr lang="en-US" dirty="0" smtClean="0"/>
                        <a:t>: 10E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53022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Quê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quán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Bình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Định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Quê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quán</a:t>
                      </a:r>
                      <a:r>
                        <a:rPr lang="en-US" dirty="0" smtClean="0"/>
                        <a:t>: </a:t>
                      </a:r>
                      <a:r>
                        <a:rPr lang="en-US" dirty="0" err="1" smtClean="0"/>
                        <a:t>Phú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Yên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279" name="Google Shape;279;p28"/>
          <p:cNvGrpSpPr/>
          <p:nvPr/>
        </p:nvGrpSpPr>
        <p:grpSpPr>
          <a:xfrm>
            <a:off x="5206139" y="606629"/>
            <a:ext cx="502750" cy="502725"/>
            <a:chOff x="7404509" y="2069034"/>
            <a:chExt cx="502750" cy="502725"/>
          </a:xfrm>
        </p:grpSpPr>
        <p:sp>
          <p:nvSpPr>
            <p:cNvPr id="280" name="Google Shape;280;p28"/>
            <p:cNvSpPr/>
            <p:nvPr/>
          </p:nvSpPr>
          <p:spPr>
            <a:xfrm>
              <a:off x="7404509" y="2069034"/>
              <a:ext cx="502750" cy="502725"/>
            </a:xfrm>
            <a:custGeom>
              <a:avLst/>
              <a:gdLst/>
              <a:ahLst/>
              <a:cxnLst/>
              <a:rect l="l" t="t" r="r" b="b"/>
              <a:pathLst>
                <a:path w="20110" h="20109" extrusionOk="0">
                  <a:moveTo>
                    <a:pt x="4316" y="0"/>
                  </a:moveTo>
                  <a:lnTo>
                    <a:pt x="4316" y="1083"/>
                  </a:lnTo>
                  <a:lnTo>
                    <a:pt x="2165" y="1083"/>
                  </a:lnTo>
                  <a:lnTo>
                    <a:pt x="2165" y="2157"/>
                  </a:lnTo>
                  <a:lnTo>
                    <a:pt x="1083" y="2157"/>
                  </a:lnTo>
                  <a:lnTo>
                    <a:pt x="1083" y="4310"/>
                  </a:lnTo>
                  <a:lnTo>
                    <a:pt x="1" y="4310"/>
                  </a:lnTo>
                  <a:lnTo>
                    <a:pt x="1" y="9706"/>
                  </a:lnTo>
                  <a:lnTo>
                    <a:pt x="1" y="14725"/>
                  </a:lnTo>
                  <a:lnTo>
                    <a:pt x="1" y="15799"/>
                  </a:lnTo>
                  <a:lnTo>
                    <a:pt x="1083" y="15799"/>
                  </a:lnTo>
                  <a:lnTo>
                    <a:pt x="1083" y="17952"/>
                  </a:lnTo>
                  <a:lnTo>
                    <a:pt x="2165" y="17952"/>
                  </a:lnTo>
                  <a:lnTo>
                    <a:pt x="2165" y="19035"/>
                  </a:lnTo>
                  <a:lnTo>
                    <a:pt x="4316" y="19035"/>
                  </a:lnTo>
                  <a:lnTo>
                    <a:pt x="4316" y="20109"/>
                  </a:lnTo>
                  <a:lnTo>
                    <a:pt x="15808" y="20109"/>
                  </a:lnTo>
                  <a:lnTo>
                    <a:pt x="15808" y="19035"/>
                  </a:lnTo>
                  <a:lnTo>
                    <a:pt x="17958" y="19035"/>
                  </a:lnTo>
                  <a:lnTo>
                    <a:pt x="17958" y="17952"/>
                  </a:lnTo>
                  <a:lnTo>
                    <a:pt x="19044" y="17952"/>
                  </a:lnTo>
                  <a:lnTo>
                    <a:pt x="19044" y="15799"/>
                  </a:lnTo>
                  <a:lnTo>
                    <a:pt x="20109" y="15799"/>
                  </a:lnTo>
                  <a:lnTo>
                    <a:pt x="20109" y="14725"/>
                  </a:lnTo>
                  <a:lnTo>
                    <a:pt x="20109" y="9706"/>
                  </a:lnTo>
                  <a:lnTo>
                    <a:pt x="20109" y="4310"/>
                  </a:lnTo>
                  <a:lnTo>
                    <a:pt x="19044" y="4310"/>
                  </a:lnTo>
                  <a:lnTo>
                    <a:pt x="19044" y="2157"/>
                  </a:lnTo>
                  <a:lnTo>
                    <a:pt x="17958" y="2157"/>
                  </a:lnTo>
                  <a:lnTo>
                    <a:pt x="17958" y="1083"/>
                  </a:lnTo>
                  <a:lnTo>
                    <a:pt x="15808" y="1083"/>
                  </a:lnTo>
                  <a:lnTo>
                    <a:pt x="158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7516550" y="2184775"/>
              <a:ext cx="269300" cy="269300"/>
            </a:xfrm>
            <a:custGeom>
              <a:avLst/>
              <a:gdLst/>
              <a:ahLst/>
              <a:cxnLst/>
              <a:rect l="l" t="t" r="r" b="b"/>
              <a:pathLst>
                <a:path w="10772" h="10772" extrusionOk="0">
                  <a:moveTo>
                    <a:pt x="5228" y="1080"/>
                  </a:moveTo>
                  <a:lnTo>
                    <a:pt x="6088" y="2137"/>
                  </a:lnTo>
                  <a:lnTo>
                    <a:pt x="6065" y="2137"/>
                  </a:lnTo>
                  <a:lnTo>
                    <a:pt x="6065" y="2154"/>
                  </a:lnTo>
                  <a:lnTo>
                    <a:pt x="3234" y="2151"/>
                  </a:lnTo>
                  <a:lnTo>
                    <a:pt x="3234" y="1080"/>
                  </a:lnTo>
                  <a:close/>
                  <a:moveTo>
                    <a:pt x="2151" y="0"/>
                  </a:moveTo>
                  <a:lnTo>
                    <a:pt x="2151" y="1080"/>
                  </a:lnTo>
                  <a:lnTo>
                    <a:pt x="1072" y="1080"/>
                  </a:lnTo>
                  <a:lnTo>
                    <a:pt x="1072" y="2151"/>
                  </a:lnTo>
                  <a:lnTo>
                    <a:pt x="0" y="2154"/>
                  </a:lnTo>
                  <a:lnTo>
                    <a:pt x="0" y="8621"/>
                  </a:lnTo>
                  <a:lnTo>
                    <a:pt x="1072" y="8621"/>
                  </a:lnTo>
                  <a:lnTo>
                    <a:pt x="1072" y="9700"/>
                  </a:lnTo>
                  <a:lnTo>
                    <a:pt x="2151" y="9700"/>
                  </a:lnTo>
                  <a:lnTo>
                    <a:pt x="2151" y="10772"/>
                  </a:lnTo>
                  <a:lnTo>
                    <a:pt x="5385" y="10772"/>
                  </a:lnTo>
                  <a:lnTo>
                    <a:pt x="5385" y="9700"/>
                  </a:lnTo>
                  <a:lnTo>
                    <a:pt x="3234" y="9700"/>
                  </a:lnTo>
                  <a:lnTo>
                    <a:pt x="3234" y="7547"/>
                  </a:lnTo>
                  <a:lnTo>
                    <a:pt x="4302" y="7547"/>
                  </a:lnTo>
                  <a:lnTo>
                    <a:pt x="4302" y="8621"/>
                  </a:lnTo>
                  <a:lnTo>
                    <a:pt x="5387" y="8621"/>
                  </a:lnTo>
                  <a:lnTo>
                    <a:pt x="5387" y="10772"/>
                  </a:lnTo>
                  <a:lnTo>
                    <a:pt x="7535" y="10772"/>
                  </a:lnTo>
                  <a:lnTo>
                    <a:pt x="7535" y="10763"/>
                  </a:lnTo>
                  <a:lnTo>
                    <a:pt x="7538" y="10772"/>
                  </a:lnTo>
                  <a:lnTo>
                    <a:pt x="8621" y="10772"/>
                  </a:lnTo>
                  <a:lnTo>
                    <a:pt x="8621" y="9700"/>
                  </a:lnTo>
                  <a:lnTo>
                    <a:pt x="9689" y="9700"/>
                  </a:lnTo>
                  <a:lnTo>
                    <a:pt x="9689" y="8621"/>
                  </a:lnTo>
                  <a:lnTo>
                    <a:pt x="10772" y="8621"/>
                  </a:lnTo>
                  <a:lnTo>
                    <a:pt x="10772" y="2154"/>
                  </a:lnTo>
                  <a:lnTo>
                    <a:pt x="9692" y="2151"/>
                  </a:lnTo>
                  <a:lnTo>
                    <a:pt x="9692" y="1080"/>
                  </a:lnTo>
                  <a:lnTo>
                    <a:pt x="8621" y="1080"/>
                  </a:lnTo>
                  <a:lnTo>
                    <a:pt x="86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7785825" y="2400275"/>
              <a:ext cx="27025" cy="53800"/>
            </a:xfrm>
            <a:custGeom>
              <a:avLst/>
              <a:gdLst/>
              <a:ahLst/>
              <a:cxnLst/>
              <a:rect l="l" t="t" r="r" b="b"/>
              <a:pathLst>
                <a:path w="1081" h="2152" extrusionOk="0">
                  <a:moveTo>
                    <a:pt x="1" y="1"/>
                  </a:moveTo>
                  <a:lnTo>
                    <a:pt x="1" y="2152"/>
                  </a:lnTo>
                  <a:lnTo>
                    <a:pt x="1080" y="2152"/>
                  </a:lnTo>
                  <a:lnTo>
                    <a:pt x="1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7489475" y="2184775"/>
              <a:ext cx="27100" cy="53800"/>
            </a:xfrm>
            <a:custGeom>
              <a:avLst/>
              <a:gdLst/>
              <a:ahLst/>
              <a:cxnLst/>
              <a:rect l="l" t="t" r="r" b="b"/>
              <a:pathLst>
                <a:path w="1084" h="2152" extrusionOk="0">
                  <a:moveTo>
                    <a:pt x="1" y="0"/>
                  </a:moveTo>
                  <a:lnTo>
                    <a:pt x="1" y="2151"/>
                  </a:lnTo>
                  <a:lnTo>
                    <a:pt x="1083" y="2151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7812950" y="2238625"/>
              <a:ext cx="26825" cy="161675"/>
            </a:xfrm>
            <a:custGeom>
              <a:avLst/>
              <a:gdLst/>
              <a:ahLst/>
              <a:cxnLst/>
              <a:rect l="l" t="t" r="r" b="b"/>
              <a:pathLst>
                <a:path w="1073" h="6467" extrusionOk="0">
                  <a:moveTo>
                    <a:pt x="1" y="0"/>
                  </a:moveTo>
                  <a:lnTo>
                    <a:pt x="1" y="622"/>
                  </a:lnTo>
                  <a:lnTo>
                    <a:pt x="1" y="2151"/>
                  </a:lnTo>
                  <a:lnTo>
                    <a:pt x="1" y="2157"/>
                  </a:lnTo>
                  <a:lnTo>
                    <a:pt x="1" y="4308"/>
                  </a:lnTo>
                  <a:lnTo>
                    <a:pt x="1" y="4310"/>
                  </a:lnTo>
                  <a:lnTo>
                    <a:pt x="1" y="5393"/>
                  </a:lnTo>
                  <a:lnTo>
                    <a:pt x="1" y="6467"/>
                  </a:lnTo>
                  <a:lnTo>
                    <a:pt x="1072" y="6467"/>
                  </a:lnTo>
                  <a:lnTo>
                    <a:pt x="1072" y="5393"/>
                  </a:lnTo>
                  <a:lnTo>
                    <a:pt x="1072" y="4310"/>
                  </a:lnTo>
                  <a:lnTo>
                    <a:pt x="1072" y="4308"/>
                  </a:lnTo>
                  <a:lnTo>
                    <a:pt x="1072" y="2157"/>
                  </a:lnTo>
                  <a:lnTo>
                    <a:pt x="1072" y="2151"/>
                  </a:lnTo>
                  <a:lnTo>
                    <a:pt x="1072" y="62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7462425" y="2238625"/>
              <a:ext cx="27025" cy="161675"/>
            </a:xfrm>
            <a:custGeom>
              <a:avLst/>
              <a:gdLst/>
              <a:ahLst/>
              <a:cxnLst/>
              <a:rect l="l" t="t" r="r" b="b"/>
              <a:pathLst>
                <a:path w="1081" h="6467" extrusionOk="0">
                  <a:moveTo>
                    <a:pt x="0" y="0"/>
                  </a:moveTo>
                  <a:lnTo>
                    <a:pt x="0" y="2157"/>
                  </a:lnTo>
                  <a:lnTo>
                    <a:pt x="0" y="4308"/>
                  </a:lnTo>
                  <a:lnTo>
                    <a:pt x="0" y="4310"/>
                  </a:lnTo>
                  <a:lnTo>
                    <a:pt x="0" y="4458"/>
                  </a:lnTo>
                  <a:lnTo>
                    <a:pt x="0" y="5393"/>
                  </a:lnTo>
                  <a:lnTo>
                    <a:pt x="0" y="5479"/>
                  </a:lnTo>
                  <a:lnTo>
                    <a:pt x="0" y="6467"/>
                  </a:lnTo>
                  <a:lnTo>
                    <a:pt x="1080" y="6467"/>
                  </a:lnTo>
                  <a:lnTo>
                    <a:pt x="1080" y="5479"/>
                  </a:lnTo>
                  <a:lnTo>
                    <a:pt x="1080" y="5393"/>
                  </a:lnTo>
                  <a:lnTo>
                    <a:pt x="1080" y="4458"/>
                  </a:lnTo>
                  <a:lnTo>
                    <a:pt x="1080" y="4310"/>
                  </a:lnTo>
                  <a:lnTo>
                    <a:pt x="1080" y="4308"/>
                  </a:lnTo>
                  <a:lnTo>
                    <a:pt x="1080" y="2157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7785825" y="2184775"/>
              <a:ext cx="27025" cy="53800"/>
            </a:xfrm>
            <a:custGeom>
              <a:avLst/>
              <a:gdLst/>
              <a:ahLst/>
              <a:cxnLst/>
              <a:rect l="l" t="t" r="r" b="b"/>
              <a:pathLst>
                <a:path w="1081" h="2152" extrusionOk="0">
                  <a:moveTo>
                    <a:pt x="1" y="0"/>
                  </a:moveTo>
                  <a:lnTo>
                    <a:pt x="1" y="2151"/>
                  </a:lnTo>
                  <a:lnTo>
                    <a:pt x="1080" y="2151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7732050" y="2157925"/>
              <a:ext cx="53800" cy="26725"/>
            </a:xfrm>
            <a:custGeom>
              <a:avLst/>
              <a:gdLst/>
              <a:ahLst/>
              <a:cxnLst/>
              <a:rect l="l" t="t" r="r" b="b"/>
              <a:pathLst>
                <a:path w="2152" h="1069" extrusionOk="0">
                  <a:moveTo>
                    <a:pt x="1" y="0"/>
                  </a:moveTo>
                  <a:lnTo>
                    <a:pt x="1" y="1069"/>
                  </a:lnTo>
                  <a:lnTo>
                    <a:pt x="2152" y="1069"/>
                  </a:lnTo>
                  <a:lnTo>
                    <a:pt x="2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7516550" y="2157925"/>
              <a:ext cx="53800" cy="26725"/>
            </a:xfrm>
            <a:custGeom>
              <a:avLst/>
              <a:gdLst/>
              <a:ahLst/>
              <a:cxnLst/>
              <a:rect l="l" t="t" r="r" b="b"/>
              <a:pathLst>
                <a:path w="2152" h="1069" extrusionOk="0">
                  <a:moveTo>
                    <a:pt x="0" y="0"/>
                  </a:moveTo>
                  <a:lnTo>
                    <a:pt x="0" y="1069"/>
                  </a:lnTo>
                  <a:lnTo>
                    <a:pt x="2151" y="1069"/>
                  </a:lnTo>
                  <a:lnTo>
                    <a:pt x="21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7570325" y="2454125"/>
              <a:ext cx="215525" cy="53800"/>
            </a:xfrm>
            <a:custGeom>
              <a:avLst/>
              <a:gdLst/>
              <a:ahLst/>
              <a:cxnLst/>
              <a:rect l="l" t="t" r="r" b="b"/>
              <a:pathLst>
                <a:path w="8621" h="2152" extrusionOk="0">
                  <a:moveTo>
                    <a:pt x="6470" y="1"/>
                  </a:moveTo>
                  <a:lnTo>
                    <a:pt x="6470" y="1083"/>
                  </a:lnTo>
                  <a:lnTo>
                    <a:pt x="8621" y="1083"/>
                  </a:lnTo>
                  <a:lnTo>
                    <a:pt x="8621" y="1"/>
                  </a:lnTo>
                  <a:close/>
                  <a:moveTo>
                    <a:pt x="0" y="1083"/>
                  </a:moveTo>
                  <a:lnTo>
                    <a:pt x="0" y="2151"/>
                  </a:lnTo>
                  <a:lnTo>
                    <a:pt x="6470" y="2151"/>
                  </a:lnTo>
                  <a:lnTo>
                    <a:pt x="6470" y="10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7570325" y="2130850"/>
              <a:ext cx="161750" cy="27100"/>
            </a:xfrm>
            <a:custGeom>
              <a:avLst/>
              <a:gdLst/>
              <a:ahLst/>
              <a:cxnLst/>
              <a:rect l="l" t="t" r="r" b="b"/>
              <a:pathLst>
                <a:path w="6470" h="1084" extrusionOk="0">
                  <a:moveTo>
                    <a:pt x="0" y="1"/>
                  </a:moveTo>
                  <a:lnTo>
                    <a:pt x="0" y="1083"/>
                  </a:lnTo>
                  <a:lnTo>
                    <a:pt x="6470" y="1083"/>
                  </a:lnTo>
                  <a:lnTo>
                    <a:pt x="64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7516550" y="2454125"/>
              <a:ext cx="53800" cy="27075"/>
            </a:xfrm>
            <a:custGeom>
              <a:avLst/>
              <a:gdLst/>
              <a:ahLst/>
              <a:cxnLst/>
              <a:rect l="l" t="t" r="r" b="b"/>
              <a:pathLst>
                <a:path w="2152" h="1083" extrusionOk="0">
                  <a:moveTo>
                    <a:pt x="0" y="1"/>
                  </a:moveTo>
                  <a:lnTo>
                    <a:pt x="0" y="1083"/>
                  </a:lnTo>
                  <a:lnTo>
                    <a:pt x="2151" y="1083"/>
                  </a:lnTo>
                  <a:lnTo>
                    <a:pt x="21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7489475" y="2400275"/>
              <a:ext cx="27100" cy="53800"/>
            </a:xfrm>
            <a:custGeom>
              <a:avLst/>
              <a:gdLst/>
              <a:ahLst/>
              <a:cxnLst/>
              <a:rect l="l" t="t" r="r" b="b"/>
              <a:pathLst>
                <a:path w="1084" h="2152" extrusionOk="0">
                  <a:moveTo>
                    <a:pt x="1" y="1"/>
                  </a:moveTo>
                  <a:lnTo>
                    <a:pt x="1" y="1080"/>
                  </a:lnTo>
                  <a:lnTo>
                    <a:pt x="1" y="2152"/>
                  </a:lnTo>
                  <a:lnTo>
                    <a:pt x="1083" y="2152"/>
                  </a:lnTo>
                  <a:lnTo>
                    <a:pt x="1083" y="1080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7732050" y="2184775"/>
              <a:ext cx="26800" cy="27025"/>
            </a:xfrm>
            <a:custGeom>
              <a:avLst/>
              <a:gdLst/>
              <a:ahLst/>
              <a:cxnLst/>
              <a:rect l="l" t="t" r="r" b="b"/>
              <a:pathLst>
                <a:path w="1072" h="1081" extrusionOk="0">
                  <a:moveTo>
                    <a:pt x="1" y="0"/>
                  </a:moveTo>
                  <a:lnTo>
                    <a:pt x="1" y="1080"/>
                  </a:lnTo>
                  <a:lnTo>
                    <a:pt x="1072" y="1080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7570325" y="2157925"/>
              <a:ext cx="161750" cy="26725"/>
            </a:xfrm>
            <a:custGeom>
              <a:avLst/>
              <a:gdLst/>
              <a:ahLst/>
              <a:cxnLst/>
              <a:rect l="l" t="t" r="r" b="b"/>
              <a:pathLst>
                <a:path w="6470" h="1069" extrusionOk="0">
                  <a:moveTo>
                    <a:pt x="0" y="0"/>
                  </a:moveTo>
                  <a:lnTo>
                    <a:pt x="0" y="1069"/>
                  </a:lnTo>
                  <a:lnTo>
                    <a:pt x="6470" y="1069"/>
                  </a:lnTo>
                  <a:lnTo>
                    <a:pt x="64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7597375" y="2211775"/>
              <a:ext cx="80650" cy="215525"/>
            </a:xfrm>
            <a:custGeom>
              <a:avLst/>
              <a:gdLst/>
              <a:ahLst/>
              <a:cxnLst/>
              <a:rect l="l" t="t" r="r" b="b"/>
              <a:pathLst>
                <a:path w="3226" h="8621" extrusionOk="0">
                  <a:moveTo>
                    <a:pt x="1" y="0"/>
                  </a:moveTo>
                  <a:lnTo>
                    <a:pt x="1" y="268"/>
                  </a:lnTo>
                  <a:lnTo>
                    <a:pt x="1" y="1071"/>
                  </a:lnTo>
                  <a:lnTo>
                    <a:pt x="1" y="1074"/>
                  </a:lnTo>
                  <a:lnTo>
                    <a:pt x="1" y="2157"/>
                  </a:lnTo>
                  <a:lnTo>
                    <a:pt x="1" y="3225"/>
                  </a:lnTo>
                  <a:lnTo>
                    <a:pt x="1" y="3231"/>
                  </a:lnTo>
                  <a:lnTo>
                    <a:pt x="1" y="4310"/>
                  </a:lnTo>
                  <a:lnTo>
                    <a:pt x="1" y="5382"/>
                  </a:lnTo>
                  <a:lnTo>
                    <a:pt x="1" y="5384"/>
                  </a:lnTo>
                  <a:lnTo>
                    <a:pt x="1" y="6467"/>
                  </a:lnTo>
                  <a:lnTo>
                    <a:pt x="1" y="7541"/>
                  </a:lnTo>
                  <a:lnTo>
                    <a:pt x="1" y="8620"/>
                  </a:lnTo>
                  <a:lnTo>
                    <a:pt x="1069" y="8620"/>
                  </a:lnTo>
                  <a:lnTo>
                    <a:pt x="1069" y="7541"/>
                  </a:lnTo>
                  <a:lnTo>
                    <a:pt x="1069" y="6467"/>
                  </a:lnTo>
                  <a:lnTo>
                    <a:pt x="1069" y="5384"/>
                  </a:lnTo>
                  <a:lnTo>
                    <a:pt x="1069" y="5382"/>
                  </a:lnTo>
                  <a:lnTo>
                    <a:pt x="1069" y="4310"/>
                  </a:lnTo>
                  <a:lnTo>
                    <a:pt x="1069" y="3231"/>
                  </a:lnTo>
                  <a:lnTo>
                    <a:pt x="1069" y="3225"/>
                  </a:lnTo>
                  <a:lnTo>
                    <a:pt x="1069" y="2157"/>
                  </a:lnTo>
                  <a:lnTo>
                    <a:pt x="1069" y="1074"/>
                  </a:lnTo>
                  <a:lnTo>
                    <a:pt x="1069" y="1071"/>
                  </a:lnTo>
                  <a:lnTo>
                    <a:pt x="3226" y="1071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7516550" y="2400275"/>
              <a:ext cx="26800" cy="27025"/>
            </a:xfrm>
            <a:custGeom>
              <a:avLst/>
              <a:gdLst/>
              <a:ahLst/>
              <a:cxnLst/>
              <a:rect l="l" t="t" r="r" b="b"/>
              <a:pathLst>
                <a:path w="1072" h="1081" extrusionOk="0">
                  <a:moveTo>
                    <a:pt x="0" y="1"/>
                  </a:moveTo>
                  <a:lnTo>
                    <a:pt x="0" y="1080"/>
                  </a:lnTo>
                  <a:lnTo>
                    <a:pt x="1072" y="1080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7516550" y="2184775"/>
              <a:ext cx="53800" cy="53800"/>
            </a:xfrm>
            <a:custGeom>
              <a:avLst/>
              <a:gdLst/>
              <a:ahLst/>
              <a:cxnLst/>
              <a:rect l="l" t="t" r="r" b="b"/>
              <a:pathLst>
                <a:path w="2152" h="2152" extrusionOk="0">
                  <a:moveTo>
                    <a:pt x="0" y="0"/>
                  </a:moveTo>
                  <a:lnTo>
                    <a:pt x="0" y="1080"/>
                  </a:lnTo>
                  <a:lnTo>
                    <a:pt x="0" y="2151"/>
                  </a:lnTo>
                  <a:lnTo>
                    <a:pt x="1072" y="2151"/>
                  </a:lnTo>
                  <a:lnTo>
                    <a:pt x="1072" y="1080"/>
                  </a:lnTo>
                  <a:lnTo>
                    <a:pt x="2151" y="1080"/>
                  </a:lnTo>
                  <a:lnTo>
                    <a:pt x="21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7489475" y="2238625"/>
              <a:ext cx="27100" cy="161675"/>
            </a:xfrm>
            <a:custGeom>
              <a:avLst/>
              <a:gdLst/>
              <a:ahLst/>
              <a:cxnLst/>
              <a:rect l="l" t="t" r="r" b="b"/>
              <a:pathLst>
                <a:path w="1084" h="6467" extrusionOk="0">
                  <a:moveTo>
                    <a:pt x="1" y="0"/>
                  </a:moveTo>
                  <a:lnTo>
                    <a:pt x="1" y="1083"/>
                  </a:lnTo>
                  <a:lnTo>
                    <a:pt x="1" y="2157"/>
                  </a:lnTo>
                  <a:lnTo>
                    <a:pt x="1" y="3236"/>
                  </a:lnTo>
                  <a:lnTo>
                    <a:pt x="1" y="4308"/>
                  </a:lnTo>
                  <a:lnTo>
                    <a:pt x="1" y="4310"/>
                  </a:lnTo>
                  <a:lnTo>
                    <a:pt x="1" y="5393"/>
                  </a:lnTo>
                  <a:lnTo>
                    <a:pt x="1" y="5396"/>
                  </a:lnTo>
                  <a:lnTo>
                    <a:pt x="1" y="5903"/>
                  </a:lnTo>
                  <a:lnTo>
                    <a:pt x="1" y="6467"/>
                  </a:lnTo>
                  <a:lnTo>
                    <a:pt x="1083" y="6467"/>
                  </a:lnTo>
                  <a:lnTo>
                    <a:pt x="1083" y="5903"/>
                  </a:lnTo>
                  <a:lnTo>
                    <a:pt x="1083" y="5396"/>
                  </a:lnTo>
                  <a:lnTo>
                    <a:pt x="1083" y="5393"/>
                  </a:lnTo>
                  <a:lnTo>
                    <a:pt x="1083" y="4310"/>
                  </a:lnTo>
                  <a:lnTo>
                    <a:pt x="1083" y="4308"/>
                  </a:lnTo>
                  <a:lnTo>
                    <a:pt x="1083" y="3236"/>
                  </a:lnTo>
                  <a:lnTo>
                    <a:pt x="1083" y="2157"/>
                  </a:lnTo>
                  <a:lnTo>
                    <a:pt x="1083" y="1083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7785825" y="2238625"/>
              <a:ext cx="27100" cy="161675"/>
            </a:xfrm>
            <a:custGeom>
              <a:avLst/>
              <a:gdLst/>
              <a:ahLst/>
              <a:cxnLst/>
              <a:rect l="l" t="t" r="r" b="b"/>
              <a:pathLst>
                <a:path w="1084" h="6467" extrusionOk="0">
                  <a:moveTo>
                    <a:pt x="1" y="0"/>
                  </a:moveTo>
                  <a:lnTo>
                    <a:pt x="1" y="527"/>
                  </a:lnTo>
                  <a:lnTo>
                    <a:pt x="1" y="1083"/>
                  </a:lnTo>
                  <a:lnTo>
                    <a:pt x="1" y="2151"/>
                  </a:lnTo>
                  <a:lnTo>
                    <a:pt x="1" y="2157"/>
                  </a:lnTo>
                  <a:lnTo>
                    <a:pt x="1" y="3236"/>
                  </a:lnTo>
                  <a:lnTo>
                    <a:pt x="1" y="4308"/>
                  </a:lnTo>
                  <a:lnTo>
                    <a:pt x="1" y="4310"/>
                  </a:lnTo>
                  <a:lnTo>
                    <a:pt x="1" y="5393"/>
                  </a:lnTo>
                  <a:lnTo>
                    <a:pt x="1" y="6467"/>
                  </a:lnTo>
                  <a:lnTo>
                    <a:pt x="1083" y="6467"/>
                  </a:lnTo>
                  <a:lnTo>
                    <a:pt x="1083" y="5393"/>
                  </a:lnTo>
                  <a:lnTo>
                    <a:pt x="1083" y="4310"/>
                  </a:lnTo>
                  <a:lnTo>
                    <a:pt x="1083" y="4308"/>
                  </a:lnTo>
                  <a:lnTo>
                    <a:pt x="1083" y="3236"/>
                  </a:lnTo>
                  <a:lnTo>
                    <a:pt x="1083" y="2157"/>
                  </a:lnTo>
                  <a:lnTo>
                    <a:pt x="1083" y="2151"/>
                  </a:lnTo>
                  <a:lnTo>
                    <a:pt x="1083" y="1083"/>
                  </a:lnTo>
                  <a:lnTo>
                    <a:pt x="1083" y="527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7732050" y="2400275"/>
              <a:ext cx="53800" cy="53800"/>
            </a:xfrm>
            <a:custGeom>
              <a:avLst/>
              <a:gdLst/>
              <a:ahLst/>
              <a:cxnLst/>
              <a:rect l="l" t="t" r="r" b="b"/>
              <a:pathLst>
                <a:path w="2152" h="2152" extrusionOk="0">
                  <a:moveTo>
                    <a:pt x="1072" y="1"/>
                  </a:moveTo>
                  <a:lnTo>
                    <a:pt x="1072" y="1080"/>
                  </a:lnTo>
                  <a:lnTo>
                    <a:pt x="1" y="1080"/>
                  </a:lnTo>
                  <a:lnTo>
                    <a:pt x="1" y="2152"/>
                  </a:lnTo>
                  <a:lnTo>
                    <a:pt x="2152" y="2152"/>
                  </a:lnTo>
                  <a:lnTo>
                    <a:pt x="2152" y="1080"/>
                  </a:lnTo>
                  <a:lnTo>
                    <a:pt x="21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7758850" y="2184775"/>
              <a:ext cx="27000" cy="53800"/>
            </a:xfrm>
            <a:custGeom>
              <a:avLst/>
              <a:gdLst/>
              <a:ahLst/>
              <a:cxnLst/>
              <a:rect l="l" t="t" r="r" b="b"/>
              <a:pathLst>
                <a:path w="1080" h="2152" extrusionOk="0">
                  <a:moveTo>
                    <a:pt x="0" y="0"/>
                  </a:moveTo>
                  <a:lnTo>
                    <a:pt x="0" y="1080"/>
                  </a:lnTo>
                  <a:lnTo>
                    <a:pt x="0" y="2151"/>
                  </a:lnTo>
                  <a:lnTo>
                    <a:pt x="1080" y="2151"/>
                  </a:lnTo>
                  <a:lnTo>
                    <a:pt x="1080" y="1080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7570325" y="2454125"/>
              <a:ext cx="161750" cy="27075"/>
            </a:xfrm>
            <a:custGeom>
              <a:avLst/>
              <a:gdLst/>
              <a:ahLst/>
              <a:cxnLst/>
              <a:rect l="l" t="t" r="r" b="b"/>
              <a:pathLst>
                <a:path w="6470" h="1083" extrusionOk="0">
                  <a:moveTo>
                    <a:pt x="0" y="1"/>
                  </a:moveTo>
                  <a:lnTo>
                    <a:pt x="0" y="1083"/>
                  </a:lnTo>
                  <a:lnTo>
                    <a:pt x="6470" y="1083"/>
                  </a:lnTo>
                  <a:lnTo>
                    <a:pt x="64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7624100" y="2211775"/>
              <a:ext cx="80850" cy="215525"/>
            </a:xfrm>
            <a:custGeom>
              <a:avLst/>
              <a:gdLst/>
              <a:ahLst/>
              <a:cxnLst/>
              <a:rect l="l" t="t" r="r" b="b"/>
              <a:pathLst>
                <a:path w="3234" h="8621" extrusionOk="0">
                  <a:moveTo>
                    <a:pt x="2154" y="0"/>
                  </a:moveTo>
                  <a:lnTo>
                    <a:pt x="2154" y="678"/>
                  </a:lnTo>
                  <a:lnTo>
                    <a:pt x="2154" y="1071"/>
                  </a:lnTo>
                  <a:lnTo>
                    <a:pt x="2154" y="1074"/>
                  </a:lnTo>
                  <a:lnTo>
                    <a:pt x="2154" y="2157"/>
                  </a:lnTo>
                  <a:lnTo>
                    <a:pt x="2154" y="3225"/>
                  </a:lnTo>
                  <a:lnTo>
                    <a:pt x="2154" y="3231"/>
                  </a:lnTo>
                  <a:lnTo>
                    <a:pt x="2154" y="4310"/>
                  </a:lnTo>
                  <a:lnTo>
                    <a:pt x="2154" y="5382"/>
                  </a:lnTo>
                  <a:lnTo>
                    <a:pt x="2154" y="5384"/>
                  </a:lnTo>
                  <a:lnTo>
                    <a:pt x="2154" y="6467"/>
                  </a:lnTo>
                  <a:lnTo>
                    <a:pt x="2154" y="7541"/>
                  </a:lnTo>
                  <a:lnTo>
                    <a:pt x="0" y="7541"/>
                  </a:lnTo>
                  <a:lnTo>
                    <a:pt x="0" y="8620"/>
                  </a:lnTo>
                  <a:lnTo>
                    <a:pt x="3233" y="8620"/>
                  </a:lnTo>
                  <a:lnTo>
                    <a:pt x="3233" y="7541"/>
                  </a:lnTo>
                  <a:lnTo>
                    <a:pt x="3233" y="6467"/>
                  </a:lnTo>
                  <a:lnTo>
                    <a:pt x="3233" y="5384"/>
                  </a:lnTo>
                  <a:lnTo>
                    <a:pt x="3233" y="5382"/>
                  </a:lnTo>
                  <a:lnTo>
                    <a:pt x="3233" y="4310"/>
                  </a:lnTo>
                  <a:lnTo>
                    <a:pt x="3233" y="3231"/>
                  </a:lnTo>
                  <a:lnTo>
                    <a:pt x="3233" y="3225"/>
                  </a:lnTo>
                  <a:lnTo>
                    <a:pt x="3233" y="2157"/>
                  </a:lnTo>
                  <a:lnTo>
                    <a:pt x="3233" y="1074"/>
                  </a:lnTo>
                  <a:lnTo>
                    <a:pt x="3233" y="1071"/>
                  </a:lnTo>
                  <a:lnTo>
                    <a:pt x="3233" y="678"/>
                  </a:lnTo>
                  <a:lnTo>
                    <a:pt x="3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7516550" y="2427275"/>
              <a:ext cx="53800" cy="26800"/>
            </a:xfrm>
            <a:custGeom>
              <a:avLst/>
              <a:gdLst/>
              <a:ahLst/>
              <a:cxnLst/>
              <a:rect l="l" t="t" r="r" b="b"/>
              <a:pathLst>
                <a:path w="2152" h="1072" extrusionOk="0">
                  <a:moveTo>
                    <a:pt x="0" y="0"/>
                  </a:moveTo>
                  <a:lnTo>
                    <a:pt x="0" y="1072"/>
                  </a:lnTo>
                  <a:lnTo>
                    <a:pt x="2151" y="1072"/>
                  </a:lnTo>
                  <a:lnTo>
                    <a:pt x="21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j-ea"/>
                <a:sym typeface="+mn-ea"/>
              </a:rPr>
              <a:t>GIỚI THIỆU BẢN THÂN</a:t>
            </a:r>
            <a:endParaRPr lang="en-US"/>
          </a:p>
        </p:txBody>
      </p:sp>
      <p:grpSp>
        <p:nvGrpSpPr>
          <p:cNvPr id="3141" name="Google Shape;3141;p46"/>
          <p:cNvGrpSpPr/>
          <p:nvPr/>
        </p:nvGrpSpPr>
        <p:grpSpPr>
          <a:xfrm>
            <a:off x="542290" y="1851025"/>
            <a:ext cx="738505" cy="1945640"/>
            <a:chOff x="4115076" y="1776800"/>
            <a:chExt cx="913840" cy="2393651"/>
          </a:xfrm>
        </p:grpSpPr>
        <p:sp>
          <p:nvSpPr>
            <p:cNvPr id="3142" name="Google Shape;3142;p46"/>
            <p:cNvSpPr/>
            <p:nvPr/>
          </p:nvSpPr>
          <p:spPr>
            <a:xfrm>
              <a:off x="4115076" y="1776800"/>
              <a:ext cx="913840" cy="2393651"/>
            </a:xfrm>
            <a:custGeom>
              <a:avLst/>
              <a:gdLst/>
              <a:ahLst/>
              <a:cxnLst/>
              <a:rect l="l" t="t" r="r" b="b"/>
              <a:pathLst>
                <a:path w="25232" h="66091" extrusionOk="0">
                  <a:moveTo>
                    <a:pt x="3633" y="1"/>
                  </a:moveTo>
                  <a:lnTo>
                    <a:pt x="3633" y="2244"/>
                  </a:lnTo>
                  <a:lnTo>
                    <a:pt x="1393" y="2244"/>
                  </a:lnTo>
                  <a:lnTo>
                    <a:pt x="1393" y="13604"/>
                  </a:lnTo>
                  <a:lnTo>
                    <a:pt x="3633" y="13604"/>
                  </a:lnTo>
                  <a:lnTo>
                    <a:pt x="3633" y="20227"/>
                  </a:lnTo>
                  <a:lnTo>
                    <a:pt x="1" y="20227"/>
                  </a:lnTo>
                  <a:lnTo>
                    <a:pt x="1" y="47745"/>
                  </a:lnTo>
                  <a:lnTo>
                    <a:pt x="2294" y="47745"/>
                  </a:lnTo>
                  <a:lnTo>
                    <a:pt x="2294" y="56912"/>
                  </a:lnTo>
                  <a:lnTo>
                    <a:pt x="1" y="56912"/>
                  </a:lnTo>
                  <a:lnTo>
                    <a:pt x="1" y="66091"/>
                  </a:lnTo>
                  <a:lnTo>
                    <a:pt x="22935" y="66091"/>
                  </a:lnTo>
                  <a:lnTo>
                    <a:pt x="22935" y="47745"/>
                  </a:lnTo>
                  <a:lnTo>
                    <a:pt x="25231" y="47745"/>
                  </a:lnTo>
                  <a:lnTo>
                    <a:pt x="25231" y="20227"/>
                  </a:lnTo>
                  <a:lnTo>
                    <a:pt x="21719" y="20227"/>
                  </a:lnTo>
                  <a:lnTo>
                    <a:pt x="21719" y="13604"/>
                  </a:lnTo>
                  <a:lnTo>
                    <a:pt x="23957" y="13604"/>
                  </a:lnTo>
                  <a:lnTo>
                    <a:pt x="23957" y="2244"/>
                  </a:lnTo>
                  <a:lnTo>
                    <a:pt x="21719" y="2244"/>
                  </a:lnTo>
                  <a:lnTo>
                    <a:pt x="217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3" name="Google Shape;3143;p46"/>
            <p:cNvSpPr/>
            <p:nvPr/>
          </p:nvSpPr>
          <p:spPr>
            <a:xfrm>
              <a:off x="4738085" y="3962705"/>
              <a:ext cx="82974" cy="82974"/>
            </a:xfrm>
            <a:custGeom>
              <a:avLst/>
              <a:gdLst/>
              <a:ahLst/>
              <a:cxnLst/>
              <a:rect l="l" t="t" r="r" b="b"/>
              <a:pathLst>
                <a:path w="2291" h="2291" extrusionOk="0">
                  <a:moveTo>
                    <a:pt x="0" y="0"/>
                  </a:moveTo>
                  <a:lnTo>
                    <a:pt x="0" y="2290"/>
                  </a:lnTo>
                  <a:lnTo>
                    <a:pt x="2291" y="2290"/>
                  </a:lnTo>
                  <a:lnTo>
                    <a:pt x="22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4" name="Google Shape;3144;p46"/>
            <p:cNvSpPr/>
            <p:nvPr/>
          </p:nvSpPr>
          <p:spPr>
            <a:xfrm>
              <a:off x="4405973" y="3962705"/>
              <a:ext cx="82974" cy="82974"/>
            </a:xfrm>
            <a:custGeom>
              <a:avLst/>
              <a:gdLst/>
              <a:ahLst/>
              <a:cxnLst/>
              <a:rect l="l" t="t" r="r" b="b"/>
              <a:pathLst>
                <a:path w="2291" h="2291" extrusionOk="0">
                  <a:moveTo>
                    <a:pt x="0" y="0"/>
                  </a:moveTo>
                  <a:lnTo>
                    <a:pt x="0" y="2290"/>
                  </a:lnTo>
                  <a:lnTo>
                    <a:pt x="2291" y="2290"/>
                  </a:lnTo>
                  <a:lnTo>
                    <a:pt x="22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5" name="Google Shape;3145;p46"/>
            <p:cNvSpPr/>
            <p:nvPr/>
          </p:nvSpPr>
          <p:spPr>
            <a:xfrm>
              <a:off x="4322818" y="3298368"/>
              <a:ext cx="498244" cy="664374"/>
            </a:xfrm>
            <a:custGeom>
              <a:avLst/>
              <a:gdLst/>
              <a:ahLst/>
              <a:cxnLst/>
              <a:rect l="l" t="t" r="r" b="b"/>
              <a:pathLst>
                <a:path w="13757" h="18344" extrusionOk="0">
                  <a:moveTo>
                    <a:pt x="0" y="0"/>
                  </a:moveTo>
                  <a:lnTo>
                    <a:pt x="0" y="2293"/>
                  </a:lnTo>
                  <a:lnTo>
                    <a:pt x="0" y="18343"/>
                  </a:lnTo>
                  <a:lnTo>
                    <a:pt x="4587" y="18343"/>
                  </a:lnTo>
                  <a:lnTo>
                    <a:pt x="4587" y="2293"/>
                  </a:lnTo>
                  <a:lnTo>
                    <a:pt x="4587" y="2291"/>
                  </a:lnTo>
                  <a:lnTo>
                    <a:pt x="9176" y="2291"/>
                  </a:lnTo>
                  <a:lnTo>
                    <a:pt x="9176" y="2293"/>
                  </a:lnTo>
                  <a:lnTo>
                    <a:pt x="9176" y="18343"/>
                  </a:lnTo>
                  <a:lnTo>
                    <a:pt x="13757" y="18343"/>
                  </a:lnTo>
                  <a:lnTo>
                    <a:pt x="13757" y="2293"/>
                  </a:lnTo>
                  <a:lnTo>
                    <a:pt x="13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6" name="Google Shape;3146;p46"/>
            <p:cNvSpPr/>
            <p:nvPr/>
          </p:nvSpPr>
          <p:spPr>
            <a:xfrm>
              <a:off x="4821023" y="2883099"/>
              <a:ext cx="83119" cy="498244"/>
            </a:xfrm>
            <a:custGeom>
              <a:avLst/>
              <a:gdLst/>
              <a:ahLst/>
              <a:cxnLst/>
              <a:rect l="l" t="t" r="r" b="b"/>
              <a:pathLst>
                <a:path w="2295" h="13757" extrusionOk="0">
                  <a:moveTo>
                    <a:pt x="1" y="0"/>
                  </a:moveTo>
                  <a:lnTo>
                    <a:pt x="1" y="11466"/>
                  </a:lnTo>
                  <a:lnTo>
                    <a:pt x="1" y="13757"/>
                  </a:lnTo>
                  <a:lnTo>
                    <a:pt x="2294" y="13757"/>
                  </a:lnTo>
                  <a:lnTo>
                    <a:pt x="2294" y="11466"/>
                  </a:lnTo>
                  <a:lnTo>
                    <a:pt x="2294" y="0"/>
                  </a:lnTo>
                  <a:close/>
                </a:path>
              </a:pathLst>
            </a:custGeom>
            <a:solidFill>
              <a:srgbClr val="EFD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7" name="Google Shape;3147;p46"/>
            <p:cNvSpPr/>
            <p:nvPr/>
          </p:nvSpPr>
          <p:spPr>
            <a:xfrm>
              <a:off x="4488911" y="2634031"/>
              <a:ext cx="166057" cy="82974"/>
            </a:xfrm>
            <a:custGeom>
              <a:avLst/>
              <a:gdLst/>
              <a:ahLst/>
              <a:cxnLst/>
              <a:rect l="l" t="t" r="r" b="b"/>
              <a:pathLst>
                <a:path w="4585" h="2291" extrusionOk="0">
                  <a:moveTo>
                    <a:pt x="1" y="0"/>
                  </a:moveTo>
                  <a:lnTo>
                    <a:pt x="1" y="2291"/>
                  </a:lnTo>
                  <a:lnTo>
                    <a:pt x="4584" y="2291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rgbClr val="EFD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8" name="Google Shape;3148;p46"/>
            <p:cNvSpPr/>
            <p:nvPr/>
          </p:nvSpPr>
          <p:spPr>
            <a:xfrm>
              <a:off x="4488911" y="2550876"/>
              <a:ext cx="166057" cy="82974"/>
            </a:xfrm>
            <a:custGeom>
              <a:avLst/>
              <a:gdLst/>
              <a:ahLst/>
              <a:cxnLst/>
              <a:rect l="l" t="t" r="r" b="b"/>
              <a:pathLst>
                <a:path w="4585" h="2291" extrusionOk="0">
                  <a:moveTo>
                    <a:pt x="1" y="0"/>
                  </a:moveTo>
                  <a:lnTo>
                    <a:pt x="1" y="2291"/>
                  </a:lnTo>
                  <a:lnTo>
                    <a:pt x="4584" y="2291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rgbClr val="EFD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9" name="Google Shape;3149;p46"/>
            <p:cNvSpPr/>
            <p:nvPr/>
          </p:nvSpPr>
          <p:spPr>
            <a:xfrm>
              <a:off x="4239772" y="2883099"/>
              <a:ext cx="83083" cy="498244"/>
            </a:xfrm>
            <a:custGeom>
              <a:avLst/>
              <a:gdLst/>
              <a:ahLst/>
              <a:cxnLst/>
              <a:rect l="l" t="t" r="r" b="b"/>
              <a:pathLst>
                <a:path w="2294" h="13757" extrusionOk="0">
                  <a:moveTo>
                    <a:pt x="0" y="0"/>
                  </a:moveTo>
                  <a:lnTo>
                    <a:pt x="0" y="11466"/>
                  </a:lnTo>
                  <a:lnTo>
                    <a:pt x="0" y="13757"/>
                  </a:lnTo>
                  <a:lnTo>
                    <a:pt x="2293" y="13757"/>
                  </a:lnTo>
                  <a:lnTo>
                    <a:pt x="2293" y="11466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EFD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0" name="Google Shape;3150;p46"/>
            <p:cNvSpPr/>
            <p:nvPr/>
          </p:nvSpPr>
          <p:spPr>
            <a:xfrm>
              <a:off x="4239772" y="2634031"/>
              <a:ext cx="664374" cy="664374"/>
            </a:xfrm>
            <a:custGeom>
              <a:avLst/>
              <a:gdLst/>
              <a:ahLst/>
              <a:cxnLst/>
              <a:rect l="l" t="t" r="r" b="b"/>
              <a:pathLst>
                <a:path w="18344" h="18344" extrusionOk="0">
                  <a:moveTo>
                    <a:pt x="0" y="0"/>
                  </a:moveTo>
                  <a:lnTo>
                    <a:pt x="0" y="6877"/>
                  </a:lnTo>
                  <a:lnTo>
                    <a:pt x="2293" y="6877"/>
                  </a:lnTo>
                  <a:lnTo>
                    <a:pt x="2293" y="18343"/>
                  </a:lnTo>
                  <a:lnTo>
                    <a:pt x="16050" y="18343"/>
                  </a:lnTo>
                  <a:lnTo>
                    <a:pt x="16050" y="6877"/>
                  </a:lnTo>
                  <a:lnTo>
                    <a:pt x="18343" y="6877"/>
                  </a:lnTo>
                  <a:lnTo>
                    <a:pt x="18343" y="0"/>
                  </a:lnTo>
                  <a:lnTo>
                    <a:pt x="11469" y="0"/>
                  </a:lnTo>
                  <a:lnTo>
                    <a:pt x="11469" y="2291"/>
                  </a:lnTo>
                  <a:lnTo>
                    <a:pt x="6880" y="2291"/>
                  </a:lnTo>
                  <a:lnTo>
                    <a:pt x="68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1" name="Google Shape;3151;p46"/>
            <p:cNvSpPr/>
            <p:nvPr/>
          </p:nvSpPr>
          <p:spPr>
            <a:xfrm>
              <a:off x="4571993" y="3962705"/>
              <a:ext cx="166130" cy="83083"/>
            </a:xfrm>
            <a:custGeom>
              <a:avLst/>
              <a:gdLst/>
              <a:ahLst/>
              <a:cxnLst/>
              <a:rect l="l" t="t" r="r" b="b"/>
              <a:pathLst>
                <a:path w="4587" h="2294" extrusionOk="0">
                  <a:moveTo>
                    <a:pt x="0" y="0"/>
                  </a:moveTo>
                  <a:lnTo>
                    <a:pt x="0" y="2293"/>
                  </a:lnTo>
                  <a:lnTo>
                    <a:pt x="4586" y="2293"/>
                  </a:lnTo>
                  <a:lnTo>
                    <a:pt x="45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2" name="Google Shape;3152;p46"/>
            <p:cNvSpPr/>
            <p:nvPr/>
          </p:nvSpPr>
          <p:spPr>
            <a:xfrm>
              <a:off x="4239772" y="3962705"/>
              <a:ext cx="166238" cy="83083"/>
            </a:xfrm>
            <a:custGeom>
              <a:avLst/>
              <a:gdLst/>
              <a:ahLst/>
              <a:cxnLst/>
              <a:rect l="l" t="t" r="r" b="b"/>
              <a:pathLst>
                <a:path w="4590" h="2294" extrusionOk="0">
                  <a:moveTo>
                    <a:pt x="0" y="0"/>
                  </a:moveTo>
                  <a:lnTo>
                    <a:pt x="0" y="2293"/>
                  </a:lnTo>
                  <a:lnTo>
                    <a:pt x="4589" y="2293"/>
                  </a:lnTo>
                  <a:lnTo>
                    <a:pt x="4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3" name="Google Shape;3153;p46"/>
            <p:cNvSpPr/>
            <p:nvPr/>
          </p:nvSpPr>
          <p:spPr>
            <a:xfrm>
              <a:off x="4614729" y="2147413"/>
              <a:ext cx="80946" cy="81163"/>
            </a:xfrm>
            <a:custGeom>
              <a:avLst/>
              <a:gdLst/>
              <a:ahLst/>
              <a:cxnLst/>
              <a:rect l="l" t="t" r="r" b="b"/>
              <a:pathLst>
                <a:path w="2235" h="2241" extrusionOk="0">
                  <a:moveTo>
                    <a:pt x="0" y="1"/>
                  </a:moveTo>
                  <a:lnTo>
                    <a:pt x="0" y="2241"/>
                  </a:lnTo>
                  <a:lnTo>
                    <a:pt x="2235" y="2241"/>
                  </a:lnTo>
                  <a:lnTo>
                    <a:pt x="22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4" name="Google Shape;3154;p46"/>
            <p:cNvSpPr/>
            <p:nvPr/>
          </p:nvSpPr>
          <p:spPr>
            <a:xfrm>
              <a:off x="4533494" y="2309486"/>
              <a:ext cx="81272" cy="81272"/>
            </a:xfrm>
            <a:custGeom>
              <a:avLst/>
              <a:gdLst/>
              <a:ahLst/>
              <a:cxnLst/>
              <a:rect l="l" t="t" r="r" b="b"/>
              <a:pathLst>
                <a:path w="2244" h="2244" extrusionOk="0">
                  <a:moveTo>
                    <a:pt x="0" y="1"/>
                  </a:moveTo>
                  <a:lnTo>
                    <a:pt x="0" y="2244"/>
                  </a:lnTo>
                  <a:lnTo>
                    <a:pt x="2243" y="2244"/>
                  </a:lnTo>
                  <a:lnTo>
                    <a:pt x="22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5" name="Google Shape;3155;p46"/>
            <p:cNvSpPr/>
            <p:nvPr/>
          </p:nvSpPr>
          <p:spPr>
            <a:xfrm>
              <a:off x="4452331" y="2147413"/>
              <a:ext cx="81272" cy="81163"/>
            </a:xfrm>
            <a:custGeom>
              <a:avLst/>
              <a:gdLst/>
              <a:ahLst/>
              <a:cxnLst/>
              <a:rect l="l" t="t" r="r" b="b"/>
              <a:pathLst>
                <a:path w="2244" h="2241" extrusionOk="0">
                  <a:moveTo>
                    <a:pt x="1" y="1"/>
                  </a:moveTo>
                  <a:lnTo>
                    <a:pt x="1" y="2241"/>
                  </a:lnTo>
                  <a:lnTo>
                    <a:pt x="2244" y="2241"/>
                  </a:lnTo>
                  <a:lnTo>
                    <a:pt x="22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6" name="Google Shape;3156;p46"/>
            <p:cNvSpPr/>
            <p:nvPr/>
          </p:nvSpPr>
          <p:spPr>
            <a:xfrm>
              <a:off x="4371313" y="2228540"/>
              <a:ext cx="405708" cy="324400"/>
            </a:xfrm>
            <a:custGeom>
              <a:avLst/>
              <a:gdLst/>
              <a:ahLst/>
              <a:cxnLst/>
              <a:rect l="l" t="t" r="r" b="b"/>
              <a:pathLst>
                <a:path w="11202" h="8957" extrusionOk="0">
                  <a:moveTo>
                    <a:pt x="0" y="1"/>
                  </a:moveTo>
                  <a:lnTo>
                    <a:pt x="0" y="2238"/>
                  </a:lnTo>
                  <a:lnTo>
                    <a:pt x="0" y="4479"/>
                  </a:lnTo>
                  <a:lnTo>
                    <a:pt x="0" y="6722"/>
                  </a:lnTo>
                  <a:lnTo>
                    <a:pt x="2241" y="6722"/>
                  </a:lnTo>
                  <a:lnTo>
                    <a:pt x="2241" y="8956"/>
                  </a:lnTo>
                  <a:lnTo>
                    <a:pt x="8959" y="8956"/>
                  </a:lnTo>
                  <a:lnTo>
                    <a:pt x="8959" y="6722"/>
                  </a:lnTo>
                  <a:lnTo>
                    <a:pt x="11201" y="6722"/>
                  </a:lnTo>
                  <a:lnTo>
                    <a:pt x="11201" y="4479"/>
                  </a:lnTo>
                  <a:lnTo>
                    <a:pt x="11201" y="2238"/>
                  </a:lnTo>
                  <a:lnTo>
                    <a:pt x="11201" y="1"/>
                  </a:lnTo>
                  <a:lnTo>
                    <a:pt x="6721" y="1"/>
                  </a:lnTo>
                  <a:lnTo>
                    <a:pt x="6721" y="2238"/>
                  </a:lnTo>
                  <a:lnTo>
                    <a:pt x="6721" y="4479"/>
                  </a:lnTo>
                  <a:lnTo>
                    <a:pt x="4478" y="4479"/>
                  </a:lnTo>
                  <a:lnTo>
                    <a:pt x="4478" y="2238"/>
                  </a:lnTo>
                  <a:lnTo>
                    <a:pt x="44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7" name="Google Shape;3157;p46"/>
            <p:cNvSpPr/>
            <p:nvPr/>
          </p:nvSpPr>
          <p:spPr>
            <a:xfrm>
              <a:off x="4371313" y="1985268"/>
              <a:ext cx="405708" cy="324364"/>
            </a:xfrm>
            <a:custGeom>
              <a:avLst/>
              <a:gdLst/>
              <a:ahLst/>
              <a:cxnLst/>
              <a:rect l="l" t="t" r="r" b="b"/>
              <a:pathLst>
                <a:path w="11202" h="8956" extrusionOk="0">
                  <a:moveTo>
                    <a:pt x="2241" y="0"/>
                  </a:moveTo>
                  <a:lnTo>
                    <a:pt x="2241" y="2235"/>
                  </a:lnTo>
                  <a:lnTo>
                    <a:pt x="0" y="2235"/>
                  </a:lnTo>
                  <a:lnTo>
                    <a:pt x="0" y="4478"/>
                  </a:lnTo>
                  <a:lnTo>
                    <a:pt x="0" y="6718"/>
                  </a:lnTo>
                  <a:lnTo>
                    <a:pt x="2241" y="6718"/>
                  </a:lnTo>
                  <a:lnTo>
                    <a:pt x="2241" y="4478"/>
                  </a:lnTo>
                  <a:lnTo>
                    <a:pt x="4478" y="4478"/>
                  </a:lnTo>
                  <a:lnTo>
                    <a:pt x="4478" y="5301"/>
                  </a:lnTo>
                  <a:lnTo>
                    <a:pt x="4478" y="6718"/>
                  </a:lnTo>
                  <a:lnTo>
                    <a:pt x="4478" y="8955"/>
                  </a:lnTo>
                  <a:lnTo>
                    <a:pt x="6721" y="8955"/>
                  </a:lnTo>
                  <a:lnTo>
                    <a:pt x="6721" y="6718"/>
                  </a:lnTo>
                  <a:lnTo>
                    <a:pt x="6721" y="5301"/>
                  </a:lnTo>
                  <a:lnTo>
                    <a:pt x="6721" y="4478"/>
                  </a:lnTo>
                  <a:lnTo>
                    <a:pt x="8959" y="4478"/>
                  </a:lnTo>
                  <a:lnTo>
                    <a:pt x="8959" y="6718"/>
                  </a:lnTo>
                  <a:lnTo>
                    <a:pt x="11201" y="6718"/>
                  </a:lnTo>
                  <a:lnTo>
                    <a:pt x="11201" y="4478"/>
                  </a:lnTo>
                  <a:lnTo>
                    <a:pt x="11201" y="2235"/>
                  </a:lnTo>
                  <a:lnTo>
                    <a:pt x="8959" y="2235"/>
                  </a:lnTo>
                  <a:lnTo>
                    <a:pt x="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8" name="Google Shape;3158;p46"/>
            <p:cNvSpPr/>
            <p:nvPr/>
          </p:nvSpPr>
          <p:spPr>
            <a:xfrm>
              <a:off x="4695747" y="1904032"/>
              <a:ext cx="162399" cy="243418"/>
            </a:xfrm>
            <a:custGeom>
              <a:avLst/>
              <a:gdLst/>
              <a:ahLst/>
              <a:cxnLst/>
              <a:rect l="l" t="t" r="r" b="b"/>
              <a:pathLst>
                <a:path w="4484" h="6721" extrusionOk="0">
                  <a:moveTo>
                    <a:pt x="1" y="0"/>
                  </a:moveTo>
                  <a:lnTo>
                    <a:pt x="1" y="2243"/>
                  </a:lnTo>
                  <a:lnTo>
                    <a:pt x="1" y="4478"/>
                  </a:lnTo>
                  <a:lnTo>
                    <a:pt x="2243" y="4478"/>
                  </a:lnTo>
                  <a:lnTo>
                    <a:pt x="2243" y="6721"/>
                  </a:lnTo>
                  <a:lnTo>
                    <a:pt x="4484" y="6721"/>
                  </a:lnTo>
                  <a:lnTo>
                    <a:pt x="4484" y="4478"/>
                  </a:lnTo>
                  <a:lnTo>
                    <a:pt x="4484" y="2243"/>
                  </a:lnTo>
                  <a:lnTo>
                    <a:pt x="2243" y="2243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9" name="Google Shape;3159;p46"/>
            <p:cNvSpPr/>
            <p:nvPr/>
          </p:nvSpPr>
          <p:spPr>
            <a:xfrm>
              <a:off x="4695747" y="2471958"/>
              <a:ext cx="81272" cy="80982"/>
            </a:xfrm>
            <a:custGeom>
              <a:avLst/>
              <a:gdLst/>
              <a:ahLst/>
              <a:cxnLst/>
              <a:rect l="l" t="t" r="r" b="b"/>
              <a:pathLst>
                <a:path w="2244" h="2236" extrusionOk="0">
                  <a:moveTo>
                    <a:pt x="1" y="1"/>
                  </a:moveTo>
                  <a:lnTo>
                    <a:pt x="1" y="2235"/>
                  </a:lnTo>
                  <a:lnTo>
                    <a:pt x="2243" y="2235"/>
                  </a:lnTo>
                  <a:lnTo>
                    <a:pt x="22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0" name="Google Shape;3160;p46"/>
            <p:cNvSpPr/>
            <p:nvPr/>
          </p:nvSpPr>
          <p:spPr>
            <a:xfrm>
              <a:off x="4452440" y="2552904"/>
              <a:ext cx="243345" cy="81272"/>
            </a:xfrm>
            <a:custGeom>
              <a:avLst/>
              <a:gdLst/>
              <a:ahLst/>
              <a:cxnLst/>
              <a:rect l="l" t="t" r="r" b="b"/>
              <a:pathLst>
                <a:path w="6719" h="2244" extrusionOk="0">
                  <a:moveTo>
                    <a:pt x="1" y="0"/>
                  </a:moveTo>
                  <a:lnTo>
                    <a:pt x="1" y="2243"/>
                  </a:lnTo>
                  <a:lnTo>
                    <a:pt x="6719" y="2243"/>
                  </a:lnTo>
                  <a:lnTo>
                    <a:pt x="67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1" name="Google Shape;3161;p46"/>
            <p:cNvSpPr/>
            <p:nvPr/>
          </p:nvSpPr>
          <p:spPr>
            <a:xfrm>
              <a:off x="4371313" y="2471958"/>
              <a:ext cx="80982" cy="80982"/>
            </a:xfrm>
            <a:custGeom>
              <a:avLst/>
              <a:gdLst/>
              <a:ahLst/>
              <a:cxnLst/>
              <a:rect l="l" t="t" r="r" b="b"/>
              <a:pathLst>
                <a:path w="2236" h="2236" extrusionOk="0">
                  <a:moveTo>
                    <a:pt x="0" y="1"/>
                  </a:moveTo>
                  <a:lnTo>
                    <a:pt x="0" y="2235"/>
                  </a:lnTo>
                  <a:lnTo>
                    <a:pt x="2235" y="2235"/>
                  </a:lnTo>
                  <a:lnTo>
                    <a:pt x="22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2" name="Google Shape;3162;p46"/>
            <p:cNvSpPr/>
            <p:nvPr/>
          </p:nvSpPr>
          <p:spPr>
            <a:xfrm>
              <a:off x="4290078" y="1904032"/>
              <a:ext cx="162399" cy="243418"/>
            </a:xfrm>
            <a:custGeom>
              <a:avLst/>
              <a:gdLst/>
              <a:ahLst/>
              <a:cxnLst/>
              <a:rect l="l" t="t" r="r" b="b"/>
              <a:pathLst>
                <a:path w="4484" h="6721" extrusionOk="0">
                  <a:moveTo>
                    <a:pt x="2243" y="0"/>
                  </a:moveTo>
                  <a:lnTo>
                    <a:pt x="2243" y="2243"/>
                  </a:lnTo>
                  <a:lnTo>
                    <a:pt x="0" y="2243"/>
                  </a:lnTo>
                  <a:lnTo>
                    <a:pt x="0" y="4478"/>
                  </a:lnTo>
                  <a:lnTo>
                    <a:pt x="0" y="6721"/>
                  </a:lnTo>
                  <a:lnTo>
                    <a:pt x="2243" y="6721"/>
                  </a:lnTo>
                  <a:lnTo>
                    <a:pt x="2243" y="4478"/>
                  </a:lnTo>
                  <a:lnTo>
                    <a:pt x="4484" y="4478"/>
                  </a:lnTo>
                  <a:lnTo>
                    <a:pt x="4484" y="2243"/>
                  </a:lnTo>
                  <a:lnTo>
                    <a:pt x="4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" name="Google Shape;2702;p39"/>
          <p:cNvSpPr txBox="1">
            <a:spLocks noGrp="1"/>
          </p:cNvSpPr>
          <p:nvPr>
            <p:ph type="title"/>
          </p:nvPr>
        </p:nvSpPr>
        <p:spPr>
          <a:xfrm>
            <a:off x="961100" y="653300"/>
            <a:ext cx="3728100" cy="11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en-GB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j-ea"/>
                <a:sym typeface="+mn-ea"/>
              </a:rPr>
              <a:t>GIỚI THIỆU VỀ NHÓM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03" name="Google Shape;2703;p39"/>
          <p:cNvSpPr txBox="1">
            <a:spLocks noGrp="1"/>
          </p:cNvSpPr>
          <p:nvPr>
            <p:ph type="subTitle" idx="1"/>
          </p:nvPr>
        </p:nvSpPr>
        <p:spPr>
          <a:xfrm rot="-272">
            <a:off x="929575" y="2131252"/>
            <a:ext cx="3791100" cy="22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charset="0"/>
              <a:buChar char="Ø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TÊN NHÓM: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C4F</a:t>
            </a:r>
            <a:endParaRPr lang="en-US" sz="20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Wingdings" panose="05000000000000000000" charset="0"/>
              <a:buChar char="Ø"/>
            </a:pPr>
            <a:endParaRPr lang="en-US" dirty="0">
              <a:latin typeface="+mn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Ý NGHĨA: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i="1" dirty="0">
                <a:latin typeface="Calibri" panose="020F0502020204030204" pitchFamily="34" charset="0"/>
                <a:cs typeface="Calibri" panose="020F0502020204030204" pitchFamily="34" charset="0"/>
              </a:rPr>
              <a:t>Cái tên C4F nó được viết tắt từ một cụm từ sau đây "C</a:t>
            </a:r>
            <a:r>
              <a:rPr lang="en-US" altLang="vi-VN" sz="2000" i="1" dirty="0">
                <a:latin typeface="Calibri" panose="020F0502020204030204" pitchFamily="34" charset="0"/>
                <a:cs typeface="Calibri" panose="020F0502020204030204" pitchFamily="34" charset="0"/>
              </a:rPr>
              <a:t>ODE FOR FUN</a:t>
            </a:r>
            <a:r>
              <a:rPr lang="vi-VN" sz="2000" i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vi-VN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Wingdings" panose="05000000000000000000" charset="0"/>
              <a:buChar char="Ø"/>
            </a:pPr>
            <a:endParaRPr lang="vi-VN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" name="Google Shape;2909;p42"/>
          <p:cNvGrpSpPr/>
          <p:nvPr/>
        </p:nvGrpSpPr>
        <p:grpSpPr>
          <a:xfrm>
            <a:off x="5466505" y="1561084"/>
            <a:ext cx="2743200" cy="2328800"/>
            <a:chOff x="961662" y="1454775"/>
            <a:chExt cx="2743200" cy="2328800"/>
          </a:xfrm>
        </p:grpSpPr>
        <p:sp>
          <p:nvSpPr>
            <p:cNvPr id="15" name="Google Shape;2910;p42"/>
            <p:cNvSpPr/>
            <p:nvPr/>
          </p:nvSpPr>
          <p:spPr>
            <a:xfrm>
              <a:off x="1140309" y="1454775"/>
              <a:ext cx="2385909" cy="151872"/>
            </a:xfrm>
            <a:custGeom>
              <a:avLst/>
              <a:gdLst/>
              <a:ahLst/>
              <a:cxnLst/>
              <a:rect l="l" t="t" r="r" b="b"/>
              <a:pathLst>
                <a:path w="8454" h="634" extrusionOk="0">
                  <a:moveTo>
                    <a:pt x="1" y="1"/>
                  </a:moveTo>
                  <a:lnTo>
                    <a:pt x="1" y="634"/>
                  </a:lnTo>
                  <a:lnTo>
                    <a:pt x="8453" y="634"/>
                  </a:lnTo>
                  <a:lnTo>
                    <a:pt x="8453" y="1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2911;p42"/>
            <p:cNvSpPr/>
            <p:nvPr/>
          </p:nvSpPr>
          <p:spPr>
            <a:xfrm>
              <a:off x="1557998" y="3479113"/>
              <a:ext cx="1550813" cy="304462"/>
            </a:xfrm>
            <a:custGeom>
              <a:avLst/>
              <a:gdLst/>
              <a:ahLst/>
              <a:cxnLst/>
              <a:rect l="l" t="t" r="r" b="b"/>
              <a:pathLst>
                <a:path w="5495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5494" y="1271"/>
                  </a:lnTo>
                  <a:lnTo>
                    <a:pt x="5494" y="1"/>
                  </a:lnTo>
                  <a:lnTo>
                    <a:pt x="4861" y="1"/>
                  </a:lnTo>
                  <a:lnTo>
                    <a:pt x="4861" y="636"/>
                  </a:lnTo>
                  <a:lnTo>
                    <a:pt x="634" y="636"/>
                  </a:lnTo>
                  <a:lnTo>
                    <a:pt x="634" y="1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2912;p42"/>
            <p:cNvSpPr/>
            <p:nvPr/>
          </p:nvSpPr>
          <p:spPr>
            <a:xfrm>
              <a:off x="2572023" y="3175618"/>
              <a:ext cx="954194" cy="303743"/>
            </a:xfrm>
            <a:custGeom>
              <a:avLst/>
              <a:gdLst/>
              <a:ahLst/>
              <a:cxnLst/>
              <a:rect l="l" t="t" r="r" b="b"/>
              <a:pathLst>
                <a:path w="3381" h="1268" extrusionOk="0">
                  <a:moveTo>
                    <a:pt x="1" y="1"/>
                  </a:moveTo>
                  <a:lnTo>
                    <a:pt x="1" y="1268"/>
                  </a:lnTo>
                  <a:lnTo>
                    <a:pt x="1268" y="1268"/>
                  </a:lnTo>
                  <a:lnTo>
                    <a:pt x="1268" y="634"/>
                  </a:lnTo>
                  <a:lnTo>
                    <a:pt x="3380" y="634"/>
                  </a:lnTo>
                  <a:lnTo>
                    <a:pt x="3380" y="1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2913;p42"/>
            <p:cNvSpPr/>
            <p:nvPr/>
          </p:nvSpPr>
          <p:spPr>
            <a:xfrm>
              <a:off x="961662" y="1606403"/>
              <a:ext cx="178929" cy="1569499"/>
            </a:xfrm>
            <a:custGeom>
              <a:avLst/>
              <a:gdLst/>
              <a:ahLst/>
              <a:cxnLst/>
              <a:rect l="l" t="t" r="r" b="b"/>
              <a:pathLst>
                <a:path w="634" h="6552" extrusionOk="0">
                  <a:moveTo>
                    <a:pt x="0" y="1"/>
                  </a:moveTo>
                  <a:lnTo>
                    <a:pt x="0" y="6552"/>
                  </a:lnTo>
                  <a:lnTo>
                    <a:pt x="634" y="6552"/>
                  </a:lnTo>
                  <a:lnTo>
                    <a:pt x="634" y="1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2914;p42"/>
            <p:cNvSpPr/>
            <p:nvPr/>
          </p:nvSpPr>
          <p:spPr>
            <a:xfrm>
              <a:off x="3525934" y="1606403"/>
              <a:ext cx="178929" cy="1569499"/>
            </a:xfrm>
            <a:custGeom>
              <a:avLst/>
              <a:gdLst/>
              <a:ahLst/>
              <a:cxnLst/>
              <a:rect l="l" t="t" r="r" b="b"/>
              <a:pathLst>
                <a:path w="634" h="6552" extrusionOk="0">
                  <a:moveTo>
                    <a:pt x="0" y="1"/>
                  </a:moveTo>
                  <a:lnTo>
                    <a:pt x="0" y="6552"/>
                  </a:lnTo>
                  <a:lnTo>
                    <a:pt x="634" y="6552"/>
                  </a:lnTo>
                  <a:lnTo>
                    <a:pt x="634" y="1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915;p42"/>
            <p:cNvSpPr/>
            <p:nvPr/>
          </p:nvSpPr>
          <p:spPr>
            <a:xfrm>
              <a:off x="1140309" y="3175618"/>
              <a:ext cx="954476" cy="303743"/>
            </a:xfrm>
            <a:custGeom>
              <a:avLst/>
              <a:gdLst/>
              <a:ahLst/>
              <a:cxnLst/>
              <a:rect l="l" t="t" r="r" b="b"/>
              <a:pathLst>
                <a:path w="3382" h="1268" extrusionOk="0">
                  <a:moveTo>
                    <a:pt x="1" y="1"/>
                  </a:moveTo>
                  <a:lnTo>
                    <a:pt x="1" y="634"/>
                  </a:lnTo>
                  <a:lnTo>
                    <a:pt x="2114" y="634"/>
                  </a:lnTo>
                  <a:lnTo>
                    <a:pt x="2114" y="1268"/>
                  </a:lnTo>
                  <a:lnTo>
                    <a:pt x="3382" y="1268"/>
                  </a:lnTo>
                  <a:lnTo>
                    <a:pt x="3382" y="1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" name="Google Shape;2940;p42"/>
          <p:cNvGrpSpPr/>
          <p:nvPr/>
        </p:nvGrpSpPr>
        <p:grpSpPr>
          <a:xfrm>
            <a:off x="7402409" y="3122842"/>
            <a:ext cx="688483" cy="1424897"/>
            <a:chOff x="2801096" y="2709196"/>
            <a:chExt cx="688483" cy="1424897"/>
          </a:xfrm>
        </p:grpSpPr>
        <p:sp>
          <p:nvSpPr>
            <p:cNvPr id="23" name="Google Shape;2941;p42"/>
            <p:cNvSpPr/>
            <p:nvPr/>
          </p:nvSpPr>
          <p:spPr>
            <a:xfrm flipH="1">
              <a:off x="2801096" y="2709196"/>
              <a:ext cx="688483" cy="1424897"/>
            </a:xfrm>
            <a:custGeom>
              <a:avLst/>
              <a:gdLst/>
              <a:ahLst/>
              <a:cxnLst/>
              <a:rect l="l" t="t" r="r" b="b"/>
              <a:pathLst>
                <a:path w="31989" h="66205" extrusionOk="0">
                  <a:moveTo>
                    <a:pt x="13687" y="0"/>
                  </a:moveTo>
                  <a:lnTo>
                    <a:pt x="13687" y="8"/>
                  </a:lnTo>
                  <a:lnTo>
                    <a:pt x="13687" y="4564"/>
                  </a:lnTo>
                  <a:lnTo>
                    <a:pt x="11411" y="4564"/>
                  </a:lnTo>
                  <a:lnTo>
                    <a:pt x="11411" y="6846"/>
                  </a:lnTo>
                  <a:lnTo>
                    <a:pt x="6849" y="6846"/>
                  </a:lnTo>
                  <a:lnTo>
                    <a:pt x="6849" y="9131"/>
                  </a:lnTo>
                  <a:lnTo>
                    <a:pt x="4564" y="9134"/>
                  </a:lnTo>
                  <a:lnTo>
                    <a:pt x="2280" y="9134"/>
                  </a:lnTo>
                  <a:lnTo>
                    <a:pt x="2280" y="18298"/>
                  </a:lnTo>
                  <a:lnTo>
                    <a:pt x="4564" y="18298"/>
                  </a:lnTo>
                  <a:lnTo>
                    <a:pt x="4564" y="20541"/>
                  </a:lnTo>
                  <a:lnTo>
                    <a:pt x="0" y="20541"/>
                  </a:lnTo>
                  <a:lnTo>
                    <a:pt x="0" y="47957"/>
                  </a:lnTo>
                  <a:lnTo>
                    <a:pt x="2280" y="47957"/>
                  </a:lnTo>
                  <a:lnTo>
                    <a:pt x="2280" y="66204"/>
                  </a:lnTo>
                  <a:lnTo>
                    <a:pt x="25131" y="66204"/>
                  </a:lnTo>
                  <a:lnTo>
                    <a:pt x="25131" y="57043"/>
                  </a:lnTo>
                  <a:lnTo>
                    <a:pt x="22854" y="57043"/>
                  </a:lnTo>
                  <a:lnTo>
                    <a:pt x="22854" y="47957"/>
                  </a:lnTo>
                  <a:lnTo>
                    <a:pt x="25131" y="47957"/>
                  </a:lnTo>
                  <a:lnTo>
                    <a:pt x="25131" y="22862"/>
                  </a:lnTo>
                  <a:lnTo>
                    <a:pt x="31988" y="22862"/>
                  </a:lnTo>
                  <a:lnTo>
                    <a:pt x="31988" y="11410"/>
                  </a:lnTo>
                  <a:lnTo>
                    <a:pt x="29703" y="11410"/>
                  </a:lnTo>
                  <a:lnTo>
                    <a:pt x="29703" y="6846"/>
                  </a:lnTo>
                  <a:lnTo>
                    <a:pt x="27427" y="6846"/>
                  </a:lnTo>
                  <a:lnTo>
                    <a:pt x="27427" y="4564"/>
                  </a:lnTo>
                  <a:lnTo>
                    <a:pt x="25142" y="4564"/>
                  </a:lnTo>
                  <a:lnTo>
                    <a:pt x="251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942;p42"/>
            <p:cNvSpPr/>
            <p:nvPr/>
          </p:nvSpPr>
          <p:spPr>
            <a:xfrm flipH="1">
              <a:off x="3022672" y="4010922"/>
              <a:ext cx="147365" cy="49007"/>
            </a:xfrm>
            <a:custGeom>
              <a:avLst/>
              <a:gdLst/>
              <a:ahLst/>
              <a:cxnLst/>
              <a:rect l="l" t="t" r="r" b="b"/>
              <a:pathLst>
                <a:path w="6847" h="2277" extrusionOk="0">
                  <a:moveTo>
                    <a:pt x="1" y="0"/>
                  </a:moveTo>
                  <a:lnTo>
                    <a:pt x="1" y="2277"/>
                  </a:lnTo>
                  <a:lnTo>
                    <a:pt x="6847" y="2277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943;p42"/>
            <p:cNvSpPr/>
            <p:nvPr/>
          </p:nvSpPr>
          <p:spPr>
            <a:xfrm flipH="1">
              <a:off x="3022609" y="3618134"/>
              <a:ext cx="49200" cy="49136"/>
            </a:xfrm>
            <a:custGeom>
              <a:avLst/>
              <a:gdLst/>
              <a:ahLst/>
              <a:cxnLst/>
              <a:rect l="l" t="t" r="r" b="b"/>
              <a:pathLst>
                <a:path w="2286" h="2283" extrusionOk="0">
                  <a:moveTo>
                    <a:pt x="1" y="1"/>
                  </a:moveTo>
                  <a:lnTo>
                    <a:pt x="1" y="2283"/>
                  </a:lnTo>
                  <a:lnTo>
                    <a:pt x="2285" y="2283"/>
                  </a:lnTo>
                  <a:lnTo>
                    <a:pt x="2285" y="1"/>
                  </a:lnTo>
                  <a:close/>
                </a:path>
              </a:pathLst>
            </a:custGeom>
            <a:solidFill>
              <a:srgbClr val="EFD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944;p42"/>
            <p:cNvSpPr/>
            <p:nvPr/>
          </p:nvSpPr>
          <p:spPr>
            <a:xfrm flipH="1">
              <a:off x="3071785" y="3225238"/>
              <a:ext cx="294643" cy="392936"/>
            </a:xfrm>
            <a:custGeom>
              <a:avLst/>
              <a:gdLst/>
              <a:ahLst/>
              <a:cxnLst/>
              <a:rect l="l" t="t" r="r" b="b"/>
              <a:pathLst>
                <a:path w="13690" h="18257" extrusionOk="0">
                  <a:moveTo>
                    <a:pt x="0" y="0"/>
                  </a:moveTo>
                  <a:lnTo>
                    <a:pt x="0" y="18257"/>
                  </a:lnTo>
                  <a:lnTo>
                    <a:pt x="13690" y="18257"/>
                  </a:lnTo>
                  <a:lnTo>
                    <a:pt x="13690" y="0"/>
                  </a:lnTo>
                  <a:lnTo>
                    <a:pt x="11408" y="0"/>
                  </a:lnTo>
                  <a:lnTo>
                    <a:pt x="11408" y="2285"/>
                  </a:lnTo>
                  <a:lnTo>
                    <a:pt x="9126" y="2285"/>
                  </a:lnTo>
                  <a:lnTo>
                    <a:pt x="9126" y="6846"/>
                  </a:lnTo>
                  <a:lnTo>
                    <a:pt x="4561" y="6846"/>
                  </a:lnTo>
                  <a:lnTo>
                    <a:pt x="4561" y="2285"/>
                  </a:lnTo>
                  <a:lnTo>
                    <a:pt x="2285" y="2285"/>
                  </a:lnTo>
                  <a:lnTo>
                    <a:pt x="22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945;p42"/>
            <p:cNvSpPr/>
            <p:nvPr/>
          </p:nvSpPr>
          <p:spPr>
            <a:xfrm flipH="1">
              <a:off x="3170079" y="3176233"/>
              <a:ext cx="98186" cy="49136"/>
            </a:xfrm>
            <a:custGeom>
              <a:avLst/>
              <a:gdLst/>
              <a:ahLst/>
              <a:cxnLst/>
              <a:rect l="l" t="t" r="r" b="b"/>
              <a:pathLst>
                <a:path w="4562" h="2283" extrusionOk="0">
                  <a:moveTo>
                    <a:pt x="0" y="1"/>
                  </a:moveTo>
                  <a:lnTo>
                    <a:pt x="0" y="2283"/>
                  </a:lnTo>
                  <a:lnTo>
                    <a:pt x="4562" y="2283"/>
                  </a:lnTo>
                  <a:lnTo>
                    <a:pt x="4562" y="1"/>
                  </a:lnTo>
                  <a:close/>
                </a:path>
              </a:pathLst>
            </a:custGeom>
            <a:solidFill>
              <a:srgbClr val="EFD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946;p42"/>
            <p:cNvSpPr/>
            <p:nvPr/>
          </p:nvSpPr>
          <p:spPr>
            <a:xfrm flipH="1">
              <a:off x="3219064" y="4010922"/>
              <a:ext cx="147365" cy="49007"/>
            </a:xfrm>
            <a:custGeom>
              <a:avLst/>
              <a:gdLst/>
              <a:ahLst/>
              <a:cxnLst/>
              <a:rect l="l" t="t" r="r" b="b"/>
              <a:pathLst>
                <a:path w="6847" h="2277" extrusionOk="0">
                  <a:moveTo>
                    <a:pt x="0" y="0"/>
                  </a:moveTo>
                  <a:lnTo>
                    <a:pt x="0" y="2277"/>
                  </a:lnTo>
                  <a:lnTo>
                    <a:pt x="6846" y="2277"/>
                  </a:lnTo>
                  <a:lnTo>
                    <a:pt x="6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47;p42"/>
            <p:cNvSpPr/>
            <p:nvPr/>
          </p:nvSpPr>
          <p:spPr>
            <a:xfrm flipH="1">
              <a:off x="3071785" y="3618134"/>
              <a:ext cx="294643" cy="392829"/>
            </a:xfrm>
            <a:custGeom>
              <a:avLst/>
              <a:gdLst/>
              <a:ahLst/>
              <a:cxnLst/>
              <a:rect l="l" t="t" r="r" b="b"/>
              <a:pathLst>
                <a:path w="13690" h="18252" extrusionOk="0">
                  <a:moveTo>
                    <a:pt x="0" y="1"/>
                  </a:moveTo>
                  <a:lnTo>
                    <a:pt x="0" y="2280"/>
                  </a:lnTo>
                  <a:lnTo>
                    <a:pt x="0" y="18251"/>
                  </a:lnTo>
                  <a:lnTo>
                    <a:pt x="4561" y="18251"/>
                  </a:lnTo>
                  <a:lnTo>
                    <a:pt x="4561" y="2280"/>
                  </a:lnTo>
                  <a:lnTo>
                    <a:pt x="9126" y="2280"/>
                  </a:lnTo>
                  <a:lnTo>
                    <a:pt x="9126" y="18251"/>
                  </a:lnTo>
                  <a:lnTo>
                    <a:pt x="13690" y="18251"/>
                  </a:lnTo>
                  <a:lnTo>
                    <a:pt x="13690" y="2280"/>
                  </a:lnTo>
                  <a:lnTo>
                    <a:pt x="13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2948;p42"/>
            <p:cNvSpPr/>
            <p:nvPr/>
          </p:nvSpPr>
          <p:spPr>
            <a:xfrm flipH="1">
              <a:off x="3366363" y="3618134"/>
              <a:ext cx="49179" cy="49136"/>
            </a:xfrm>
            <a:custGeom>
              <a:avLst/>
              <a:gdLst/>
              <a:ahLst/>
              <a:cxnLst/>
              <a:rect l="l" t="t" r="r" b="b"/>
              <a:pathLst>
                <a:path w="2285" h="2283" extrusionOk="0">
                  <a:moveTo>
                    <a:pt x="0" y="1"/>
                  </a:moveTo>
                  <a:lnTo>
                    <a:pt x="0" y="2283"/>
                  </a:lnTo>
                  <a:lnTo>
                    <a:pt x="2285" y="2283"/>
                  </a:lnTo>
                  <a:lnTo>
                    <a:pt x="2285" y="1"/>
                  </a:lnTo>
                  <a:close/>
                </a:path>
              </a:pathLst>
            </a:custGeom>
            <a:solidFill>
              <a:srgbClr val="EFD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2949;p42"/>
            <p:cNvSpPr/>
            <p:nvPr/>
          </p:nvSpPr>
          <p:spPr>
            <a:xfrm flipH="1">
              <a:off x="3022609" y="3225238"/>
              <a:ext cx="49200" cy="392829"/>
            </a:xfrm>
            <a:custGeom>
              <a:avLst/>
              <a:gdLst/>
              <a:ahLst/>
              <a:cxnLst/>
              <a:rect l="l" t="t" r="r" b="b"/>
              <a:pathLst>
                <a:path w="2286" h="18252" extrusionOk="0">
                  <a:moveTo>
                    <a:pt x="1" y="0"/>
                  </a:moveTo>
                  <a:lnTo>
                    <a:pt x="1" y="18251"/>
                  </a:lnTo>
                  <a:lnTo>
                    <a:pt x="2285" y="18251"/>
                  </a:lnTo>
                  <a:lnTo>
                    <a:pt x="2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2950;p42"/>
            <p:cNvSpPr/>
            <p:nvPr/>
          </p:nvSpPr>
          <p:spPr>
            <a:xfrm flipH="1">
              <a:off x="3120835" y="3176233"/>
              <a:ext cx="196436" cy="196371"/>
            </a:xfrm>
            <a:custGeom>
              <a:avLst/>
              <a:gdLst/>
              <a:ahLst/>
              <a:cxnLst/>
              <a:rect l="l" t="t" r="r" b="b"/>
              <a:pathLst>
                <a:path w="9127" h="9124" extrusionOk="0">
                  <a:moveTo>
                    <a:pt x="1" y="1"/>
                  </a:moveTo>
                  <a:lnTo>
                    <a:pt x="1" y="2277"/>
                  </a:lnTo>
                  <a:lnTo>
                    <a:pt x="1" y="2280"/>
                  </a:lnTo>
                  <a:lnTo>
                    <a:pt x="1" y="4562"/>
                  </a:lnTo>
                  <a:lnTo>
                    <a:pt x="2277" y="4562"/>
                  </a:lnTo>
                  <a:lnTo>
                    <a:pt x="2277" y="9123"/>
                  </a:lnTo>
                  <a:lnTo>
                    <a:pt x="6842" y="9123"/>
                  </a:lnTo>
                  <a:lnTo>
                    <a:pt x="6842" y="4562"/>
                  </a:lnTo>
                  <a:lnTo>
                    <a:pt x="9124" y="4562"/>
                  </a:lnTo>
                  <a:lnTo>
                    <a:pt x="9124" y="2280"/>
                  </a:lnTo>
                  <a:lnTo>
                    <a:pt x="9126" y="2280"/>
                  </a:lnTo>
                  <a:lnTo>
                    <a:pt x="9126" y="1"/>
                  </a:lnTo>
                  <a:lnTo>
                    <a:pt x="6842" y="1"/>
                  </a:lnTo>
                  <a:lnTo>
                    <a:pt x="6842" y="2277"/>
                  </a:lnTo>
                  <a:lnTo>
                    <a:pt x="2280" y="2277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2951;p42"/>
            <p:cNvSpPr/>
            <p:nvPr/>
          </p:nvSpPr>
          <p:spPr>
            <a:xfrm flipH="1">
              <a:off x="3366363" y="3225238"/>
              <a:ext cx="49179" cy="392829"/>
            </a:xfrm>
            <a:custGeom>
              <a:avLst/>
              <a:gdLst/>
              <a:ahLst/>
              <a:cxnLst/>
              <a:rect l="l" t="t" r="r" b="b"/>
              <a:pathLst>
                <a:path w="2285" h="18252" extrusionOk="0">
                  <a:moveTo>
                    <a:pt x="0" y="0"/>
                  </a:moveTo>
                  <a:lnTo>
                    <a:pt x="0" y="18251"/>
                  </a:lnTo>
                  <a:lnTo>
                    <a:pt x="2285" y="18251"/>
                  </a:lnTo>
                  <a:lnTo>
                    <a:pt x="2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2952;p42"/>
            <p:cNvSpPr/>
            <p:nvPr/>
          </p:nvSpPr>
          <p:spPr>
            <a:xfrm flipH="1">
              <a:off x="3022609" y="2979785"/>
              <a:ext cx="49200" cy="49200"/>
            </a:xfrm>
            <a:custGeom>
              <a:avLst/>
              <a:gdLst/>
              <a:ahLst/>
              <a:cxnLst/>
              <a:rect l="l" t="t" r="r" b="b"/>
              <a:pathLst>
                <a:path w="2286" h="2286" extrusionOk="0">
                  <a:moveTo>
                    <a:pt x="1" y="1"/>
                  </a:moveTo>
                  <a:lnTo>
                    <a:pt x="1" y="2286"/>
                  </a:lnTo>
                  <a:lnTo>
                    <a:pt x="2285" y="2286"/>
                  </a:lnTo>
                  <a:lnTo>
                    <a:pt x="2285" y="1"/>
                  </a:lnTo>
                  <a:close/>
                </a:path>
              </a:pathLst>
            </a:custGeom>
            <a:solidFill>
              <a:srgbClr val="503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2953;p42"/>
            <p:cNvSpPr/>
            <p:nvPr/>
          </p:nvSpPr>
          <p:spPr>
            <a:xfrm flipH="1">
              <a:off x="3120900" y="2881497"/>
              <a:ext cx="245529" cy="147494"/>
            </a:xfrm>
            <a:custGeom>
              <a:avLst/>
              <a:gdLst/>
              <a:ahLst/>
              <a:cxnLst/>
              <a:rect l="l" t="t" r="r" b="b"/>
              <a:pathLst>
                <a:path w="11408" h="6853" extrusionOk="0">
                  <a:moveTo>
                    <a:pt x="9128" y="1"/>
                  </a:moveTo>
                  <a:lnTo>
                    <a:pt x="9128" y="2283"/>
                  </a:lnTo>
                  <a:lnTo>
                    <a:pt x="4567" y="2283"/>
                  </a:lnTo>
                  <a:lnTo>
                    <a:pt x="4567" y="4565"/>
                  </a:lnTo>
                  <a:lnTo>
                    <a:pt x="2285" y="4565"/>
                  </a:lnTo>
                  <a:lnTo>
                    <a:pt x="2285" y="4570"/>
                  </a:lnTo>
                  <a:lnTo>
                    <a:pt x="0" y="4570"/>
                  </a:lnTo>
                  <a:lnTo>
                    <a:pt x="0" y="6853"/>
                  </a:lnTo>
                  <a:lnTo>
                    <a:pt x="2285" y="6853"/>
                  </a:lnTo>
                  <a:lnTo>
                    <a:pt x="2285" y="6844"/>
                  </a:lnTo>
                  <a:lnTo>
                    <a:pt x="6846" y="6844"/>
                  </a:lnTo>
                  <a:lnTo>
                    <a:pt x="6846" y="4565"/>
                  </a:lnTo>
                  <a:lnTo>
                    <a:pt x="9128" y="4565"/>
                  </a:lnTo>
                  <a:lnTo>
                    <a:pt x="9128" y="2286"/>
                  </a:lnTo>
                  <a:lnTo>
                    <a:pt x="11408" y="2286"/>
                  </a:lnTo>
                  <a:lnTo>
                    <a:pt x="114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2954;p42"/>
            <p:cNvSpPr/>
            <p:nvPr/>
          </p:nvSpPr>
          <p:spPr>
            <a:xfrm flipH="1">
              <a:off x="3022609" y="2930609"/>
              <a:ext cx="49200" cy="49136"/>
            </a:xfrm>
            <a:custGeom>
              <a:avLst/>
              <a:gdLst/>
              <a:ahLst/>
              <a:cxnLst/>
              <a:rect l="l" t="t" r="r" b="b"/>
              <a:pathLst>
                <a:path w="2286" h="2283" extrusionOk="0">
                  <a:moveTo>
                    <a:pt x="1" y="1"/>
                  </a:moveTo>
                  <a:lnTo>
                    <a:pt x="1" y="2283"/>
                  </a:lnTo>
                  <a:lnTo>
                    <a:pt x="2285" y="2283"/>
                  </a:lnTo>
                  <a:lnTo>
                    <a:pt x="22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2955;p42"/>
            <p:cNvSpPr/>
            <p:nvPr/>
          </p:nvSpPr>
          <p:spPr>
            <a:xfrm flipH="1">
              <a:off x="3022544" y="2783273"/>
              <a:ext cx="49265" cy="98186"/>
            </a:xfrm>
            <a:custGeom>
              <a:avLst/>
              <a:gdLst/>
              <a:ahLst/>
              <a:cxnLst/>
              <a:rect l="l" t="t" r="r" b="b"/>
              <a:pathLst>
                <a:path w="2289" h="4562" extrusionOk="0">
                  <a:moveTo>
                    <a:pt x="1" y="1"/>
                  </a:moveTo>
                  <a:lnTo>
                    <a:pt x="1" y="2286"/>
                  </a:lnTo>
                  <a:lnTo>
                    <a:pt x="1" y="4562"/>
                  </a:lnTo>
                  <a:lnTo>
                    <a:pt x="2288" y="4562"/>
                  </a:lnTo>
                  <a:lnTo>
                    <a:pt x="2288" y="2286"/>
                  </a:lnTo>
                  <a:lnTo>
                    <a:pt x="22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2956;p42"/>
            <p:cNvSpPr/>
            <p:nvPr/>
          </p:nvSpPr>
          <p:spPr>
            <a:xfrm flipH="1">
              <a:off x="2875199" y="2783208"/>
              <a:ext cx="442072" cy="392893"/>
            </a:xfrm>
            <a:custGeom>
              <a:avLst/>
              <a:gdLst/>
              <a:ahLst/>
              <a:cxnLst/>
              <a:rect l="l" t="t" r="r" b="b"/>
              <a:pathLst>
                <a:path w="20540" h="18255" extrusionOk="0">
                  <a:moveTo>
                    <a:pt x="13693" y="6853"/>
                  </a:moveTo>
                  <a:lnTo>
                    <a:pt x="13693" y="9137"/>
                  </a:lnTo>
                  <a:lnTo>
                    <a:pt x="11411" y="9137"/>
                  </a:lnTo>
                  <a:lnTo>
                    <a:pt x="11411" y="6853"/>
                  </a:lnTo>
                  <a:close/>
                  <a:moveTo>
                    <a:pt x="9126" y="1"/>
                  </a:moveTo>
                  <a:lnTo>
                    <a:pt x="9126" y="2827"/>
                  </a:lnTo>
                  <a:lnTo>
                    <a:pt x="9126" y="4565"/>
                  </a:lnTo>
                  <a:lnTo>
                    <a:pt x="9126" y="5650"/>
                  </a:lnTo>
                  <a:lnTo>
                    <a:pt x="9126" y="6844"/>
                  </a:lnTo>
                  <a:lnTo>
                    <a:pt x="6850" y="6844"/>
                  </a:lnTo>
                  <a:lnTo>
                    <a:pt x="6850" y="9129"/>
                  </a:lnTo>
                  <a:lnTo>
                    <a:pt x="4562" y="9129"/>
                  </a:lnTo>
                  <a:lnTo>
                    <a:pt x="4562" y="11411"/>
                  </a:lnTo>
                  <a:lnTo>
                    <a:pt x="1" y="11411"/>
                  </a:lnTo>
                  <a:lnTo>
                    <a:pt x="1" y="13693"/>
                  </a:lnTo>
                  <a:lnTo>
                    <a:pt x="1" y="15978"/>
                  </a:lnTo>
                  <a:lnTo>
                    <a:pt x="1" y="18254"/>
                  </a:lnTo>
                  <a:lnTo>
                    <a:pt x="9124" y="18254"/>
                  </a:lnTo>
                  <a:lnTo>
                    <a:pt x="9124" y="15978"/>
                  </a:lnTo>
                  <a:lnTo>
                    <a:pt x="9124" y="13699"/>
                  </a:lnTo>
                  <a:lnTo>
                    <a:pt x="15975" y="13699"/>
                  </a:lnTo>
                  <a:lnTo>
                    <a:pt x="15975" y="15981"/>
                  </a:lnTo>
                  <a:lnTo>
                    <a:pt x="18252" y="15981"/>
                  </a:lnTo>
                  <a:lnTo>
                    <a:pt x="18252" y="15978"/>
                  </a:lnTo>
                  <a:lnTo>
                    <a:pt x="18255" y="15981"/>
                  </a:lnTo>
                  <a:lnTo>
                    <a:pt x="20539" y="15981"/>
                  </a:lnTo>
                  <a:lnTo>
                    <a:pt x="20539" y="13699"/>
                  </a:lnTo>
                  <a:lnTo>
                    <a:pt x="20539" y="11414"/>
                  </a:lnTo>
                  <a:lnTo>
                    <a:pt x="18260" y="11414"/>
                  </a:lnTo>
                  <a:lnTo>
                    <a:pt x="18255" y="9132"/>
                  </a:lnTo>
                  <a:lnTo>
                    <a:pt x="18255" y="6850"/>
                  </a:lnTo>
                  <a:lnTo>
                    <a:pt x="15978" y="6850"/>
                  </a:lnTo>
                  <a:lnTo>
                    <a:pt x="15978" y="4565"/>
                  </a:lnTo>
                  <a:lnTo>
                    <a:pt x="11411" y="4565"/>
                  </a:lnTo>
                  <a:lnTo>
                    <a:pt x="11411" y="2827"/>
                  </a:lnTo>
                  <a:lnTo>
                    <a:pt x="114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7728" y="1754184"/>
            <a:ext cx="2363049" cy="1328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 isInverted="1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99" name="Google Shape;3099;p46"/>
          <p:cNvCxnSpPr>
            <a:stCxn id="3100" idx="3"/>
          </p:cNvCxnSpPr>
          <p:nvPr/>
        </p:nvCxnSpPr>
        <p:spPr>
          <a:xfrm>
            <a:off x="3056400" y="2040638"/>
            <a:ext cx="662700" cy="413400"/>
          </a:xfrm>
          <a:prstGeom prst="bentConnector3">
            <a:avLst>
              <a:gd name="adj1" fmla="val 50000"/>
            </a:avLst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1" name="Google Shape;3101;p46"/>
          <p:cNvCxnSpPr>
            <a:stCxn id="3102" idx="3"/>
          </p:cNvCxnSpPr>
          <p:nvPr/>
        </p:nvCxnSpPr>
        <p:spPr>
          <a:xfrm rot="10800000" flipH="1">
            <a:off x="3056400" y="2980188"/>
            <a:ext cx="753000" cy="476100"/>
          </a:xfrm>
          <a:prstGeom prst="bentConnector3">
            <a:avLst>
              <a:gd name="adj1" fmla="val 50000"/>
            </a:avLst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3" name="Google Shape;3103;p46"/>
          <p:cNvCxnSpPr>
            <a:stCxn id="3104" idx="1"/>
          </p:cNvCxnSpPr>
          <p:nvPr/>
        </p:nvCxnSpPr>
        <p:spPr>
          <a:xfrm rot="10800000">
            <a:off x="5312100" y="1958138"/>
            <a:ext cx="775500" cy="82500"/>
          </a:xfrm>
          <a:prstGeom prst="bentConnector3">
            <a:avLst>
              <a:gd name="adj1" fmla="val 50000"/>
            </a:avLst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5" name="Google Shape;3105;p46"/>
          <p:cNvCxnSpPr>
            <a:stCxn id="3106" idx="1"/>
          </p:cNvCxnSpPr>
          <p:nvPr/>
        </p:nvCxnSpPr>
        <p:spPr>
          <a:xfrm rot="10800000">
            <a:off x="5334600" y="2934888"/>
            <a:ext cx="753000" cy="521400"/>
          </a:xfrm>
          <a:prstGeom prst="bentConnector3">
            <a:avLst>
              <a:gd name="adj1" fmla="val 50000"/>
            </a:avLst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07" name="Google Shape;3107;p46"/>
          <p:cNvSpPr txBox="1">
            <a:spLocks noGrp="1"/>
          </p:cNvSpPr>
          <p:nvPr>
            <p:ph type="title"/>
          </p:nvPr>
        </p:nvSpPr>
        <p:spPr>
          <a:xfrm>
            <a:off x="720090" y="495935"/>
            <a:ext cx="5577840" cy="1177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j-ea"/>
              </a:rPr>
              <a:t>THÔNG TIN SẢN PHẨM</a:t>
            </a:r>
            <a:br>
              <a:rPr lang="en-US" altLang="en-GB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j-ea"/>
              </a:rPr>
            </a:br>
            <a:r>
              <a:rPr lang="en-US" altLang="en-GB" sz="20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j-ea"/>
              </a:rPr>
              <a:t>Tên sản phẩm: The Squid Game</a:t>
            </a:r>
            <a:endParaRPr lang="en-US" altLang="en-GB" sz="2000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cs typeface="+mj-ea"/>
            </a:endParaRPr>
          </a:p>
        </p:txBody>
      </p:sp>
      <p:grpSp>
        <p:nvGrpSpPr>
          <p:cNvPr id="3108" name="Google Shape;3108;p46"/>
          <p:cNvGrpSpPr/>
          <p:nvPr/>
        </p:nvGrpSpPr>
        <p:grpSpPr>
          <a:xfrm>
            <a:off x="3690748" y="2202038"/>
            <a:ext cx="702775" cy="1597725"/>
            <a:chOff x="3690748" y="2202038"/>
            <a:chExt cx="702775" cy="1597725"/>
          </a:xfrm>
        </p:grpSpPr>
        <p:sp>
          <p:nvSpPr>
            <p:cNvPr id="3109" name="Google Shape;3109;p46"/>
            <p:cNvSpPr/>
            <p:nvPr/>
          </p:nvSpPr>
          <p:spPr>
            <a:xfrm>
              <a:off x="3690748" y="2202038"/>
              <a:ext cx="702775" cy="1597725"/>
            </a:xfrm>
            <a:custGeom>
              <a:avLst/>
              <a:gdLst/>
              <a:ahLst/>
              <a:cxnLst/>
              <a:rect l="l" t="t" r="r" b="b"/>
              <a:pathLst>
                <a:path w="28111" h="63909" extrusionOk="0">
                  <a:moveTo>
                    <a:pt x="3547" y="0"/>
                  </a:moveTo>
                  <a:lnTo>
                    <a:pt x="3547" y="1772"/>
                  </a:lnTo>
                  <a:lnTo>
                    <a:pt x="1772" y="1772"/>
                  </a:lnTo>
                  <a:lnTo>
                    <a:pt x="1772" y="5323"/>
                  </a:lnTo>
                  <a:lnTo>
                    <a:pt x="1" y="5323"/>
                  </a:lnTo>
                  <a:lnTo>
                    <a:pt x="1" y="13980"/>
                  </a:lnTo>
                  <a:lnTo>
                    <a:pt x="1772" y="13980"/>
                  </a:lnTo>
                  <a:lnTo>
                    <a:pt x="1772" y="15754"/>
                  </a:lnTo>
                  <a:lnTo>
                    <a:pt x="3547" y="15754"/>
                  </a:lnTo>
                  <a:lnTo>
                    <a:pt x="3547" y="17528"/>
                  </a:lnTo>
                  <a:lnTo>
                    <a:pt x="5260" y="17528"/>
                  </a:lnTo>
                  <a:lnTo>
                    <a:pt x="5260" y="18245"/>
                  </a:lnTo>
                  <a:lnTo>
                    <a:pt x="2975" y="18245"/>
                  </a:lnTo>
                  <a:lnTo>
                    <a:pt x="2975" y="45661"/>
                  </a:lnTo>
                  <a:lnTo>
                    <a:pt x="5260" y="45661"/>
                  </a:lnTo>
                  <a:lnTo>
                    <a:pt x="5260" y="54747"/>
                  </a:lnTo>
                  <a:lnTo>
                    <a:pt x="2975" y="54747"/>
                  </a:lnTo>
                  <a:lnTo>
                    <a:pt x="2975" y="63908"/>
                  </a:lnTo>
                  <a:lnTo>
                    <a:pt x="25829" y="63908"/>
                  </a:lnTo>
                  <a:lnTo>
                    <a:pt x="25829" y="45661"/>
                  </a:lnTo>
                  <a:lnTo>
                    <a:pt x="28111" y="45661"/>
                  </a:lnTo>
                  <a:lnTo>
                    <a:pt x="28111" y="18245"/>
                  </a:lnTo>
                  <a:lnTo>
                    <a:pt x="23550" y="18245"/>
                  </a:lnTo>
                  <a:lnTo>
                    <a:pt x="23550" y="2274"/>
                  </a:lnTo>
                  <a:lnTo>
                    <a:pt x="15755" y="2274"/>
                  </a:lnTo>
                  <a:lnTo>
                    <a:pt x="15755" y="1772"/>
                  </a:lnTo>
                  <a:lnTo>
                    <a:pt x="13981" y="1772"/>
                  </a:lnTo>
                  <a:lnTo>
                    <a:pt x="139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0" name="Google Shape;3110;p46"/>
            <p:cNvSpPr/>
            <p:nvPr/>
          </p:nvSpPr>
          <p:spPr>
            <a:xfrm>
              <a:off x="4193398" y="365676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2286" h="2286" extrusionOk="0">
                  <a:moveTo>
                    <a:pt x="1" y="0"/>
                  </a:moveTo>
                  <a:lnTo>
                    <a:pt x="1" y="2285"/>
                  </a:lnTo>
                  <a:lnTo>
                    <a:pt x="2286" y="2285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1" name="Google Shape;3111;p46"/>
            <p:cNvSpPr/>
            <p:nvPr/>
          </p:nvSpPr>
          <p:spPr>
            <a:xfrm>
              <a:off x="4079373" y="3656763"/>
              <a:ext cx="114050" cy="56925"/>
            </a:xfrm>
            <a:custGeom>
              <a:avLst/>
              <a:gdLst/>
              <a:ahLst/>
              <a:cxnLst/>
              <a:rect l="l" t="t" r="r" b="b"/>
              <a:pathLst>
                <a:path w="4562" h="2277" extrusionOk="0">
                  <a:moveTo>
                    <a:pt x="1" y="0"/>
                  </a:moveTo>
                  <a:lnTo>
                    <a:pt x="1" y="2277"/>
                  </a:lnTo>
                  <a:lnTo>
                    <a:pt x="4562" y="2277"/>
                  </a:lnTo>
                  <a:lnTo>
                    <a:pt x="45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2" name="Google Shape;3112;p46"/>
            <p:cNvSpPr/>
            <p:nvPr/>
          </p:nvSpPr>
          <p:spPr>
            <a:xfrm>
              <a:off x="3908223" y="2344863"/>
              <a:ext cx="285200" cy="342325"/>
            </a:xfrm>
            <a:custGeom>
              <a:avLst/>
              <a:gdLst/>
              <a:ahLst/>
              <a:cxnLst/>
              <a:rect l="l" t="t" r="r" b="b"/>
              <a:pathLst>
                <a:path w="11408" h="13693" extrusionOk="0">
                  <a:moveTo>
                    <a:pt x="0" y="1"/>
                  </a:moveTo>
                  <a:lnTo>
                    <a:pt x="0" y="13693"/>
                  </a:lnTo>
                  <a:lnTo>
                    <a:pt x="11408" y="13693"/>
                  </a:lnTo>
                  <a:lnTo>
                    <a:pt x="11408" y="1"/>
                  </a:lnTo>
                  <a:close/>
                </a:path>
              </a:pathLst>
            </a:custGeom>
            <a:solidFill>
              <a:srgbClr val="E2D1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3" name="Google Shape;3113;p46"/>
            <p:cNvSpPr/>
            <p:nvPr/>
          </p:nvSpPr>
          <p:spPr>
            <a:xfrm>
              <a:off x="3965273" y="365676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2286" h="2286" extrusionOk="0">
                  <a:moveTo>
                    <a:pt x="1" y="0"/>
                  </a:moveTo>
                  <a:lnTo>
                    <a:pt x="1" y="2285"/>
                  </a:lnTo>
                  <a:lnTo>
                    <a:pt x="2285" y="2285"/>
                  </a:lnTo>
                  <a:lnTo>
                    <a:pt x="2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4" name="Google Shape;3114;p46"/>
            <p:cNvSpPr/>
            <p:nvPr/>
          </p:nvSpPr>
          <p:spPr>
            <a:xfrm>
              <a:off x="3908223" y="3200488"/>
              <a:ext cx="342250" cy="456300"/>
            </a:xfrm>
            <a:custGeom>
              <a:avLst/>
              <a:gdLst/>
              <a:ahLst/>
              <a:cxnLst/>
              <a:rect l="l" t="t" r="r" b="b"/>
              <a:pathLst>
                <a:path w="13690" h="18252" extrusionOk="0">
                  <a:moveTo>
                    <a:pt x="0" y="1"/>
                  </a:moveTo>
                  <a:lnTo>
                    <a:pt x="0" y="2280"/>
                  </a:lnTo>
                  <a:lnTo>
                    <a:pt x="0" y="18251"/>
                  </a:lnTo>
                  <a:lnTo>
                    <a:pt x="4562" y="18251"/>
                  </a:lnTo>
                  <a:lnTo>
                    <a:pt x="4562" y="2280"/>
                  </a:lnTo>
                  <a:lnTo>
                    <a:pt x="9123" y="2280"/>
                  </a:lnTo>
                  <a:lnTo>
                    <a:pt x="9123" y="18251"/>
                  </a:lnTo>
                  <a:lnTo>
                    <a:pt x="13690" y="18251"/>
                  </a:lnTo>
                  <a:lnTo>
                    <a:pt x="13690" y="2280"/>
                  </a:lnTo>
                  <a:lnTo>
                    <a:pt x="136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5" name="Google Shape;3115;p46"/>
            <p:cNvSpPr/>
            <p:nvPr/>
          </p:nvSpPr>
          <p:spPr>
            <a:xfrm>
              <a:off x="3851173" y="3656763"/>
              <a:ext cx="114125" cy="56925"/>
            </a:xfrm>
            <a:custGeom>
              <a:avLst/>
              <a:gdLst/>
              <a:ahLst/>
              <a:cxnLst/>
              <a:rect l="l" t="t" r="r" b="b"/>
              <a:pathLst>
                <a:path w="4565" h="2277" extrusionOk="0">
                  <a:moveTo>
                    <a:pt x="0" y="0"/>
                  </a:moveTo>
                  <a:lnTo>
                    <a:pt x="0" y="2277"/>
                  </a:lnTo>
                  <a:lnTo>
                    <a:pt x="4565" y="2277"/>
                  </a:lnTo>
                  <a:lnTo>
                    <a:pt x="45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6" name="Google Shape;3116;p46"/>
            <p:cNvSpPr/>
            <p:nvPr/>
          </p:nvSpPr>
          <p:spPr>
            <a:xfrm>
              <a:off x="4250473" y="2915238"/>
              <a:ext cx="57000" cy="342250"/>
            </a:xfrm>
            <a:custGeom>
              <a:avLst/>
              <a:gdLst/>
              <a:ahLst/>
              <a:cxnLst/>
              <a:rect l="l" t="t" r="r" b="b"/>
              <a:pathLst>
                <a:path w="2280" h="13690" extrusionOk="0">
                  <a:moveTo>
                    <a:pt x="0" y="0"/>
                  </a:moveTo>
                  <a:lnTo>
                    <a:pt x="0" y="11411"/>
                  </a:lnTo>
                  <a:lnTo>
                    <a:pt x="0" y="13690"/>
                  </a:lnTo>
                  <a:lnTo>
                    <a:pt x="2279" y="13690"/>
                  </a:lnTo>
                  <a:lnTo>
                    <a:pt x="2279" y="11411"/>
                  </a:lnTo>
                  <a:lnTo>
                    <a:pt x="2279" y="0"/>
                  </a:lnTo>
                  <a:close/>
                </a:path>
              </a:pathLst>
            </a:custGeom>
            <a:solidFill>
              <a:srgbClr val="EFD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7" name="Google Shape;3117;p46"/>
            <p:cNvSpPr/>
            <p:nvPr/>
          </p:nvSpPr>
          <p:spPr>
            <a:xfrm>
              <a:off x="4022248" y="2687163"/>
              <a:ext cx="114075" cy="114075"/>
            </a:xfrm>
            <a:custGeom>
              <a:avLst/>
              <a:gdLst/>
              <a:ahLst/>
              <a:cxnLst/>
              <a:rect l="l" t="t" r="r" b="b"/>
              <a:pathLst>
                <a:path w="4563" h="4563" extrusionOk="0">
                  <a:moveTo>
                    <a:pt x="1" y="1"/>
                  </a:moveTo>
                  <a:lnTo>
                    <a:pt x="1" y="2277"/>
                  </a:lnTo>
                  <a:lnTo>
                    <a:pt x="1" y="2280"/>
                  </a:lnTo>
                  <a:lnTo>
                    <a:pt x="1" y="4562"/>
                  </a:lnTo>
                  <a:lnTo>
                    <a:pt x="4562" y="4562"/>
                  </a:lnTo>
                  <a:lnTo>
                    <a:pt x="4562" y="2280"/>
                  </a:lnTo>
                  <a:lnTo>
                    <a:pt x="4562" y="2277"/>
                  </a:lnTo>
                  <a:lnTo>
                    <a:pt x="4562" y="1"/>
                  </a:lnTo>
                  <a:close/>
                </a:path>
              </a:pathLst>
            </a:custGeom>
            <a:solidFill>
              <a:srgbClr val="EFD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8" name="Google Shape;3118;p46"/>
            <p:cNvSpPr/>
            <p:nvPr/>
          </p:nvSpPr>
          <p:spPr>
            <a:xfrm>
              <a:off x="3851173" y="2915238"/>
              <a:ext cx="57075" cy="342250"/>
            </a:xfrm>
            <a:custGeom>
              <a:avLst/>
              <a:gdLst/>
              <a:ahLst/>
              <a:cxnLst/>
              <a:rect l="l" t="t" r="r" b="b"/>
              <a:pathLst>
                <a:path w="2283" h="13690" extrusionOk="0">
                  <a:moveTo>
                    <a:pt x="0" y="0"/>
                  </a:moveTo>
                  <a:lnTo>
                    <a:pt x="0" y="11411"/>
                  </a:lnTo>
                  <a:lnTo>
                    <a:pt x="0" y="13690"/>
                  </a:lnTo>
                  <a:lnTo>
                    <a:pt x="2282" y="13690"/>
                  </a:lnTo>
                  <a:lnTo>
                    <a:pt x="2282" y="11411"/>
                  </a:lnTo>
                  <a:lnTo>
                    <a:pt x="2282" y="0"/>
                  </a:lnTo>
                  <a:close/>
                </a:path>
              </a:pathLst>
            </a:custGeom>
            <a:solidFill>
              <a:srgbClr val="EFD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9" name="Google Shape;3119;p46"/>
            <p:cNvSpPr/>
            <p:nvPr/>
          </p:nvSpPr>
          <p:spPr>
            <a:xfrm>
              <a:off x="3851173" y="2744088"/>
              <a:ext cx="456300" cy="456425"/>
            </a:xfrm>
            <a:custGeom>
              <a:avLst/>
              <a:gdLst/>
              <a:ahLst/>
              <a:cxnLst/>
              <a:rect l="l" t="t" r="r" b="b"/>
              <a:pathLst>
                <a:path w="18252" h="18257" extrusionOk="0">
                  <a:moveTo>
                    <a:pt x="0" y="0"/>
                  </a:moveTo>
                  <a:lnTo>
                    <a:pt x="0" y="6846"/>
                  </a:lnTo>
                  <a:lnTo>
                    <a:pt x="2282" y="6846"/>
                  </a:lnTo>
                  <a:lnTo>
                    <a:pt x="2282" y="18257"/>
                  </a:lnTo>
                  <a:lnTo>
                    <a:pt x="15972" y="18257"/>
                  </a:lnTo>
                  <a:lnTo>
                    <a:pt x="15972" y="6846"/>
                  </a:lnTo>
                  <a:lnTo>
                    <a:pt x="18251" y="6846"/>
                  </a:lnTo>
                  <a:lnTo>
                    <a:pt x="18251" y="0"/>
                  </a:lnTo>
                  <a:lnTo>
                    <a:pt x="11405" y="0"/>
                  </a:lnTo>
                  <a:lnTo>
                    <a:pt x="11405" y="2285"/>
                  </a:lnTo>
                  <a:lnTo>
                    <a:pt x="6844" y="2285"/>
                  </a:lnTo>
                  <a:lnTo>
                    <a:pt x="6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0" name="Google Shape;3120;p46"/>
            <p:cNvSpPr/>
            <p:nvPr/>
          </p:nvSpPr>
          <p:spPr>
            <a:xfrm>
              <a:off x="3774998" y="2421088"/>
              <a:ext cx="88750" cy="44325"/>
            </a:xfrm>
            <a:custGeom>
              <a:avLst/>
              <a:gdLst/>
              <a:ahLst/>
              <a:cxnLst/>
              <a:rect l="l" t="t" r="r" b="b"/>
              <a:pathLst>
                <a:path w="3550" h="1773" extrusionOk="0">
                  <a:moveTo>
                    <a:pt x="1" y="1"/>
                  </a:moveTo>
                  <a:lnTo>
                    <a:pt x="1" y="1772"/>
                  </a:lnTo>
                  <a:lnTo>
                    <a:pt x="3550" y="1772"/>
                  </a:lnTo>
                  <a:lnTo>
                    <a:pt x="35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1" name="Google Shape;3121;p46"/>
            <p:cNvSpPr/>
            <p:nvPr/>
          </p:nvSpPr>
          <p:spPr>
            <a:xfrm>
              <a:off x="3863723" y="2376738"/>
              <a:ext cx="44375" cy="44375"/>
            </a:xfrm>
            <a:custGeom>
              <a:avLst/>
              <a:gdLst/>
              <a:ahLst/>
              <a:cxnLst/>
              <a:rect l="l" t="t" r="r" b="b"/>
              <a:pathLst>
                <a:path w="1775" h="1775" extrusionOk="0">
                  <a:moveTo>
                    <a:pt x="1" y="1"/>
                  </a:moveTo>
                  <a:lnTo>
                    <a:pt x="1" y="1775"/>
                  </a:lnTo>
                  <a:lnTo>
                    <a:pt x="1775" y="1775"/>
                  </a:lnTo>
                  <a:lnTo>
                    <a:pt x="1775" y="1"/>
                  </a:lnTo>
                  <a:close/>
                </a:path>
              </a:pathLst>
            </a:custGeom>
            <a:solidFill>
              <a:srgbClr val="453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2" name="Google Shape;3122;p46"/>
            <p:cNvSpPr/>
            <p:nvPr/>
          </p:nvSpPr>
          <p:spPr>
            <a:xfrm>
              <a:off x="3819298" y="2288013"/>
              <a:ext cx="177525" cy="266250"/>
            </a:xfrm>
            <a:custGeom>
              <a:avLst/>
              <a:gdLst/>
              <a:ahLst/>
              <a:cxnLst/>
              <a:rect l="l" t="t" r="r" b="b"/>
              <a:pathLst>
                <a:path w="7101" h="10650" extrusionOk="0">
                  <a:moveTo>
                    <a:pt x="1778" y="1"/>
                  </a:moveTo>
                  <a:lnTo>
                    <a:pt x="1778" y="1772"/>
                  </a:lnTo>
                  <a:lnTo>
                    <a:pt x="1" y="1772"/>
                  </a:lnTo>
                  <a:lnTo>
                    <a:pt x="1" y="2632"/>
                  </a:lnTo>
                  <a:lnTo>
                    <a:pt x="1" y="3550"/>
                  </a:lnTo>
                  <a:lnTo>
                    <a:pt x="1" y="5324"/>
                  </a:lnTo>
                  <a:lnTo>
                    <a:pt x="1778" y="5324"/>
                  </a:lnTo>
                  <a:lnTo>
                    <a:pt x="1778" y="3550"/>
                  </a:lnTo>
                  <a:lnTo>
                    <a:pt x="3552" y="3550"/>
                  </a:lnTo>
                  <a:lnTo>
                    <a:pt x="3552" y="5324"/>
                  </a:lnTo>
                  <a:lnTo>
                    <a:pt x="1778" y="5324"/>
                  </a:lnTo>
                  <a:lnTo>
                    <a:pt x="1778" y="7098"/>
                  </a:lnTo>
                  <a:lnTo>
                    <a:pt x="1" y="7098"/>
                  </a:lnTo>
                  <a:lnTo>
                    <a:pt x="1" y="8872"/>
                  </a:lnTo>
                  <a:lnTo>
                    <a:pt x="1778" y="8872"/>
                  </a:lnTo>
                  <a:lnTo>
                    <a:pt x="1778" y="10650"/>
                  </a:lnTo>
                  <a:lnTo>
                    <a:pt x="3552" y="10650"/>
                  </a:lnTo>
                  <a:lnTo>
                    <a:pt x="3552" y="8872"/>
                  </a:lnTo>
                  <a:lnTo>
                    <a:pt x="5323" y="8872"/>
                  </a:lnTo>
                  <a:lnTo>
                    <a:pt x="5323" y="8055"/>
                  </a:lnTo>
                  <a:lnTo>
                    <a:pt x="5323" y="7098"/>
                  </a:lnTo>
                  <a:lnTo>
                    <a:pt x="5323" y="7095"/>
                  </a:lnTo>
                  <a:lnTo>
                    <a:pt x="7101" y="7095"/>
                  </a:lnTo>
                  <a:lnTo>
                    <a:pt x="7101" y="5324"/>
                  </a:lnTo>
                  <a:lnTo>
                    <a:pt x="5323" y="5324"/>
                  </a:lnTo>
                  <a:lnTo>
                    <a:pt x="5323" y="3550"/>
                  </a:lnTo>
                  <a:lnTo>
                    <a:pt x="7101" y="3550"/>
                  </a:lnTo>
                  <a:lnTo>
                    <a:pt x="7101" y="1772"/>
                  </a:lnTo>
                  <a:lnTo>
                    <a:pt x="5323" y="1772"/>
                  </a:lnTo>
                  <a:lnTo>
                    <a:pt x="53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3" name="Google Shape;3123;p46"/>
            <p:cNvSpPr/>
            <p:nvPr/>
          </p:nvSpPr>
          <p:spPr>
            <a:xfrm>
              <a:off x="3908073" y="2465463"/>
              <a:ext cx="133175" cy="221875"/>
            </a:xfrm>
            <a:custGeom>
              <a:avLst/>
              <a:gdLst/>
              <a:ahLst/>
              <a:cxnLst/>
              <a:rect l="l" t="t" r="r" b="b"/>
              <a:pathLst>
                <a:path w="5327" h="8875" extrusionOk="0">
                  <a:moveTo>
                    <a:pt x="1775" y="0"/>
                  </a:moveTo>
                  <a:lnTo>
                    <a:pt x="1775" y="1774"/>
                  </a:lnTo>
                  <a:lnTo>
                    <a:pt x="1" y="1774"/>
                  </a:lnTo>
                  <a:lnTo>
                    <a:pt x="1" y="3552"/>
                  </a:lnTo>
                  <a:lnTo>
                    <a:pt x="1" y="4238"/>
                  </a:lnTo>
                  <a:lnTo>
                    <a:pt x="1" y="5323"/>
                  </a:lnTo>
                  <a:lnTo>
                    <a:pt x="1" y="6556"/>
                  </a:lnTo>
                  <a:lnTo>
                    <a:pt x="1" y="8874"/>
                  </a:lnTo>
                  <a:lnTo>
                    <a:pt x="5327" y="8874"/>
                  </a:lnTo>
                  <a:lnTo>
                    <a:pt x="5327" y="6556"/>
                  </a:lnTo>
                  <a:lnTo>
                    <a:pt x="5327" y="5323"/>
                  </a:lnTo>
                  <a:lnTo>
                    <a:pt x="5327" y="4238"/>
                  </a:lnTo>
                  <a:lnTo>
                    <a:pt x="5327" y="3552"/>
                  </a:lnTo>
                  <a:lnTo>
                    <a:pt x="5327" y="1774"/>
                  </a:lnTo>
                  <a:lnTo>
                    <a:pt x="3550" y="1774"/>
                  </a:lnTo>
                  <a:lnTo>
                    <a:pt x="3550" y="0"/>
                  </a:lnTo>
                  <a:close/>
                </a:path>
              </a:pathLst>
            </a:custGeom>
            <a:solidFill>
              <a:srgbClr val="CCB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124" name="Google Shape;3124;p46"/>
          <p:cNvGrpSpPr/>
          <p:nvPr/>
        </p:nvGrpSpPr>
        <p:grpSpPr>
          <a:xfrm>
            <a:off x="4760950" y="1898838"/>
            <a:ext cx="799725" cy="1655125"/>
            <a:chOff x="4608550" y="1746438"/>
            <a:chExt cx="799725" cy="1655125"/>
          </a:xfrm>
        </p:grpSpPr>
        <p:sp>
          <p:nvSpPr>
            <p:cNvPr id="3125" name="Google Shape;3125;p46"/>
            <p:cNvSpPr/>
            <p:nvPr/>
          </p:nvSpPr>
          <p:spPr>
            <a:xfrm>
              <a:off x="4608550" y="1746438"/>
              <a:ext cx="799725" cy="1655125"/>
            </a:xfrm>
            <a:custGeom>
              <a:avLst/>
              <a:gdLst/>
              <a:ahLst/>
              <a:cxnLst/>
              <a:rect l="l" t="t" r="r" b="b"/>
              <a:pathLst>
                <a:path w="31989" h="66205" extrusionOk="0">
                  <a:moveTo>
                    <a:pt x="13687" y="0"/>
                  </a:moveTo>
                  <a:lnTo>
                    <a:pt x="13687" y="8"/>
                  </a:lnTo>
                  <a:lnTo>
                    <a:pt x="13687" y="4564"/>
                  </a:lnTo>
                  <a:lnTo>
                    <a:pt x="11411" y="4564"/>
                  </a:lnTo>
                  <a:lnTo>
                    <a:pt x="11411" y="6846"/>
                  </a:lnTo>
                  <a:lnTo>
                    <a:pt x="6849" y="6846"/>
                  </a:lnTo>
                  <a:lnTo>
                    <a:pt x="6849" y="9131"/>
                  </a:lnTo>
                  <a:lnTo>
                    <a:pt x="4564" y="9134"/>
                  </a:lnTo>
                  <a:lnTo>
                    <a:pt x="2280" y="9134"/>
                  </a:lnTo>
                  <a:lnTo>
                    <a:pt x="2280" y="18298"/>
                  </a:lnTo>
                  <a:lnTo>
                    <a:pt x="4564" y="18298"/>
                  </a:lnTo>
                  <a:lnTo>
                    <a:pt x="4564" y="20541"/>
                  </a:lnTo>
                  <a:lnTo>
                    <a:pt x="0" y="20541"/>
                  </a:lnTo>
                  <a:lnTo>
                    <a:pt x="0" y="47957"/>
                  </a:lnTo>
                  <a:lnTo>
                    <a:pt x="2280" y="47957"/>
                  </a:lnTo>
                  <a:lnTo>
                    <a:pt x="2280" y="66204"/>
                  </a:lnTo>
                  <a:lnTo>
                    <a:pt x="25131" y="66204"/>
                  </a:lnTo>
                  <a:lnTo>
                    <a:pt x="25131" y="57043"/>
                  </a:lnTo>
                  <a:lnTo>
                    <a:pt x="22854" y="57043"/>
                  </a:lnTo>
                  <a:lnTo>
                    <a:pt x="22854" y="47957"/>
                  </a:lnTo>
                  <a:lnTo>
                    <a:pt x="25131" y="47957"/>
                  </a:lnTo>
                  <a:lnTo>
                    <a:pt x="25131" y="22862"/>
                  </a:lnTo>
                  <a:lnTo>
                    <a:pt x="31988" y="22862"/>
                  </a:lnTo>
                  <a:lnTo>
                    <a:pt x="31988" y="11410"/>
                  </a:lnTo>
                  <a:lnTo>
                    <a:pt x="29703" y="11410"/>
                  </a:lnTo>
                  <a:lnTo>
                    <a:pt x="29703" y="6846"/>
                  </a:lnTo>
                  <a:lnTo>
                    <a:pt x="27427" y="6846"/>
                  </a:lnTo>
                  <a:lnTo>
                    <a:pt x="27427" y="4564"/>
                  </a:lnTo>
                  <a:lnTo>
                    <a:pt x="25142" y="4564"/>
                  </a:lnTo>
                  <a:lnTo>
                    <a:pt x="251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6" name="Google Shape;3126;p46"/>
            <p:cNvSpPr/>
            <p:nvPr/>
          </p:nvSpPr>
          <p:spPr>
            <a:xfrm>
              <a:off x="4979725" y="3258563"/>
              <a:ext cx="171175" cy="56925"/>
            </a:xfrm>
            <a:custGeom>
              <a:avLst/>
              <a:gdLst/>
              <a:ahLst/>
              <a:cxnLst/>
              <a:rect l="l" t="t" r="r" b="b"/>
              <a:pathLst>
                <a:path w="6847" h="2277" extrusionOk="0">
                  <a:moveTo>
                    <a:pt x="1" y="0"/>
                  </a:moveTo>
                  <a:lnTo>
                    <a:pt x="1" y="2277"/>
                  </a:lnTo>
                  <a:lnTo>
                    <a:pt x="6847" y="2277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7" name="Google Shape;3127;p46"/>
            <p:cNvSpPr/>
            <p:nvPr/>
          </p:nvSpPr>
          <p:spPr>
            <a:xfrm>
              <a:off x="5093825" y="2802288"/>
              <a:ext cx="57150" cy="57075"/>
            </a:xfrm>
            <a:custGeom>
              <a:avLst/>
              <a:gdLst/>
              <a:ahLst/>
              <a:cxnLst/>
              <a:rect l="l" t="t" r="r" b="b"/>
              <a:pathLst>
                <a:path w="2286" h="2283" extrusionOk="0">
                  <a:moveTo>
                    <a:pt x="1" y="1"/>
                  </a:moveTo>
                  <a:lnTo>
                    <a:pt x="1" y="2283"/>
                  </a:lnTo>
                  <a:lnTo>
                    <a:pt x="2285" y="2283"/>
                  </a:lnTo>
                  <a:lnTo>
                    <a:pt x="2285" y="1"/>
                  </a:lnTo>
                  <a:close/>
                </a:path>
              </a:pathLst>
            </a:custGeom>
            <a:solidFill>
              <a:srgbClr val="EFD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8" name="Google Shape;3128;p46"/>
            <p:cNvSpPr/>
            <p:nvPr/>
          </p:nvSpPr>
          <p:spPr>
            <a:xfrm>
              <a:off x="4751600" y="2345888"/>
              <a:ext cx="342250" cy="456425"/>
            </a:xfrm>
            <a:custGeom>
              <a:avLst/>
              <a:gdLst/>
              <a:ahLst/>
              <a:cxnLst/>
              <a:rect l="l" t="t" r="r" b="b"/>
              <a:pathLst>
                <a:path w="13690" h="18257" extrusionOk="0">
                  <a:moveTo>
                    <a:pt x="0" y="0"/>
                  </a:moveTo>
                  <a:lnTo>
                    <a:pt x="0" y="18257"/>
                  </a:lnTo>
                  <a:lnTo>
                    <a:pt x="13690" y="18257"/>
                  </a:lnTo>
                  <a:lnTo>
                    <a:pt x="13690" y="0"/>
                  </a:lnTo>
                  <a:lnTo>
                    <a:pt x="11408" y="0"/>
                  </a:lnTo>
                  <a:lnTo>
                    <a:pt x="11408" y="2285"/>
                  </a:lnTo>
                  <a:lnTo>
                    <a:pt x="9126" y="2285"/>
                  </a:lnTo>
                  <a:lnTo>
                    <a:pt x="9126" y="6846"/>
                  </a:lnTo>
                  <a:lnTo>
                    <a:pt x="4561" y="6846"/>
                  </a:lnTo>
                  <a:lnTo>
                    <a:pt x="4561" y="2285"/>
                  </a:lnTo>
                  <a:lnTo>
                    <a:pt x="2285" y="2285"/>
                  </a:lnTo>
                  <a:lnTo>
                    <a:pt x="22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9" name="Google Shape;3129;p46"/>
            <p:cNvSpPr/>
            <p:nvPr/>
          </p:nvSpPr>
          <p:spPr>
            <a:xfrm>
              <a:off x="4865625" y="2288963"/>
              <a:ext cx="114050" cy="57075"/>
            </a:xfrm>
            <a:custGeom>
              <a:avLst/>
              <a:gdLst/>
              <a:ahLst/>
              <a:cxnLst/>
              <a:rect l="l" t="t" r="r" b="b"/>
              <a:pathLst>
                <a:path w="4562" h="2283" extrusionOk="0">
                  <a:moveTo>
                    <a:pt x="0" y="1"/>
                  </a:moveTo>
                  <a:lnTo>
                    <a:pt x="0" y="2283"/>
                  </a:lnTo>
                  <a:lnTo>
                    <a:pt x="4562" y="2283"/>
                  </a:lnTo>
                  <a:lnTo>
                    <a:pt x="4562" y="1"/>
                  </a:lnTo>
                  <a:close/>
                </a:path>
              </a:pathLst>
            </a:custGeom>
            <a:solidFill>
              <a:srgbClr val="EFD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0" name="Google Shape;3130;p46"/>
            <p:cNvSpPr/>
            <p:nvPr/>
          </p:nvSpPr>
          <p:spPr>
            <a:xfrm>
              <a:off x="4751600" y="3258563"/>
              <a:ext cx="171175" cy="56925"/>
            </a:xfrm>
            <a:custGeom>
              <a:avLst/>
              <a:gdLst/>
              <a:ahLst/>
              <a:cxnLst/>
              <a:rect l="l" t="t" r="r" b="b"/>
              <a:pathLst>
                <a:path w="6847" h="2277" extrusionOk="0">
                  <a:moveTo>
                    <a:pt x="0" y="0"/>
                  </a:moveTo>
                  <a:lnTo>
                    <a:pt x="0" y="2277"/>
                  </a:lnTo>
                  <a:lnTo>
                    <a:pt x="6846" y="2277"/>
                  </a:lnTo>
                  <a:lnTo>
                    <a:pt x="6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1" name="Google Shape;3131;p46"/>
            <p:cNvSpPr/>
            <p:nvPr/>
          </p:nvSpPr>
          <p:spPr>
            <a:xfrm>
              <a:off x="4751600" y="2802288"/>
              <a:ext cx="342250" cy="456300"/>
            </a:xfrm>
            <a:custGeom>
              <a:avLst/>
              <a:gdLst/>
              <a:ahLst/>
              <a:cxnLst/>
              <a:rect l="l" t="t" r="r" b="b"/>
              <a:pathLst>
                <a:path w="13690" h="18252" extrusionOk="0">
                  <a:moveTo>
                    <a:pt x="0" y="1"/>
                  </a:moveTo>
                  <a:lnTo>
                    <a:pt x="0" y="2280"/>
                  </a:lnTo>
                  <a:lnTo>
                    <a:pt x="0" y="18251"/>
                  </a:lnTo>
                  <a:lnTo>
                    <a:pt x="4561" y="18251"/>
                  </a:lnTo>
                  <a:lnTo>
                    <a:pt x="4561" y="2280"/>
                  </a:lnTo>
                  <a:lnTo>
                    <a:pt x="9126" y="2280"/>
                  </a:lnTo>
                  <a:lnTo>
                    <a:pt x="9126" y="18251"/>
                  </a:lnTo>
                  <a:lnTo>
                    <a:pt x="13690" y="18251"/>
                  </a:lnTo>
                  <a:lnTo>
                    <a:pt x="13690" y="2280"/>
                  </a:lnTo>
                  <a:lnTo>
                    <a:pt x="13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2" name="Google Shape;3132;p46"/>
            <p:cNvSpPr/>
            <p:nvPr/>
          </p:nvSpPr>
          <p:spPr>
            <a:xfrm>
              <a:off x="4694550" y="2802288"/>
              <a:ext cx="57125" cy="57075"/>
            </a:xfrm>
            <a:custGeom>
              <a:avLst/>
              <a:gdLst/>
              <a:ahLst/>
              <a:cxnLst/>
              <a:rect l="l" t="t" r="r" b="b"/>
              <a:pathLst>
                <a:path w="2285" h="2283" extrusionOk="0">
                  <a:moveTo>
                    <a:pt x="0" y="1"/>
                  </a:moveTo>
                  <a:lnTo>
                    <a:pt x="0" y="2283"/>
                  </a:lnTo>
                  <a:lnTo>
                    <a:pt x="2285" y="2283"/>
                  </a:lnTo>
                  <a:lnTo>
                    <a:pt x="2285" y="1"/>
                  </a:lnTo>
                  <a:close/>
                </a:path>
              </a:pathLst>
            </a:custGeom>
            <a:solidFill>
              <a:srgbClr val="EFD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3" name="Google Shape;3133;p46"/>
            <p:cNvSpPr/>
            <p:nvPr/>
          </p:nvSpPr>
          <p:spPr>
            <a:xfrm>
              <a:off x="5093825" y="2345888"/>
              <a:ext cx="57150" cy="456300"/>
            </a:xfrm>
            <a:custGeom>
              <a:avLst/>
              <a:gdLst/>
              <a:ahLst/>
              <a:cxnLst/>
              <a:rect l="l" t="t" r="r" b="b"/>
              <a:pathLst>
                <a:path w="2286" h="18252" extrusionOk="0">
                  <a:moveTo>
                    <a:pt x="1" y="0"/>
                  </a:moveTo>
                  <a:lnTo>
                    <a:pt x="1" y="18251"/>
                  </a:lnTo>
                  <a:lnTo>
                    <a:pt x="2285" y="18251"/>
                  </a:lnTo>
                  <a:lnTo>
                    <a:pt x="2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4" name="Google Shape;3134;p46"/>
            <p:cNvSpPr/>
            <p:nvPr/>
          </p:nvSpPr>
          <p:spPr>
            <a:xfrm>
              <a:off x="4808700" y="2288963"/>
              <a:ext cx="228175" cy="228100"/>
            </a:xfrm>
            <a:custGeom>
              <a:avLst/>
              <a:gdLst/>
              <a:ahLst/>
              <a:cxnLst/>
              <a:rect l="l" t="t" r="r" b="b"/>
              <a:pathLst>
                <a:path w="9127" h="9124" extrusionOk="0">
                  <a:moveTo>
                    <a:pt x="1" y="1"/>
                  </a:moveTo>
                  <a:lnTo>
                    <a:pt x="1" y="2277"/>
                  </a:lnTo>
                  <a:lnTo>
                    <a:pt x="1" y="2280"/>
                  </a:lnTo>
                  <a:lnTo>
                    <a:pt x="1" y="4562"/>
                  </a:lnTo>
                  <a:lnTo>
                    <a:pt x="2277" y="4562"/>
                  </a:lnTo>
                  <a:lnTo>
                    <a:pt x="2277" y="9123"/>
                  </a:lnTo>
                  <a:lnTo>
                    <a:pt x="6842" y="9123"/>
                  </a:lnTo>
                  <a:lnTo>
                    <a:pt x="6842" y="4562"/>
                  </a:lnTo>
                  <a:lnTo>
                    <a:pt x="9124" y="4562"/>
                  </a:lnTo>
                  <a:lnTo>
                    <a:pt x="9124" y="2280"/>
                  </a:lnTo>
                  <a:lnTo>
                    <a:pt x="9126" y="2280"/>
                  </a:lnTo>
                  <a:lnTo>
                    <a:pt x="9126" y="1"/>
                  </a:lnTo>
                  <a:lnTo>
                    <a:pt x="6842" y="1"/>
                  </a:lnTo>
                  <a:lnTo>
                    <a:pt x="6842" y="2277"/>
                  </a:lnTo>
                  <a:lnTo>
                    <a:pt x="2280" y="2277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5" name="Google Shape;3135;p46"/>
            <p:cNvSpPr/>
            <p:nvPr/>
          </p:nvSpPr>
          <p:spPr>
            <a:xfrm>
              <a:off x="4694550" y="2345888"/>
              <a:ext cx="57125" cy="456300"/>
            </a:xfrm>
            <a:custGeom>
              <a:avLst/>
              <a:gdLst/>
              <a:ahLst/>
              <a:cxnLst/>
              <a:rect l="l" t="t" r="r" b="b"/>
              <a:pathLst>
                <a:path w="2285" h="18252" extrusionOk="0">
                  <a:moveTo>
                    <a:pt x="0" y="0"/>
                  </a:moveTo>
                  <a:lnTo>
                    <a:pt x="0" y="18251"/>
                  </a:lnTo>
                  <a:lnTo>
                    <a:pt x="2285" y="18251"/>
                  </a:lnTo>
                  <a:lnTo>
                    <a:pt x="2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6" name="Google Shape;3136;p46"/>
            <p:cNvSpPr/>
            <p:nvPr/>
          </p:nvSpPr>
          <p:spPr>
            <a:xfrm>
              <a:off x="5093825" y="206076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2286" h="2286" extrusionOk="0">
                  <a:moveTo>
                    <a:pt x="1" y="1"/>
                  </a:moveTo>
                  <a:lnTo>
                    <a:pt x="1" y="2286"/>
                  </a:lnTo>
                  <a:lnTo>
                    <a:pt x="2285" y="2286"/>
                  </a:lnTo>
                  <a:lnTo>
                    <a:pt x="2285" y="1"/>
                  </a:lnTo>
                  <a:close/>
                </a:path>
              </a:pathLst>
            </a:custGeom>
            <a:solidFill>
              <a:srgbClr val="503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7" name="Google Shape;3137;p46"/>
            <p:cNvSpPr/>
            <p:nvPr/>
          </p:nvSpPr>
          <p:spPr>
            <a:xfrm>
              <a:off x="4751600" y="1946588"/>
              <a:ext cx="285200" cy="171325"/>
            </a:xfrm>
            <a:custGeom>
              <a:avLst/>
              <a:gdLst/>
              <a:ahLst/>
              <a:cxnLst/>
              <a:rect l="l" t="t" r="r" b="b"/>
              <a:pathLst>
                <a:path w="11408" h="6853" extrusionOk="0">
                  <a:moveTo>
                    <a:pt x="9128" y="1"/>
                  </a:moveTo>
                  <a:lnTo>
                    <a:pt x="9128" y="2283"/>
                  </a:lnTo>
                  <a:lnTo>
                    <a:pt x="4567" y="2283"/>
                  </a:lnTo>
                  <a:lnTo>
                    <a:pt x="4567" y="4565"/>
                  </a:lnTo>
                  <a:lnTo>
                    <a:pt x="2285" y="4565"/>
                  </a:lnTo>
                  <a:lnTo>
                    <a:pt x="2285" y="4570"/>
                  </a:lnTo>
                  <a:lnTo>
                    <a:pt x="0" y="4570"/>
                  </a:lnTo>
                  <a:lnTo>
                    <a:pt x="0" y="6853"/>
                  </a:lnTo>
                  <a:lnTo>
                    <a:pt x="2285" y="6853"/>
                  </a:lnTo>
                  <a:lnTo>
                    <a:pt x="2285" y="6844"/>
                  </a:lnTo>
                  <a:lnTo>
                    <a:pt x="6846" y="6844"/>
                  </a:lnTo>
                  <a:lnTo>
                    <a:pt x="6846" y="4565"/>
                  </a:lnTo>
                  <a:lnTo>
                    <a:pt x="9128" y="4565"/>
                  </a:lnTo>
                  <a:lnTo>
                    <a:pt x="9128" y="2286"/>
                  </a:lnTo>
                  <a:lnTo>
                    <a:pt x="11408" y="2286"/>
                  </a:lnTo>
                  <a:lnTo>
                    <a:pt x="114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8" name="Google Shape;3138;p46"/>
            <p:cNvSpPr/>
            <p:nvPr/>
          </p:nvSpPr>
          <p:spPr>
            <a:xfrm>
              <a:off x="5093825" y="2003638"/>
              <a:ext cx="57150" cy="57075"/>
            </a:xfrm>
            <a:custGeom>
              <a:avLst/>
              <a:gdLst/>
              <a:ahLst/>
              <a:cxnLst/>
              <a:rect l="l" t="t" r="r" b="b"/>
              <a:pathLst>
                <a:path w="2286" h="2283" extrusionOk="0">
                  <a:moveTo>
                    <a:pt x="1" y="1"/>
                  </a:moveTo>
                  <a:lnTo>
                    <a:pt x="1" y="2283"/>
                  </a:lnTo>
                  <a:lnTo>
                    <a:pt x="2285" y="2283"/>
                  </a:lnTo>
                  <a:lnTo>
                    <a:pt x="22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9" name="Google Shape;3139;p46"/>
            <p:cNvSpPr/>
            <p:nvPr/>
          </p:nvSpPr>
          <p:spPr>
            <a:xfrm>
              <a:off x="5093825" y="1832488"/>
              <a:ext cx="57225" cy="114050"/>
            </a:xfrm>
            <a:custGeom>
              <a:avLst/>
              <a:gdLst/>
              <a:ahLst/>
              <a:cxnLst/>
              <a:rect l="l" t="t" r="r" b="b"/>
              <a:pathLst>
                <a:path w="2289" h="4562" extrusionOk="0">
                  <a:moveTo>
                    <a:pt x="1" y="1"/>
                  </a:moveTo>
                  <a:lnTo>
                    <a:pt x="1" y="2286"/>
                  </a:lnTo>
                  <a:lnTo>
                    <a:pt x="1" y="4562"/>
                  </a:lnTo>
                  <a:lnTo>
                    <a:pt x="2288" y="4562"/>
                  </a:lnTo>
                  <a:lnTo>
                    <a:pt x="2288" y="2286"/>
                  </a:lnTo>
                  <a:lnTo>
                    <a:pt x="22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0" name="Google Shape;3140;p46"/>
            <p:cNvSpPr/>
            <p:nvPr/>
          </p:nvSpPr>
          <p:spPr>
            <a:xfrm>
              <a:off x="4808700" y="1832413"/>
              <a:ext cx="513500" cy="456375"/>
            </a:xfrm>
            <a:custGeom>
              <a:avLst/>
              <a:gdLst/>
              <a:ahLst/>
              <a:cxnLst/>
              <a:rect l="l" t="t" r="r" b="b"/>
              <a:pathLst>
                <a:path w="20540" h="18255" extrusionOk="0">
                  <a:moveTo>
                    <a:pt x="13693" y="6853"/>
                  </a:moveTo>
                  <a:lnTo>
                    <a:pt x="13693" y="9137"/>
                  </a:lnTo>
                  <a:lnTo>
                    <a:pt x="11411" y="9137"/>
                  </a:lnTo>
                  <a:lnTo>
                    <a:pt x="11411" y="6853"/>
                  </a:lnTo>
                  <a:close/>
                  <a:moveTo>
                    <a:pt x="9126" y="1"/>
                  </a:moveTo>
                  <a:lnTo>
                    <a:pt x="9126" y="2827"/>
                  </a:lnTo>
                  <a:lnTo>
                    <a:pt x="9126" y="4565"/>
                  </a:lnTo>
                  <a:lnTo>
                    <a:pt x="9126" y="5650"/>
                  </a:lnTo>
                  <a:lnTo>
                    <a:pt x="9126" y="6844"/>
                  </a:lnTo>
                  <a:lnTo>
                    <a:pt x="6850" y="6844"/>
                  </a:lnTo>
                  <a:lnTo>
                    <a:pt x="6850" y="9129"/>
                  </a:lnTo>
                  <a:lnTo>
                    <a:pt x="4562" y="9129"/>
                  </a:lnTo>
                  <a:lnTo>
                    <a:pt x="4562" y="11411"/>
                  </a:lnTo>
                  <a:lnTo>
                    <a:pt x="1" y="11411"/>
                  </a:lnTo>
                  <a:lnTo>
                    <a:pt x="1" y="13693"/>
                  </a:lnTo>
                  <a:lnTo>
                    <a:pt x="1" y="15978"/>
                  </a:lnTo>
                  <a:lnTo>
                    <a:pt x="1" y="18254"/>
                  </a:lnTo>
                  <a:lnTo>
                    <a:pt x="9124" y="18254"/>
                  </a:lnTo>
                  <a:lnTo>
                    <a:pt x="9124" y="15978"/>
                  </a:lnTo>
                  <a:lnTo>
                    <a:pt x="9124" y="13699"/>
                  </a:lnTo>
                  <a:lnTo>
                    <a:pt x="15975" y="13699"/>
                  </a:lnTo>
                  <a:lnTo>
                    <a:pt x="15975" y="15981"/>
                  </a:lnTo>
                  <a:lnTo>
                    <a:pt x="18252" y="15981"/>
                  </a:lnTo>
                  <a:lnTo>
                    <a:pt x="18252" y="15978"/>
                  </a:lnTo>
                  <a:lnTo>
                    <a:pt x="18255" y="15981"/>
                  </a:lnTo>
                  <a:lnTo>
                    <a:pt x="20539" y="15981"/>
                  </a:lnTo>
                  <a:lnTo>
                    <a:pt x="20539" y="13699"/>
                  </a:lnTo>
                  <a:lnTo>
                    <a:pt x="20539" y="11414"/>
                  </a:lnTo>
                  <a:lnTo>
                    <a:pt x="18260" y="11414"/>
                  </a:lnTo>
                  <a:lnTo>
                    <a:pt x="18255" y="9132"/>
                  </a:lnTo>
                  <a:lnTo>
                    <a:pt x="18255" y="6850"/>
                  </a:lnTo>
                  <a:lnTo>
                    <a:pt x="15978" y="6850"/>
                  </a:lnTo>
                  <a:lnTo>
                    <a:pt x="15978" y="4565"/>
                  </a:lnTo>
                  <a:lnTo>
                    <a:pt x="11411" y="4565"/>
                  </a:lnTo>
                  <a:lnTo>
                    <a:pt x="11411" y="2827"/>
                  </a:lnTo>
                  <a:lnTo>
                    <a:pt x="114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141" name="Google Shape;3141;p46"/>
          <p:cNvGrpSpPr/>
          <p:nvPr/>
        </p:nvGrpSpPr>
        <p:grpSpPr>
          <a:xfrm>
            <a:off x="4115076" y="1776800"/>
            <a:ext cx="913840" cy="2393651"/>
            <a:chOff x="4115076" y="1776800"/>
            <a:chExt cx="913840" cy="2393651"/>
          </a:xfrm>
        </p:grpSpPr>
        <p:sp>
          <p:nvSpPr>
            <p:cNvPr id="3142" name="Google Shape;3142;p46"/>
            <p:cNvSpPr/>
            <p:nvPr/>
          </p:nvSpPr>
          <p:spPr>
            <a:xfrm>
              <a:off x="4115076" y="1776800"/>
              <a:ext cx="913840" cy="2393651"/>
            </a:xfrm>
            <a:custGeom>
              <a:avLst/>
              <a:gdLst/>
              <a:ahLst/>
              <a:cxnLst/>
              <a:rect l="l" t="t" r="r" b="b"/>
              <a:pathLst>
                <a:path w="25232" h="66091" extrusionOk="0">
                  <a:moveTo>
                    <a:pt x="3633" y="1"/>
                  </a:moveTo>
                  <a:lnTo>
                    <a:pt x="3633" y="2244"/>
                  </a:lnTo>
                  <a:lnTo>
                    <a:pt x="1393" y="2244"/>
                  </a:lnTo>
                  <a:lnTo>
                    <a:pt x="1393" y="13604"/>
                  </a:lnTo>
                  <a:lnTo>
                    <a:pt x="3633" y="13604"/>
                  </a:lnTo>
                  <a:lnTo>
                    <a:pt x="3633" y="20227"/>
                  </a:lnTo>
                  <a:lnTo>
                    <a:pt x="1" y="20227"/>
                  </a:lnTo>
                  <a:lnTo>
                    <a:pt x="1" y="47745"/>
                  </a:lnTo>
                  <a:lnTo>
                    <a:pt x="2294" y="47745"/>
                  </a:lnTo>
                  <a:lnTo>
                    <a:pt x="2294" y="56912"/>
                  </a:lnTo>
                  <a:lnTo>
                    <a:pt x="1" y="56912"/>
                  </a:lnTo>
                  <a:lnTo>
                    <a:pt x="1" y="66091"/>
                  </a:lnTo>
                  <a:lnTo>
                    <a:pt x="22935" y="66091"/>
                  </a:lnTo>
                  <a:lnTo>
                    <a:pt x="22935" y="47745"/>
                  </a:lnTo>
                  <a:lnTo>
                    <a:pt x="25231" y="47745"/>
                  </a:lnTo>
                  <a:lnTo>
                    <a:pt x="25231" y="20227"/>
                  </a:lnTo>
                  <a:lnTo>
                    <a:pt x="21719" y="20227"/>
                  </a:lnTo>
                  <a:lnTo>
                    <a:pt x="21719" y="13604"/>
                  </a:lnTo>
                  <a:lnTo>
                    <a:pt x="23957" y="13604"/>
                  </a:lnTo>
                  <a:lnTo>
                    <a:pt x="23957" y="2244"/>
                  </a:lnTo>
                  <a:lnTo>
                    <a:pt x="21719" y="2244"/>
                  </a:lnTo>
                  <a:lnTo>
                    <a:pt x="217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3" name="Google Shape;3143;p46"/>
            <p:cNvSpPr/>
            <p:nvPr/>
          </p:nvSpPr>
          <p:spPr>
            <a:xfrm>
              <a:off x="4738085" y="3962705"/>
              <a:ext cx="82974" cy="82974"/>
            </a:xfrm>
            <a:custGeom>
              <a:avLst/>
              <a:gdLst/>
              <a:ahLst/>
              <a:cxnLst/>
              <a:rect l="l" t="t" r="r" b="b"/>
              <a:pathLst>
                <a:path w="2291" h="2291" extrusionOk="0">
                  <a:moveTo>
                    <a:pt x="0" y="0"/>
                  </a:moveTo>
                  <a:lnTo>
                    <a:pt x="0" y="2290"/>
                  </a:lnTo>
                  <a:lnTo>
                    <a:pt x="2291" y="2290"/>
                  </a:lnTo>
                  <a:lnTo>
                    <a:pt x="22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4" name="Google Shape;3144;p46"/>
            <p:cNvSpPr/>
            <p:nvPr/>
          </p:nvSpPr>
          <p:spPr>
            <a:xfrm>
              <a:off x="4405973" y="3962705"/>
              <a:ext cx="82974" cy="82974"/>
            </a:xfrm>
            <a:custGeom>
              <a:avLst/>
              <a:gdLst/>
              <a:ahLst/>
              <a:cxnLst/>
              <a:rect l="l" t="t" r="r" b="b"/>
              <a:pathLst>
                <a:path w="2291" h="2291" extrusionOk="0">
                  <a:moveTo>
                    <a:pt x="0" y="0"/>
                  </a:moveTo>
                  <a:lnTo>
                    <a:pt x="0" y="2290"/>
                  </a:lnTo>
                  <a:lnTo>
                    <a:pt x="2291" y="2290"/>
                  </a:lnTo>
                  <a:lnTo>
                    <a:pt x="22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5" name="Google Shape;3145;p46"/>
            <p:cNvSpPr/>
            <p:nvPr/>
          </p:nvSpPr>
          <p:spPr>
            <a:xfrm>
              <a:off x="4322818" y="3298368"/>
              <a:ext cx="498244" cy="664374"/>
            </a:xfrm>
            <a:custGeom>
              <a:avLst/>
              <a:gdLst/>
              <a:ahLst/>
              <a:cxnLst/>
              <a:rect l="l" t="t" r="r" b="b"/>
              <a:pathLst>
                <a:path w="13757" h="18344" extrusionOk="0">
                  <a:moveTo>
                    <a:pt x="0" y="0"/>
                  </a:moveTo>
                  <a:lnTo>
                    <a:pt x="0" y="2293"/>
                  </a:lnTo>
                  <a:lnTo>
                    <a:pt x="0" y="18343"/>
                  </a:lnTo>
                  <a:lnTo>
                    <a:pt x="4587" y="18343"/>
                  </a:lnTo>
                  <a:lnTo>
                    <a:pt x="4587" y="2293"/>
                  </a:lnTo>
                  <a:lnTo>
                    <a:pt x="4587" y="2291"/>
                  </a:lnTo>
                  <a:lnTo>
                    <a:pt x="9176" y="2291"/>
                  </a:lnTo>
                  <a:lnTo>
                    <a:pt x="9176" y="2293"/>
                  </a:lnTo>
                  <a:lnTo>
                    <a:pt x="9176" y="18343"/>
                  </a:lnTo>
                  <a:lnTo>
                    <a:pt x="13757" y="18343"/>
                  </a:lnTo>
                  <a:lnTo>
                    <a:pt x="13757" y="2293"/>
                  </a:lnTo>
                  <a:lnTo>
                    <a:pt x="13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6" name="Google Shape;3146;p46"/>
            <p:cNvSpPr/>
            <p:nvPr/>
          </p:nvSpPr>
          <p:spPr>
            <a:xfrm>
              <a:off x="4821023" y="2883099"/>
              <a:ext cx="83119" cy="498244"/>
            </a:xfrm>
            <a:custGeom>
              <a:avLst/>
              <a:gdLst/>
              <a:ahLst/>
              <a:cxnLst/>
              <a:rect l="l" t="t" r="r" b="b"/>
              <a:pathLst>
                <a:path w="2295" h="13757" extrusionOk="0">
                  <a:moveTo>
                    <a:pt x="1" y="0"/>
                  </a:moveTo>
                  <a:lnTo>
                    <a:pt x="1" y="11466"/>
                  </a:lnTo>
                  <a:lnTo>
                    <a:pt x="1" y="13757"/>
                  </a:lnTo>
                  <a:lnTo>
                    <a:pt x="2294" y="13757"/>
                  </a:lnTo>
                  <a:lnTo>
                    <a:pt x="2294" y="11466"/>
                  </a:lnTo>
                  <a:lnTo>
                    <a:pt x="2294" y="0"/>
                  </a:lnTo>
                  <a:close/>
                </a:path>
              </a:pathLst>
            </a:custGeom>
            <a:solidFill>
              <a:srgbClr val="EFD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7" name="Google Shape;3147;p46"/>
            <p:cNvSpPr/>
            <p:nvPr/>
          </p:nvSpPr>
          <p:spPr>
            <a:xfrm>
              <a:off x="4488911" y="2634031"/>
              <a:ext cx="166057" cy="82974"/>
            </a:xfrm>
            <a:custGeom>
              <a:avLst/>
              <a:gdLst/>
              <a:ahLst/>
              <a:cxnLst/>
              <a:rect l="l" t="t" r="r" b="b"/>
              <a:pathLst>
                <a:path w="4585" h="2291" extrusionOk="0">
                  <a:moveTo>
                    <a:pt x="1" y="0"/>
                  </a:moveTo>
                  <a:lnTo>
                    <a:pt x="1" y="2291"/>
                  </a:lnTo>
                  <a:lnTo>
                    <a:pt x="4584" y="2291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rgbClr val="EFD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8" name="Google Shape;3148;p46"/>
            <p:cNvSpPr/>
            <p:nvPr/>
          </p:nvSpPr>
          <p:spPr>
            <a:xfrm>
              <a:off x="4488911" y="2550876"/>
              <a:ext cx="166057" cy="82974"/>
            </a:xfrm>
            <a:custGeom>
              <a:avLst/>
              <a:gdLst/>
              <a:ahLst/>
              <a:cxnLst/>
              <a:rect l="l" t="t" r="r" b="b"/>
              <a:pathLst>
                <a:path w="4585" h="2291" extrusionOk="0">
                  <a:moveTo>
                    <a:pt x="1" y="0"/>
                  </a:moveTo>
                  <a:lnTo>
                    <a:pt x="1" y="2291"/>
                  </a:lnTo>
                  <a:lnTo>
                    <a:pt x="4584" y="2291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rgbClr val="EFD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9" name="Google Shape;3149;p46"/>
            <p:cNvSpPr/>
            <p:nvPr/>
          </p:nvSpPr>
          <p:spPr>
            <a:xfrm>
              <a:off x="4239772" y="2883099"/>
              <a:ext cx="83083" cy="498244"/>
            </a:xfrm>
            <a:custGeom>
              <a:avLst/>
              <a:gdLst/>
              <a:ahLst/>
              <a:cxnLst/>
              <a:rect l="l" t="t" r="r" b="b"/>
              <a:pathLst>
                <a:path w="2294" h="13757" extrusionOk="0">
                  <a:moveTo>
                    <a:pt x="0" y="0"/>
                  </a:moveTo>
                  <a:lnTo>
                    <a:pt x="0" y="11466"/>
                  </a:lnTo>
                  <a:lnTo>
                    <a:pt x="0" y="13757"/>
                  </a:lnTo>
                  <a:lnTo>
                    <a:pt x="2293" y="13757"/>
                  </a:lnTo>
                  <a:lnTo>
                    <a:pt x="2293" y="11466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EFD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0" name="Google Shape;3150;p46"/>
            <p:cNvSpPr/>
            <p:nvPr/>
          </p:nvSpPr>
          <p:spPr>
            <a:xfrm>
              <a:off x="4239772" y="2634031"/>
              <a:ext cx="664374" cy="664374"/>
            </a:xfrm>
            <a:custGeom>
              <a:avLst/>
              <a:gdLst/>
              <a:ahLst/>
              <a:cxnLst/>
              <a:rect l="l" t="t" r="r" b="b"/>
              <a:pathLst>
                <a:path w="18344" h="18344" extrusionOk="0">
                  <a:moveTo>
                    <a:pt x="0" y="0"/>
                  </a:moveTo>
                  <a:lnTo>
                    <a:pt x="0" y="6877"/>
                  </a:lnTo>
                  <a:lnTo>
                    <a:pt x="2293" y="6877"/>
                  </a:lnTo>
                  <a:lnTo>
                    <a:pt x="2293" y="18343"/>
                  </a:lnTo>
                  <a:lnTo>
                    <a:pt x="16050" y="18343"/>
                  </a:lnTo>
                  <a:lnTo>
                    <a:pt x="16050" y="6877"/>
                  </a:lnTo>
                  <a:lnTo>
                    <a:pt x="18343" y="6877"/>
                  </a:lnTo>
                  <a:lnTo>
                    <a:pt x="18343" y="0"/>
                  </a:lnTo>
                  <a:lnTo>
                    <a:pt x="11469" y="0"/>
                  </a:lnTo>
                  <a:lnTo>
                    <a:pt x="11469" y="2291"/>
                  </a:lnTo>
                  <a:lnTo>
                    <a:pt x="6880" y="2291"/>
                  </a:lnTo>
                  <a:lnTo>
                    <a:pt x="68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1" name="Google Shape;3151;p46"/>
            <p:cNvSpPr/>
            <p:nvPr/>
          </p:nvSpPr>
          <p:spPr>
            <a:xfrm>
              <a:off x="4571993" y="3962705"/>
              <a:ext cx="166130" cy="83083"/>
            </a:xfrm>
            <a:custGeom>
              <a:avLst/>
              <a:gdLst/>
              <a:ahLst/>
              <a:cxnLst/>
              <a:rect l="l" t="t" r="r" b="b"/>
              <a:pathLst>
                <a:path w="4587" h="2294" extrusionOk="0">
                  <a:moveTo>
                    <a:pt x="0" y="0"/>
                  </a:moveTo>
                  <a:lnTo>
                    <a:pt x="0" y="2293"/>
                  </a:lnTo>
                  <a:lnTo>
                    <a:pt x="4586" y="2293"/>
                  </a:lnTo>
                  <a:lnTo>
                    <a:pt x="45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2" name="Google Shape;3152;p46"/>
            <p:cNvSpPr/>
            <p:nvPr/>
          </p:nvSpPr>
          <p:spPr>
            <a:xfrm>
              <a:off x="4239772" y="3962705"/>
              <a:ext cx="166238" cy="83083"/>
            </a:xfrm>
            <a:custGeom>
              <a:avLst/>
              <a:gdLst/>
              <a:ahLst/>
              <a:cxnLst/>
              <a:rect l="l" t="t" r="r" b="b"/>
              <a:pathLst>
                <a:path w="4590" h="2294" extrusionOk="0">
                  <a:moveTo>
                    <a:pt x="0" y="0"/>
                  </a:moveTo>
                  <a:lnTo>
                    <a:pt x="0" y="2293"/>
                  </a:lnTo>
                  <a:lnTo>
                    <a:pt x="4589" y="2293"/>
                  </a:lnTo>
                  <a:lnTo>
                    <a:pt x="4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3" name="Google Shape;3153;p46"/>
            <p:cNvSpPr/>
            <p:nvPr/>
          </p:nvSpPr>
          <p:spPr>
            <a:xfrm>
              <a:off x="4614729" y="2147413"/>
              <a:ext cx="80946" cy="81163"/>
            </a:xfrm>
            <a:custGeom>
              <a:avLst/>
              <a:gdLst/>
              <a:ahLst/>
              <a:cxnLst/>
              <a:rect l="l" t="t" r="r" b="b"/>
              <a:pathLst>
                <a:path w="2235" h="2241" extrusionOk="0">
                  <a:moveTo>
                    <a:pt x="0" y="1"/>
                  </a:moveTo>
                  <a:lnTo>
                    <a:pt x="0" y="2241"/>
                  </a:lnTo>
                  <a:lnTo>
                    <a:pt x="2235" y="2241"/>
                  </a:lnTo>
                  <a:lnTo>
                    <a:pt x="22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4" name="Google Shape;3154;p46"/>
            <p:cNvSpPr/>
            <p:nvPr/>
          </p:nvSpPr>
          <p:spPr>
            <a:xfrm>
              <a:off x="4533494" y="2309486"/>
              <a:ext cx="81272" cy="81272"/>
            </a:xfrm>
            <a:custGeom>
              <a:avLst/>
              <a:gdLst/>
              <a:ahLst/>
              <a:cxnLst/>
              <a:rect l="l" t="t" r="r" b="b"/>
              <a:pathLst>
                <a:path w="2244" h="2244" extrusionOk="0">
                  <a:moveTo>
                    <a:pt x="0" y="1"/>
                  </a:moveTo>
                  <a:lnTo>
                    <a:pt x="0" y="2244"/>
                  </a:lnTo>
                  <a:lnTo>
                    <a:pt x="2243" y="2244"/>
                  </a:lnTo>
                  <a:lnTo>
                    <a:pt x="22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5" name="Google Shape;3155;p46"/>
            <p:cNvSpPr/>
            <p:nvPr/>
          </p:nvSpPr>
          <p:spPr>
            <a:xfrm>
              <a:off x="4452331" y="2147413"/>
              <a:ext cx="81272" cy="81163"/>
            </a:xfrm>
            <a:custGeom>
              <a:avLst/>
              <a:gdLst/>
              <a:ahLst/>
              <a:cxnLst/>
              <a:rect l="l" t="t" r="r" b="b"/>
              <a:pathLst>
                <a:path w="2244" h="2241" extrusionOk="0">
                  <a:moveTo>
                    <a:pt x="1" y="1"/>
                  </a:moveTo>
                  <a:lnTo>
                    <a:pt x="1" y="2241"/>
                  </a:lnTo>
                  <a:lnTo>
                    <a:pt x="2244" y="2241"/>
                  </a:lnTo>
                  <a:lnTo>
                    <a:pt x="22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6" name="Google Shape;3156;p46"/>
            <p:cNvSpPr/>
            <p:nvPr/>
          </p:nvSpPr>
          <p:spPr>
            <a:xfrm>
              <a:off x="4371313" y="2228540"/>
              <a:ext cx="405708" cy="324400"/>
            </a:xfrm>
            <a:custGeom>
              <a:avLst/>
              <a:gdLst/>
              <a:ahLst/>
              <a:cxnLst/>
              <a:rect l="l" t="t" r="r" b="b"/>
              <a:pathLst>
                <a:path w="11202" h="8957" extrusionOk="0">
                  <a:moveTo>
                    <a:pt x="0" y="1"/>
                  </a:moveTo>
                  <a:lnTo>
                    <a:pt x="0" y="2238"/>
                  </a:lnTo>
                  <a:lnTo>
                    <a:pt x="0" y="4479"/>
                  </a:lnTo>
                  <a:lnTo>
                    <a:pt x="0" y="6722"/>
                  </a:lnTo>
                  <a:lnTo>
                    <a:pt x="2241" y="6722"/>
                  </a:lnTo>
                  <a:lnTo>
                    <a:pt x="2241" y="8956"/>
                  </a:lnTo>
                  <a:lnTo>
                    <a:pt x="8959" y="8956"/>
                  </a:lnTo>
                  <a:lnTo>
                    <a:pt x="8959" y="6722"/>
                  </a:lnTo>
                  <a:lnTo>
                    <a:pt x="11201" y="6722"/>
                  </a:lnTo>
                  <a:lnTo>
                    <a:pt x="11201" y="4479"/>
                  </a:lnTo>
                  <a:lnTo>
                    <a:pt x="11201" y="2238"/>
                  </a:lnTo>
                  <a:lnTo>
                    <a:pt x="11201" y="1"/>
                  </a:lnTo>
                  <a:lnTo>
                    <a:pt x="6721" y="1"/>
                  </a:lnTo>
                  <a:lnTo>
                    <a:pt x="6721" y="2238"/>
                  </a:lnTo>
                  <a:lnTo>
                    <a:pt x="6721" y="4479"/>
                  </a:lnTo>
                  <a:lnTo>
                    <a:pt x="4478" y="4479"/>
                  </a:lnTo>
                  <a:lnTo>
                    <a:pt x="4478" y="2238"/>
                  </a:lnTo>
                  <a:lnTo>
                    <a:pt x="44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7" name="Google Shape;3157;p46"/>
            <p:cNvSpPr/>
            <p:nvPr/>
          </p:nvSpPr>
          <p:spPr>
            <a:xfrm>
              <a:off x="4371313" y="1985268"/>
              <a:ext cx="405708" cy="324364"/>
            </a:xfrm>
            <a:custGeom>
              <a:avLst/>
              <a:gdLst/>
              <a:ahLst/>
              <a:cxnLst/>
              <a:rect l="l" t="t" r="r" b="b"/>
              <a:pathLst>
                <a:path w="11202" h="8956" extrusionOk="0">
                  <a:moveTo>
                    <a:pt x="2241" y="0"/>
                  </a:moveTo>
                  <a:lnTo>
                    <a:pt x="2241" y="2235"/>
                  </a:lnTo>
                  <a:lnTo>
                    <a:pt x="0" y="2235"/>
                  </a:lnTo>
                  <a:lnTo>
                    <a:pt x="0" y="4478"/>
                  </a:lnTo>
                  <a:lnTo>
                    <a:pt x="0" y="6718"/>
                  </a:lnTo>
                  <a:lnTo>
                    <a:pt x="2241" y="6718"/>
                  </a:lnTo>
                  <a:lnTo>
                    <a:pt x="2241" y="4478"/>
                  </a:lnTo>
                  <a:lnTo>
                    <a:pt x="4478" y="4478"/>
                  </a:lnTo>
                  <a:lnTo>
                    <a:pt x="4478" y="5301"/>
                  </a:lnTo>
                  <a:lnTo>
                    <a:pt x="4478" y="6718"/>
                  </a:lnTo>
                  <a:lnTo>
                    <a:pt x="4478" y="8955"/>
                  </a:lnTo>
                  <a:lnTo>
                    <a:pt x="6721" y="8955"/>
                  </a:lnTo>
                  <a:lnTo>
                    <a:pt x="6721" y="6718"/>
                  </a:lnTo>
                  <a:lnTo>
                    <a:pt x="6721" y="5301"/>
                  </a:lnTo>
                  <a:lnTo>
                    <a:pt x="6721" y="4478"/>
                  </a:lnTo>
                  <a:lnTo>
                    <a:pt x="8959" y="4478"/>
                  </a:lnTo>
                  <a:lnTo>
                    <a:pt x="8959" y="6718"/>
                  </a:lnTo>
                  <a:lnTo>
                    <a:pt x="11201" y="6718"/>
                  </a:lnTo>
                  <a:lnTo>
                    <a:pt x="11201" y="4478"/>
                  </a:lnTo>
                  <a:lnTo>
                    <a:pt x="11201" y="2235"/>
                  </a:lnTo>
                  <a:lnTo>
                    <a:pt x="8959" y="2235"/>
                  </a:lnTo>
                  <a:lnTo>
                    <a:pt x="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8" name="Google Shape;3158;p46"/>
            <p:cNvSpPr/>
            <p:nvPr/>
          </p:nvSpPr>
          <p:spPr>
            <a:xfrm>
              <a:off x="4695747" y="1904032"/>
              <a:ext cx="162399" cy="243418"/>
            </a:xfrm>
            <a:custGeom>
              <a:avLst/>
              <a:gdLst/>
              <a:ahLst/>
              <a:cxnLst/>
              <a:rect l="l" t="t" r="r" b="b"/>
              <a:pathLst>
                <a:path w="4484" h="6721" extrusionOk="0">
                  <a:moveTo>
                    <a:pt x="1" y="0"/>
                  </a:moveTo>
                  <a:lnTo>
                    <a:pt x="1" y="2243"/>
                  </a:lnTo>
                  <a:lnTo>
                    <a:pt x="1" y="4478"/>
                  </a:lnTo>
                  <a:lnTo>
                    <a:pt x="2243" y="4478"/>
                  </a:lnTo>
                  <a:lnTo>
                    <a:pt x="2243" y="6721"/>
                  </a:lnTo>
                  <a:lnTo>
                    <a:pt x="4484" y="6721"/>
                  </a:lnTo>
                  <a:lnTo>
                    <a:pt x="4484" y="4478"/>
                  </a:lnTo>
                  <a:lnTo>
                    <a:pt x="4484" y="2243"/>
                  </a:lnTo>
                  <a:lnTo>
                    <a:pt x="2243" y="2243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9" name="Google Shape;3159;p46"/>
            <p:cNvSpPr/>
            <p:nvPr/>
          </p:nvSpPr>
          <p:spPr>
            <a:xfrm>
              <a:off x="4695747" y="2471958"/>
              <a:ext cx="81272" cy="80982"/>
            </a:xfrm>
            <a:custGeom>
              <a:avLst/>
              <a:gdLst/>
              <a:ahLst/>
              <a:cxnLst/>
              <a:rect l="l" t="t" r="r" b="b"/>
              <a:pathLst>
                <a:path w="2244" h="2236" extrusionOk="0">
                  <a:moveTo>
                    <a:pt x="1" y="1"/>
                  </a:moveTo>
                  <a:lnTo>
                    <a:pt x="1" y="2235"/>
                  </a:lnTo>
                  <a:lnTo>
                    <a:pt x="2243" y="2235"/>
                  </a:lnTo>
                  <a:lnTo>
                    <a:pt x="22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0" name="Google Shape;3160;p46"/>
            <p:cNvSpPr/>
            <p:nvPr/>
          </p:nvSpPr>
          <p:spPr>
            <a:xfrm>
              <a:off x="4452440" y="2552904"/>
              <a:ext cx="243345" cy="81272"/>
            </a:xfrm>
            <a:custGeom>
              <a:avLst/>
              <a:gdLst/>
              <a:ahLst/>
              <a:cxnLst/>
              <a:rect l="l" t="t" r="r" b="b"/>
              <a:pathLst>
                <a:path w="6719" h="2244" extrusionOk="0">
                  <a:moveTo>
                    <a:pt x="1" y="0"/>
                  </a:moveTo>
                  <a:lnTo>
                    <a:pt x="1" y="2243"/>
                  </a:lnTo>
                  <a:lnTo>
                    <a:pt x="6719" y="2243"/>
                  </a:lnTo>
                  <a:lnTo>
                    <a:pt x="67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1" name="Google Shape;3161;p46"/>
            <p:cNvSpPr/>
            <p:nvPr/>
          </p:nvSpPr>
          <p:spPr>
            <a:xfrm>
              <a:off x="4371313" y="2471958"/>
              <a:ext cx="80982" cy="80982"/>
            </a:xfrm>
            <a:custGeom>
              <a:avLst/>
              <a:gdLst/>
              <a:ahLst/>
              <a:cxnLst/>
              <a:rect l="l" t="t" r="r" b="b"/>
              <a:pathLst>
                <a:path w="2236" h="2236" extrusionOk="0">
                  <a:moveTo>
                    <a:pt x="0" y="1"/>
                  </a:moveTo>
                  <a:lnTo>
                    <a:pt x="0" y="2235"/>
                  </a:lnTo>
                  <a:lnTo>
                    <a:pt x="2235" y="2235"/>
                  </a:lnTo>
                  <a:lnTo>
                    <a:pt x="22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2" name="Google Shape;3162;p46"/>
            <p:cNvSpPr/>
            <p:nvPr/>
          </p:nvSpPr>
          <p:spPr>
            <a:xfrm>
              <a:off x="4290078" y="1904032"/>
              <a:ext cx="162399" cy="243418"/>
            </a:xfrm>
            <a:custGeom>
              <a:avLst/>
              <a:gdLst/>
              <a:ahLst/>
              <a:cxnLst/>
              <a:rect l="l" t="t" r="r" b="b"/>
              <a:pathLst>
                <a:path w="4484" h="6721" extrusionOk="0">
                  <a:moveTo>
                    <a:pt x="2243" y="0"/>
                  </a:moveTo>
                  <a:lnTo>
                    <a:pt x="2243" y="2243"/>
                  </a:lnTo>
                  <a:lnTo>
                    <a:pt x="0" y="2243"/>
                  </a:lnTo>
                  <a:lnTo>
                    <a:pt x="0" y="4478"/>
                  </a:lnTo>
                  <a:lnTo>
                    <a:pt x="0" y="6721"/>
                  </a:lnTo>
                  <a:lnTo>
                    <a:pt x="2243" y="6721"/>
                  </a:lnTo>
                  <a:lnTo>
                    <a:pt x="2243" y="4478"/>
                  </a:lnTo>
                  <a:lnTo>
                    <a:pt x="4484" y="4478"/>
                  </a:lnTo>
                  <a:lnTo>
                    <a:pt x="4484" y="2243"/>
                  </a:lnTo>
                  <a:lnTo>
                    <a:pt x="4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104" name="Google Shape;3104;p46"/>
          <p:cNvSpPr txBox="1"/>
          <p:nvPr/>
        </p:nvSpPr>
        <p:spPr>
          <a:xfrm>
            <a:off x="6087745" y="1776730"/>
            <a:ext cx="2847340" cy="527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D1D1D"/>
                </a:solidFill>
                <a:latin typeface="Bahnschrift" panose="020B0502040204020203" charset="0"/>
                <a:ea typeface="Permanent Marker" panose="02000000000000000000"/>
                <a:cs typeface="Bahnschrift" panose="020B0502040204020203" charset="0"/>
                <a:sym typeface="Permanent Marker" panose="02000000000000000000"/>
              </a:rPr>
              <a:t>#</a:t>
            </a:r>
            <a:r>
              <a:rPr lang="en-US" altLang="en-GB" sz="1800">
                <a:solidFill>
                  <a:srgbClr val="1D1D1D"/>
                </a:solidFill>
                <a:latin typeface="Bahnschrift" panose="020B0502040204020203" charset="0"/>
                <a:ea typeface="Permanent Marker" panose="02000000000000000000"/>
                <a:cs typeface="Bahnschrift" panose="020B0502040204020203" charset="0"/>
                <a:sym typeface="Permanent Marker" panose="02000000000000000000"/>
              </a:rPr>
              <a:t>2</a:t>
            </a:r>
            <a:r>
              <a:rPr lang="en-GB" sz="1800">
                <a:solidFill>
                  <a:srgbClr val="1D1D1D"/>
                </a:solidFill>
                <a:latin typeface="Bahnschrift" panose="020B0502040204020203" charset="0"/>
                <a:ea typeface="Permanent Marker" panose="02000000000000000000"/>
                <a:cs typeface="Bahnschrift" panose="020B0502040204020203" charset="0"/>
                <a:sym typeface="Permanent Marker" panose="02000000000000000000"/>
              </a:rPr>
              <a:t>:</a:t>
            </a:r>
            <a:r>
              <a:rPr lang="en-US" altLang="en-GB" sz="1800">
                <a:solidFill>
                  <a:srgbClr val="1D1D1D"/>
                </a:solidFill>
                <a:latin typeface="Bahnschrift" panose="020B0502040204020203" charset="0"/>
                <a:ea typeface="Permanent Marker" panose="02000000000000000000"/>
                <a:cs typeface="Bahnschrift" panose="020B0502040204020203" charset="0"/>
                <a:sym typeface="Permanent Marker" panose="02000000000000000000"/>
              </a:rPr>
              <a:t> Ngôn ngữ lập trình </a:t>
            </a:r>
            <a:r>
              <a:rPr lang="en-GB" sz="1800">
                <a:solidFill>
                  <a:srgbClr val="1D1D1D"/>
                </a:solidFill>
                <a:latin typeface="Bahnschrift" panose="020B0502040204020203" charset="0"/>
                <a:ea typeface="Permanent Marker" panose="02000000000000000000"/>
                <a:cs typeface="Bahnschrift" panose="020B0502040204020203" charset="0"/>
                <a:sym typeface="Permanent Marker" panose="02000000000000000000"/>
              </a:rPr>
              <a:t> </a:t>
            </a:r>
            <a:endParaRPr sz="1800">
              <a:solidFill>
                <a:srgbClr val="1D1D1D"/>
              </a:solidFill>
              <a:latin typeface="Permanent Marker" panose="02000000000000000000"/>
              <a:ea typeface="Permanent Marker" panose="02000000000000000000"/>
              <a:cs typeface="Permanent Marker" panose="02000000000000000000"/>
              <a:sym typeface="Permanent Marker" panose="02000000000000000000"/>
            </a:endParaRPr>
          </a:p>
        </p:txBody>
      </p:sp>
      <p:sp>
        <p:nvSpPr>
          <p:cNvPr id="3163" name="Google Shape;3163;p46"/>
          <p:cNvSpPr txBox="1"/>
          <p:nvPr/>
        </p:nvSpPr>
        <p:spPr>
          <a:xfrm>
            <a:off x="6087745" y="2152015"/>
            <a:ext cx="2336165" cy="1040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  <a:latin typeface="Bahnschrift Light" panose="020B0502040204020203" charset="0"/>
                <a:ea typeface="Didact Gothic" panose="00000500000000000000"/>
                <a:cs typeface="Bahnschrift Light" panose="020B0502040204020203" charset="0"/>
                <a:sym typeface="Didact Gothic" panose="00000500000000000000"/>
              </a:rPr>
              <a:t>Website được viết bằng những ngôn ngữ lập trình: HTML, CSS và JAVASCRIPT</a:t>
            </a:r>
            <a:endParaRPr lang="en-US" altLang="en-GB">
              <a:solidFill>
                <a:schemeClr val="dk1"/>
              </a:solidFill>
              <a:latin typeface="Bahnschrift Light" panose="020B0502040204020203" charset="0"/>
              <a:ea typeface="Didact Gothic" panose="00000500000000000000"/>
              <a:cs typeface="Bahnschrift Light" panose="020B0502040204020203" charset="0"/>
              <a:sym typeface="Didact Gothic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>
              <a:solidFill>
                <a:schemeClr val="dk1"/>
              </a:solidFill>
              <a:latin typeface="Didact Gothic" panose="00000500000000000000"/>
              <a:ea typeface="Didact Gothic" panose="00000500000000000000"/>
              <a:cs typeface="Didact Gothic" panose="00000500000000000000"/>
              <a:sym typeface="Didact Gothic" panose="00000500000000000000"/>
            </a:endParaRPr>
          </a:p>
        </p:txBody>
      </p:sp>
      <p:sp>
        <p:nvSpPr>
          <p:cNvPr id="3106" name="Google Shape;3106;p46"/>
          <p:cNvSpPr txBox="1"/>
          <p:nvPr/>
        </p:nvSpPr>
        <p:spPr>
          <a:xfrm>
            <a:off x="6087745" y="3192145"/>
            <a:ext cx="2628900" cy="527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D1D1D"/>
                </a:solidFill>
                <a:latin typeface="Bahnschrift" panose="020B0502040204020203" charset="0"/>
                <a:ea typeface="Permanent Marker" panose="02000000000000000000"/>
                <a:cs typeface="Bahnschrift" panose="020B0502040204020203" charset="0"/>
                <a:sym typeface="Permanent Marker" panose="02000000000000000000"/>
              </a:rPr>
              <a:t>#</a:t>
            </a:r>
            <a:r>
              <a:rPr lang="en-US" altLang="en-GB" sz="1800">
                <a:solidFill>
                  <a:srgbClr val="1D1D1D"/>
                </a:solidFill>
                <a:latin typeface="Bahnschrift" panose="020B0502040204020203" charset="0"/>
                <a:ea typeface="Permanent Marker" panose="02000000000000000000"/>
                <a:cs typeface="Bahnschrift" panose="020B0502040204020203" charset="0"/>
                <a:sym typeface="Permanent Marker" panose="02000000000000000000"/>
              </a:rPr>
              <a:t>4: Các công nghệ khác </a:t>
            </a:r>
            <a:r>
              <a:rPr lang="en-GB" sz="1800">
                <a:solidFill>
                  <a:srgbClr val="1D1D1D"/>
                </a:solidFill>
                <a:latin typeface="Bahnschrift" panose="020B0502040204020203" charset="0"/>
                <a:ea typeface="Permanent Marker" panose="02000000000000000000"/>
                <a:cs typeface="Bahnschrift" panose="020B0502040204020203" charset="0"/>
                <a:sym typeface="Permanent Marker" panose="02000000000000000000"/>
              </a:rPr>
              <a:t> </a:t>
            </a:r>
            <a:endParaRPr sz="1800">
              <a:solidFill>
                <a:srgbClr val="1D1D1D"/>
              </a:solidFill>
              <a:latin typeface="Permanent Marker" panose="02000000000000000000"/>
              <a:ea typeface="Permanent Marker" panose="02000000000000000000"/>
              <a:cs typeface="Permanent Marker" panose="02000000000000000000"/>
              <a:sym typeface="Permanent Marker" panose="02000000000000000000"/>
            </a:endParaRPr>
          </a:p>
        </p:txBody>
      </p:sp>
      <p:sp>
        <p:nvSpPr>
          <p:cNvPr id="3164" name="Google Shape;3164;p46"/>
          <p:cNvSpPr txBox="1"/>
          <p:nvPr/>
        </p:nvSpPr>
        <p:spPr>
          <a:xfrm>
            <a:off x="6087745" y="3568065"/>
            <a:ext cx="2336165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 altLang="en-GB">
                <a:solidFill>
                  <a:schemeClr val="dk1"/>
                </a:solidFill>
                <a:latin typeface="Bahnschrift Light" panose="020B0502040204020203" charset="0"/>
                <a:ea typeface="Didact Gothic" panose="00000500000000000000"/>
                <a:cs typeface="Bahnschrift Light" panose="020B0502040204020203" charset="0"/>
                <a:sym typeface="Didact Gothic" panose="00000500000000000000"/>
              </a:rPr>
              <a:t>Bootstrap</a:t>
            </a:r>
            <a:endParaRPr lang="en-US" altLang="en-GB">
              <a:solidFill>
                <a:schemeClr val="dk1"/>
              </a:solidFill>
              <a:latin typeface="Bahnschrift Light" panose="020B0502040204020203" charset="0"/>
              <a:ea typeface="Didact Gothic" panose="00000500000000000000"/>
              <a:cs typeface="Bahnschrift Light" panose="020B0502040204020203" charset="0"/>
              <a:sym typeface="Didact Gothic" panose="0000050000000000000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 altLang="en-GB">
                <a:solidFill>
                  <a:schemeClr val="dk1"/>
                </a:solidFill>
                <a:latin typeface="Bahnschrift Light" panose="020B0502040204020203" charset="0"/>
                <a:ea typeface="Didact Gothic" panose="00000500000000000000"/>
                <a:cs typeface="Bahnschrift Light" panose="020B0502040204020203" charset="0"/>
                <a:sym typeface="Didact Gothic" panose="00000500000000000000"/>
              </a:rPr>
              <a:t>Font Awesome</a:t>
            </a:r>
            <a:endParaRPr lang="en-US" altLang="en-GB">
              <a:solidFill>
                <a:schemeClr val="dk1"/>
              </a:solidFill>
              <a:latin typeface="Bahnschrift Light" panose="020B0502040204020203" charset="0"/>
              <a:ea typeface="Didact Gothic" panose="00000500000000000000"/>
              <a:cs typeface="Bahnschrift Light" panose="020B0502040204020203" charset="0"/>
              <a:sym typeface="Didact Gothic" panose="0000050000000000000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>
              <a:solidFill>
                <a:schemeClr val="dk1"/>
              </a:solidFill>
              <a:latin typeface="Didact Gothic" panose="00000500000000000000"/>
              <a:ea typeface="Didact Gothic" panose="00000500000000000000"/>
              <a:cs typeface="Didact Gothic" panose="00000500000000000000"/>
              <a:sym typeface="Didact Gothic" panose="00000500000000000000"/>
            </a:endParaRPr>
          </a:p>
        </p:txBody>
      </p:sp>
      <p:sp>
        <p:nvSpPr>
          <p:cNvPr id="3100" name="Google Shape;3100;p46"/>
          <p:cNvSpPr txBox="1"/>
          <p:nvPr/>
        </p:nvSpPr>
        <p:spPr>
          <a:xfrm>
            <a:off x="720000" y="1776788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D1D1D"/>
                </a:solidFill>
                <a:latin typeface="Bahnschrift" panose="020B0502040204020203" charset="0"/>
                <a:ea typeface="Permanent Marker" panose="02000000000000000000"/>
                <a:cs typeface="Bahnschrift" panose="020B0502040204020203" charset="0"/>
                <a:sym typeface="Permanent Marker" panose="02000000000000000000"/>
              </a:rPr>
              <a:t>#1:</a:t>
            </a:r>
            <a:r>
              <a:rPr lang="en-US" altLang="en-GB" sz="1800">
                <a:solidFill>
                  <a:srgbClr val="1D1D1D"/>
                </a:solidFill>
                <a:latin typeface="Bahnschrift" panose="020B0502040204020203" charset="0"/>
                <a:ea typeface="Permanent Marker" panose="02000000000000000000"/>
                <a:cs typeface="Bahnschrift" panose="020B0502040204020203" charset="0"/>
                <a:sym typeface="Permanent Marker" panose="02000000000000000000"/>
              </a:rPr>
              <a:t> Nhà phát triển </a:t>
            </a:r>
            <a:r>
              <a:rPr lang="en-GB" sz="1800">
                <a:solidFill>
                  <a:srgbClr val="1D1D1D"/>
                </a:solidFill>
                <a:latin typeface="Bahnschrift" panose="020B0502040204020203" charset="0"/>
                <a:ea typeface="Permanent Marker" panose="02000000000000000000"/>
                <a:cs typeface="Bahnschrift" panose="020B0502040204020203" charset="0"/>
                <a:sym typeface="Permanent Marker" panose="02000000000000000000"/>
              </a:rPr>
              <a:t> </a:t>
            </a:r>
            <a:endParaRPr lang="en-US" altLang="en-GB" sz="1800">
              <a:solidFill>
                <a:srgbClr val="1D1D1D"/>
              </a:solidFill>
              <a:latin typeface="Bahnschrift" panose="020B0502040204020203" charset="0"/>
              <a:ea typeface="Permanent Marker" panose="02000000000000000000"/>
              <a:cs typeface="Bahnschrift" panose="020B0502040204020203" charset="0"/>
              <a:sym typeface="Permanent Marker" panose="02000000000000000000"/>
            </a:endParaRPr>
          </a:p>
        </p:txBody>
      </p:sp>
      <p:sp>
        <p:nvSpPr>
          <p:cNvPr id="3165" name="Google Shape;3165;p46"/>
          <p:cNvSpPr txBox="1"/>
          <p:nvPr/>
        </p:nvSpPr>
        <p:spPr>
          <a:xfrm>
            <a:off x="519430" y="2169160"/>
            <a:ext cx="2736850" cy="602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  <a:latin typeface="Bahnschrift Light" panose="020B0502040204020203" charset="0"/>
                <a:ea typeface="Didact Gothic" panose="00000500000000000000"/>
                <a:cs typeface="Bahnschrift Light" panose="020B0502040204020203" charset="0"/>
                <a:sym typeface="Didact Gothic" panose="00000500000000000000"/>
              </a:rPr>
              <a:t>Website được thiết kế bởi Đặng Nguyên Khải và Lê Quốc Khánh</a:t>
            </a:r>
            <a:endParaRPr lang="en-US" altLang="en-GB">
              <a:solidFill>
                <a:schemeClr val="dk1"/>
              </a:solidFill>
              <a:latin typeface="Bahnschrift Light" panose="020B0502040204020203" charset="0"/>
              <a:ea typeface="Didact Gothic" panose="00000500000000000000"/>
              <a:cs typeface="Bahnschrift Light" panose="020B0502040204020203" charset="0"/>
              <a:sym typeface="Didact Gothic" panose="00000500000000000000"/>
            </a:endParaRPr>
          </a:p>
        </p:txBody>
      </p:sp>
      <p:sp>
        <p:nvSpPr>
          <p:cNvPr id="3102" name="Google Shape;3102;p46"/>
          <p:cNvSpPr txBox="1"/>
          <p:nvPr/>
        </p:nvSpPr>
        <p:spPr>
          <a:xfrm>
            <a:off x="720000" y="3192438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1D1D1D"/>
                </a:solidFill>
                <a:latin typeface="Bahnschrift" panose="020B0502040204020203" charset="0"/>
                <a:ea typeface="Permanent Marker" panose="02000000000000000000"/>
                <a:cs typeface="Bahnschrift" panose="020B0502040204020203" charset="0"/>
                <a:sym typeface="Permanent Marker" panose="02000000000000000000"/>
              </a:rPr>
              <a:t>#</a:t>
            </a:r>
            <a:r>
              <a:rPr lang="en-US" altLang="en-GB" sz="2000">
                <a:solidFill>
                  <a:srgbClr val="1D1D1D"/>
                </a:solidFill>
                <a:latin typeface="Bahnschrift" panose="020B0502040204020203" charset="0"/>
                <a:ea typeface="Permanent Marker" panose="02000000000000000000"/>
                <a:cs typeface="Bahnschrift" panose="020B0502040204020203" charset="0"/>
                <a:sym typeface="Permanent Marker" panose="02000000000000000000"/>
              </a:rPr>
              <a:t>3: Các chức năng  </a:t>
            </a:r>
            <a:r>
              <a:rPr lang="en-GB" sz="2000">
                <a:solidFill>
                  <a:srgbClr val="1D1D1D"/>
                </a:solidFill>
                <a:latin typeface="Bahnschrift" panose="020B0502040204020203" charset="0"/>
                <a:ea typeface="Permanent Marker" panose="02000000000000000000"/>
                <a:cs typeface="Bahnschrift" panose="020B0502040204020203" charset="0"/>
                <a:sym typeface="Permanent Marker" panose="02000000000000000000"/>
              </a:rPr>
              <a:t> </a:t>
            </a:r>
            <a:endParaRPr sz="2000">
              <a:solidFill>
                <a:srgbClr val="1D1D1D"/>
              </a:solidFill>
              <a:latin typeface="Permanent Marker" panose="02000000000000000000"/>
              <a:ea typeface="Permanent Marker" panose="02000000000000000000"/>
              <a:cs typeface="Permanent Marker" panose="02000000000000000000"/>
              <a:sym typeface="Permanent Marker" panose="02000000000000000000"/>
            </a:endParaRPr>
          </a:p>
        </p:txBody>
      </p:sp>
      <p:sp>
        <p:nvSpPr>
          <p:cNvPr id="3166" name="Google Shape;3166;p46"/>
          <p:cNvSpPr txBox="1"/>
          <p:nvPr/>
        </p:nvSpPr>
        <p:spPr>
          <a:xfrm>
            <a:off x="720090" y="3568065"/>
            <a:ext cx="2336165" cy="9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  <a:latin typeface="Bahnschrift Light" panose="020B0502040204020203" charset="0"/>
                <a:ea typeface="Didact Gothic" panose="00000500000000000000"/>
                <a:cs typeface="Bahnschrift Light" panose="020B0502040204020203" charset="0"/>
                <a:sym typeface="Didact Gothic" panose="00000500000000000000"/>
              </a:rPr>
              <a:t>Darkmode, back to top, điều hướng trang, slide show, ...</a:t>
            </a:r>
            <a:endParaRPr b="1">
              <a:solidFill>
                <a:schemeClr val="dk1"/>
              </a:solidFill>
              <a:latin typeface="Didact Gothic" panose="00000500000000000000"/>
              <a:ea typeface="Didact Gothic" panose="00000500000000000000"/>
              <a:cs typeface="Didact Gothic" panose="00000500000000000000"/>
              <a:sym typeface="Didact Gothic" panose="00000500000000000000"/>
            </a:endParaRPr>
          </a:p>
        </p:txBody>
      </p:sp>
    </p:spTree>
  </p:cSld>
  <p:clrMapOvr>
    <a:masterClrMapping/>
  </p:clrMapOvr>
  <p:transition>
    <p:newsfla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3" name="Google Shape;2603;p38"/>
          <p:cNvSpPr txBox="1">
            <a:spLocks noGrp="1"/>
          </p:cNvSpPr>
          <p:nvPr>
            <p:ph type="title"/>
          </p:nvPr>
        </p:nvSpPr>
        <p:spPr>
          <a:xfrm>
            <a:off x="720090" y="539750"/>
            <a:ext cx="7647940" cy="634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j-ea"/>
                <a:sym typeface="+mn-ea"/>
              </a:rPr>
              <a:t>NGUỒN GỐC VÀ Ý TƯỞNG DỰ ÁN</a:t>
            </a:r>
            <a:br>
              <a:rPr lang="en-US" altLang="en-GB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j-ea"/>
                <a:sym typeface="+mn-ea"/>
              </a:rPr>
            </a:br>
            <a:endParaRPr lang="en-GB" sz="2800"/>
          </a:p>
        </p:txBody>
      </p:sp>
      <p:sp>
        <p:nvSpPr>
          <p:cNvPr id="2604" name="Google Shape;2604;p38"/>
          <p:cNvSpPr/>
          <p:nvPr/>
        </p:nvSpPr>
        <p:spPr>
          <a:xfrm>
            <a:off x="1148260" y="1713201"/>
            <a:ext cx="941989" cy="910270"/>
          </a:xfrm>
          <a:custGeom>
            <a:avLst/>
            <a:gdLst/>
            <a:ahLst/>
            <a:cxnLst/>
            <a:rect l="l" t="t" r="r" b="b"/>
            <a:pathLst>
              <a:path w="18357" h="17738" extrusionOk="0">
                <a:moveTo>
                  <a:pt x="9178" y="0"/>
                </a:moveTo>
                <a:cubicBezTo>
                  <a:pt x="8420" y="0"/>
                  <a:pt x="7651" y="99"/>
                  <a:pt x="6885" y="304"/>
                </a:cubicBezTo>
                <a:cubicBezTo>
                  <a:pt x="4598" y="917"/>
                  <a:pt x="2684" y="2384"/>
                  <a:pt x="1500" y="4435"/>
                </a:cubicBezTo>
                <a:cubicBezTo>
                  <a:pt x="316" y="6487"/>
                  <a:pt x="0" y="8876"/>
                  <a:pt x="614" y="11165"/>
                </a:cubicBezTo>
                <a:cubicBezTo>
                  <a:pt x="1227" y="13452"/>
                  <a:pt x="2694" y="15364"/>
                  <a:pt x="4745" y="16549"/>
                </a:cubicBezTo>
                <a:cubicBezTo>
                  <a:pt x="5367" y="16909"/>
                  <a:pt x="6023" y="17186"/>
                  <a:pt x="6694" y="17385"/>
                </a:cubicBezTo>
                <a:cubicBezTo>
                  <a:pt x="6668" y="17294"/>
                  <a:pt x="6659" y="17203"/>
                  <a:pt x="6768" y="17058"/>
                </a:cubicBezTo>
                <a:cubicBezTo>
                  <a:pt x="6820" y="17036"/>
                  <a:pt x="6877" y="17025"/>
                  <a:pt x="6934" y="17025"/>
                </a:cubicBezTo>
                <a:cubicBezTo>
                  <a:pt x="7107" y="17025"/>
                  <a:pt x="7283" y="17122"/>
                  <a:pt x="7358" y="17278"/>
                </a:cubicBezTo>
                <a:cubicBezTo>
                  <a:pt x="7340" y="17393"/>
                  <a:pt x="7309" y="17472"/>
                  <a:pt x="7265" y="17530"/>
                </a:cubicBezTo>
                <a:cubicBezTo>
                  <a:pt x="7884" y="17667"/>
                  <a:pt x="8518" y="17737"/>
                  <a:pt x="9154" y="17737"/>
                </a:cubicBezTo>
                <a:cubicBezTo>
                  <a:pt x="9323" y="17737"/>
                  <a:pt x="9493" y="17732"/>
                  <a:pt x="9662" y="17722"/>
                </a:cubicBezTo>
                <a:cubicBezTo>
                  <a:pt x="9717" y="17540"/>
                  <a:pt x="9561" y="17452"/>
                  <a:pt x="9687" y="17236"/>
                </a:cubicBezTo>
                <a:cubicBezTo>
                  <a:pt x="9841" y="17221"/>
                  <a:pt x="9966" y="17141"/>
                  <a:pt x="10128" y="17141"/>
                </a:cubicBezTo>
                <a:cubicBezTo>
                  <a:pt x="10228" y="17141"/>
                  <a:pt x="10341" y="17171"/>
                  <a:pt x="10484" y="17265"/>
                </a:cubicBezTo>
                <a:cubicBezTo>
                  <a:pt x="10501" y="17413"/>
                  <a:pt x="10480" y="17540"/>
                  <a:pt x="10429" y="17646"/>
                </a:cubicBezTo>
                <a:cubicBezTo>
                  <a:pt x="10779" y="17595"/>
                  <a:pt x="11128" y="17526"/>
                  <a:pt x="11473" y="17435"/>
                </a:cubicBezTo>
                <a:cubicBezTo>
                  <a:pt x="13760" y="16821"/>
                  <a:pt x="15673" y="15354"/>
                  <a:pt x="16858" y="13302"/>
                </a:cubicBezTo>
                <a:cubicBezTo>
                  <a:pt x="18042" y="11252"/>
                  <a:pt x="18356" y="8861"/>
                  <a:pt x="17744" y="6573"/>
                </a:cubicBezTo>
                <a:cubicBezTo>
                  <a:pt x="16834" y="3177"/>
                  <a:pt x="14058" y="771"/>
                  <a:pt x="10817" y="156"/>
                </a:cubicBezTo>
                <a:lnTo>
                  <a:pt x="10817" y="156"/>
                </a:lnTo>
                <a:cubicBezTo>
                  <a:pt x="11042" y="355"/>
                  <a:pt x="11112" y="553"/>
                  <a:pt x="11034" y="757"/>
                </a:cubicBezTo>
                <a:cubicBezTo>
                  <a:pt x="11832" y="940"/>
                  <a:pt x="12609" y="1243"/>
                  <a:pt x="13339" y="1664"/>
                </a:cubicBezTo>
                <a:cubicBezTo>
                  <a:pt x="15263" y="2775"/>
                  <a:pt x="16639" y="4570"/>
                  <a:pt x="17216" y="6717"/>
                </a:cubicBezTo>
                <a:cubicBezTo>
                  <a:pt x="17791" y="8862"/>
                  <a:pt x="17496" y="11104"/>
                  <a:pt x="16385" y="13030"/>
                </a:cubicBezTo>
                <a:cubicBezTo>
                  <a:pt x="15274" y="14952"/>
                  <a:pt x="13478" y="16329"/>
                  <a:pt x="11333" y="16905"/>
                </a:cubicBezTo>
                <a:cubicBezTo>
                  <a:pt x="10616" y="17097"/>
                  <a:pt x="9892" y="17190"/>
                  <a:pt x="9182" y="17190"/>
                </a:cubicBezTo>
                <a:cubicBezTo>
                  <a:pt x="5509" y="17190"/>
                  <a:pt x="2138" y="14735"/>
                  <a:pt x="1143" y="11023"/>
                </a:cubicBezTo>
                <a:cubicBezTo>
                  <a:pt x="569" y="8876"/>
                  <a:pt x="864" y="6634"/>
                  <a:pt x="1975" y="4710"/>
                </a:cubicBezTo>
                <a:cubicBezTo>
                  <a:pt x="3086" y="2786"/>
                  <a:pt x="4881" y="1411"/>
                  <a:pt x="7027" y="833"/>
                </a:cubicBezTo>
                <a:cubicBezTo>
                  <a:pt x="7744" y="642"/>
                  <a:pt x="8472" y="548"/>
                  <a:pt x="9195" y="548"/>
                </a:cubicBezTo>
                <a:cubicBezTo>
                  <a:pt x="9571" y="548"/>
                  <a:pt x="9945" y="573"/>
                  <a:pt x="10316" y="624"/>
                </a:cubicBezTo>
                <a:cubicBezTo>
                  <a:pt x="10322" y="489"/>
                  <a:pt x="10167" y="395"/>
                  <a:pt x="10260" y="237"/>
                </a:cubicBezTo>
                <a:lnTo>
                  <a:pt x="10260" y="237"/>
                </a:lnTo>
                <a:cubicBezTo>
                  <a:pt x="10280" y="245"/>
                  <a:pt x="10299" y="248"/>
                  <a:pt x="10317" y="248"/>
                </a:cubicBezTo>
                <a:cubicBezTo>
                  <a:pt x="10406" y="248"/>
                  <a:pt x="10476" y="170"/>
                  <a:pt x="10549" y="109"/>
                </a:cubicBezTo>
                <a:cubicBezTo>
                  <a:pt x="10099" y="38"/>
                  <a:pt x="9641" y="0"/>
                  <a:pt x="9178" y="0"/>
                </a:cubicBezTo>
                <a:close/>
              </a:path>
            </a:pathLst>
          </a:custGeom>
          <a:solidFill>
            <a:srgbClr val="1D1D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05" name="Google Shape;2605;p38"/>
          <p:cNvSpPr/>
          <p:nvPr/>
        </p:nvSpPr>
        <p:spPr>
          <a:xfrm>
            <a:off x="1288056" y="1837118"/>
            <a:ext cx="662400" cy="662400"/>
          </a:xfrm>
          <a:prstGeom prst="ellipse">
            <a:avLst/>
          </a:prstGeom>
          <a:solidFill>
            <a:srgbClr val="FFFFFF"/>
          </a:solidFill>
          <a:ln w="19050" cap="sq" cmpd="sng">
            <a:solidFill>
              <a:srgbClr val="1D1D1D"/>
            </a:solidFill>
            <a:prstDash val="dot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06" name="Google Shape;2606;p38"/>
          <p:cNvSpPr txBox="1"/>
          <p:nvPr/>
        </p:nvSpPr>
        <p:spPr>
          <a:xfrm>
            <a:off x="720090" y="3162300"/>
            <a:ext cx="1798320" cy="46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>
                <a:solidFill>
                  <a:srgbClr val="1D1D1D"/>
                </a:solidFill>
                <a:latin typeface="Bahnschrift" panose="020B0502040204020203" charset="0"/>
                <a:ea typeface="Permanent Marker" panose="02000000000000000000"/>
                <a:cs typeface="Bahnschrift" panose="020B0502040204020203" charset="0"/>
                <a:sym typeface="Permanent Marker" panose="02000000000000000000"/>
              </a:rPr>
              <a:t>Nguồn gốc</a:t>
            </a:r>
            <a:r>
              <a:rPr lang="en-GB" sz="2000">
                <a:solidFill>
                  <a:srgbClr val="1D1D1D"/>
                </a:solidFill>
                <a:latin typeface="Bahnschrift" panose="020B0502040204020203" charset="0"/>
                <a:ea typeface="Permanent Marker" panose="02000000000000000000"/>
                <a:cs typeface="Bahnschrift" panose="020B0502040204020203" charset="0"/>
                <a:sym typeface="Permanent Marker" panose="02000000000000000000"/>
              </a:rPr>
              <a:t> </a:t>
            </a:r>
            <a:endParaRPr lang="en-US" sz="2000">
              <a:solidFill>
                <a:srgbClr val="1D1D1D"/>
              </a:solidFill>
              <a:latin typeface="Permanent Marker" panose="02000000000000000000"/>
              <a:ea typeface="Permanent Marker" panose="02000000000000000000"/>
              <a:cs typeface="Permanent Marker" panose="02000000000000000000"/>
              <a:sym typeface="Permanent Marker" panose="02000000000000000000"/>
            </a:endParaRPr>
          </a:p>
        </p:txBody>
      </p:sp>
      <p:sp>
        <p:nvSpPr>
          <p:cNvPr id="2607" name="Google Shape;2607;p38"/>
          <p:cNvSpPr txBox="1"/>
          <p:nvPr/>
        </p:nvSpPr>
        <p:spPr>
          <a:xfrm>
            <a:off x="728255" y="3665690"/>
            <a:ext cx="17985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  <a:latin typeface="Bahnschrift Light" panose="020B0502040204020203" charset="0"/>
                <a:ea typeface="Didact Gothic" panose="00000500000000000000"/>
                <a:cs typeface="Bahnschrift Light" panose="020B0502040204020203" charset="0"/>
                <a:sym typeface="Didact Gothic" panose="00000500000000000000"/>
              </a:rPr>
              <a:t>Dự án được lấy ý tưởng từ bộ phim Squid Game</a:t>
            </a:r>
            <a:endParaRPr b="1">
              <a:solidFill>
                <a:schemeClr val="dk1"/>
              </a:solidFill>
              <a:latin typeface="Didact Gothic" panose="00000500000000000000"/>
              <a:ea typeface="Didact Gothic" panose="00000500000000000000"/>
              <a:cs typeface="Didact Gothic" panose="00000500000000000000"/>
              <a:sym typeface="Didact Gothic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b="1">
              <a:solidFill>
                <a:schemeClr val="dk1"/>
              </a:solidFill>
              <a:latin typeface="Didact Gothic" panose="00000500000000000000"/>
              <a:ea typeface="Didact Gothic" panose="00000500000000000000"/>
              <a:cs typeface="Didact Gothic" panose="00000500000000000000"/>
              <a:sym typeface="Didact Gothic" panose="00000500000000000000"/>
            </a:endParaRPr>
          </a:p>
        </p:txBody>
      </p:sp>
      <p:cxnSp>
        <p:nvCxnSpPr>
          <p:cNvPr id="2608" name="Google Shape;2608;p38"/>
          <p:cNvCxnSpPr>
            <a:stCxn id="2606" idx="0"/>
            <a:endCxn id="2605" idx="4"/>
          </p:cNvCxnSpPr>
          <p:nvPr/>
        </p:nvCxnSpPr>
        <p:spPr>
          <a:xfrm flipV="1">
            <a:off x="1619250" y="2499235"/>
            <a:ext cx="0" cy="662940"/>
          </a:xfrm>
          <a:prstGeom prst="straightConnector1">
            <a:avLst/>
          </a:prstGeom>
          <a:noFill/>
          <a:ln w="19050" cap="rnd" cmpd="sng">
            <a:solidFill>
              <a:srgbClr val="1D1D1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09" name="Google Shape;2609;p38"/>
          <p:cNvSpPr/>
          <p:nvPr/>
        </p:nvSpPr>
        <p:spPr>
          <a:xfrm>
            <a:off x="3116760" y="1713201"/>
            <a:ext cx="941989" cy="910270"/>
          </a:xfrm>
          <a:custGeom>
            <a:avLst/>
            <a:gdLst/>
            <a:ahLst/>
            <a:cxnLst/>
            <a:rect l="l" t="t" r="r" b="b"/>
            <a:pathLst>
              <a:path w="18357" h="17738" extrusionOk="0">
                <a:moveTo>
                  <a:pt x="9178" y="0"/>
                </a:moveTo>
                <a:cubicBezTo>
                  <a:pt x="8420" y="0"/>
                  <a:pt x="7651" y="99"/>
                  <a:pt x="6885" y="304"/>
                </a:cubicBezTo>
                <a:cubicBezTo>
                  <a:pt x="4598" y="917"/>
                  <a:pt x="2684" y="2384"/>
                  <a:pt x="1500" y="4435"/>
                </a:cubicBezTo>
                <a:cubicBezTo>
                  <a:pt x="316" y="6487"/>
                  <a:pt x="0" y="8876"/>
                  <a:pt x="614" y="11165"/>
                </a:cubicBezTo>
                <a:cubicBezTo>
                  <a:pt x="1227" y="13452"/>
                  <a:pt x="2694" y="15364"/>
                  <a:pt x="4745" y="16549"/>
                </a:cubicBezTo>
                <a:cubicBezTo>
                  <a:pt x="5367" y="16909"/>
                  <a:pt x="6023" y="17186"/>
                  <a:pt x="6694" y="17385"/>
                </a:cubicBezTo>
                <a:cubicBezTo>
                  <a:pt x="6668" y="17294"/>
                  <a:pt x="6659" y="17203"/>
                  <a:pt x="6768" y="17058"/>
                </a:cubicBezTo>
                <a:cubicBezTo>
                  <a:pt x="6820" y="17036"/>
                  <a:pt x="6877" y="17025"/>
                  <a:pt x="6934" y="17025"/>
                </a:cubicBezTo>
                <a:cubicBezTo>
                  <a:pt x="7107" y="17025"/>
                  <a:pt x="7283" y="17122"/>
                  <a:pt x="7358" y="17278"/>
                </a:cubicBezTo>
                <a:cubicBezTo>
                  <a:pt x="7340" y="17393"/>
                  <a:pt x="7309" y="17472"/>
                  <a:pt x="7265" y="17530"/>
                </a:cubicBezTo>
                <a:cubicBezTo>
                  <a:pt x="7884" y="17667"/>
                  <a:pt x="8518" y="17737"/>
                  <a:pt x="9154" y="17737"/>
                </a:cubicBezTo>
                <a:cubicBezTo>
                  <a:pt x="9323" y="17737"/>
                  <a:pt x="9493" y="17732"/>
                  <a:pt x="9662" y="17722"/>
                </a:cubicBezTo>
                <a:cubicBezTo>
                  <a:pt x="9717" y="17540"/>
                  <a:pt x="9561" y="17452"/>
                  <a:pt x="9687" y="17236"/>
                </a:cubicBezTo>
                <a:cubicBezTo>
                  <a:pt x="9841" y="17221"/>
                  <a:pt x="9966" y="17141"/>
                  <a:pt x="10128" y="17141"/>
                </a:cubicBezTo>
                <a:cubicBezTo>
                  <a:pt x="10228" y="17141"/>
                  <a:pt x="10341" y="17171"/>
                  <a:pt x="10484" y="17265"/>
                </a:cubicBezTo>
                <a:cubicBezTo>
                  <a:pt x="10501" y="17413"/>
                  <a:pt x="10480" y="17540"/>
                  <a:pt x="10429" y="17646"/>
                </a:cubicBezTo>
                <a:cubicBezTo>
                  <a:pt x="10779" y="17595"/>
                  <a:pt x="11128" y="17526"/>
                  <a:pt x="11473" y="17435"/>
                </a:cubicBezTo>
                <a:cubicBezTo>
                  <a:pt x="13760" y="16821"/>
                  <a:pt x="15673" y="15354"/>
                  <a:pt x="16858" y="13302"/>
                </a:cubicBezTo>
                <a:cubicBezTo>
                  <a:pt x="18042" y="11252"/>
                  <a:pt x="18356" y="8861"/>
                  <a:pt x="17744" y="6573"/>
                </a:cubicBezTo>
                <a:cubicBezTo>
                  <a:pt x="16834" y="3177"/>
                  <a:pt x="14058" y="771"/>
                  <a:pt x="10817" y="156"/>
                </a:cubicBezTo>
                <a:lnTo>
                  <a:pt x="10817" y="156"/>
                </a:lnTo>
                <a:cubicBezTo>
                  <a:pt x="11042" y="355"/>
                  <a:pt x="11112" y="553"/>
                  <a:pt x="11034" y="757"/>
                </a:cubicBezTo>
                <a:cubicBezTo>
                  <a:pt x="11832" y="940"/>
                  <a:pt x="12609" y="1243"/>
                  <a:pt x="13339" y="1664"/>
                </a:cubicBezTo>
                <a:cubicBezTo>
                  <a:pt x="15263" y="2775"/>
                  <a:pt x="16639" y="4570"/>
                  <a:pt x="17216" y="6717"/>
                </a:cubicBezTo>
                <a:cubicBezTo>
                  <a:pt x="17791" y="8862"/>
                  <a:pt x="17496" y="11104"/>
                  <a:pt x="16385" y="13030"/>
                </a:cubicBezTo>
                <a:cubicBezTo>
                  <a:pt x="15274" y="14952"/>
                  <a:pt x="13478" y="16329"/>
                  <a:pt x="11333" y="16905"/>
                </a:cubicBezTo>
                <a:cubicBezTo>
                  <a:pt x="10616" y="17097"/>
                  <a:pt x="9892" y="17190"/>
                  <a:pt x="9182" y="17190"/>
                </a:cubicBezTo>
                <a:cubicBezTo>
                  <a:pt x="5509" y="17190"/>
                  <a:pt x="2138" y="14735"/>
                  <a:pt x="1143" y="11023"/>
                </a:cubicBezTo>
                <a:cubicBezTo>
                  <a:pt x="569" y="8876"/>
                  <a:pt x="864" y="6634"/>
                  <a:pt x="1975" y="4710"/>
                </a:cubicBezTo>
                <a:cubicBezTo>
                  <a:pt x="3086" y="2786"/>
                  <a:pt x="4881" y="1411"/>
                  <a:pt x="7027" y="833"/>
                </a:cubicBezTo>
                <a:cubicBezTo>
                  <a:pt x="7744" y="642"/>
                  <a:pt x="8472" y="548"/>
                  <a:pt x="9195" y="548"/>
                </a:cubicBezTo>
                <a:cubicBezTo>
                  <a:pt x="9571" y="548"/>
                  <a:pt x="9945" y="573"/>
                  <a:pt x="10316" y="624"/>
                </a:cubicBezTo>
                <a:cubicBezTo>
                  <a:pt x="10322" y="489"/>
                  <a:pt x="10167" y="395"/>
                  <a:pt x="10260" y="237"/>
                </a:cubicBezTo>
                <a:lnTo>
                  <a:pt x="10260" y="237"/>
                </a:lnTo>
                <a:cubicBezTo>
                  <a:pt x="10280" y="245"/>
                  <a:pt x="10299" y="248"/>
                  <a:pt x="10317" y="248"/>
                </a:cubicBezTo>
                <a:cubicBezTo>
                  <a:pt x="10406" y="248"/>
                  <a:pt x="10476" y="170"/>
                  <a:pt x="10549" y="109"/>
                </a:cubicBezTo>
                <a:cubicBezTo>
                  <a:pt x="10099" y="38"/>
                  <a:pt x="9641" y="0"/>
                  <a:pt x="9178" y="0"/>
                </a:cubicBezTo>
                <a:close/>
              </a:path>
            </a:pathLst>
          </a:custGeom>
          <a:solidFill>
            <a:srgbClr val="1D1D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10" name="Google Shape;2610;p38"/>
          <p:cNvSpPr/>
          <p:nvPr/>
        </p:nvSpPr>
        <p:spPr>
          <a:xfrm>
            <a:off x="3256556" y="1837118"/>
            <a:ext cx="662400" cy="662400"/>
          </a:xfrm>
          <a:prstGeom prst="ellipse">
            <a:avLst/>
          </a:prstGeom>
          <a:solidFill>
            <a:srgbClr val="FFFFFF"/>
          </a:solidFill>
          <a:ln w="19050" cap="sq" cmpd="sng">
            <a:solidFill>
              <a:srgbClr val="1D1D1D"/>
            </a:solidFill>
            <a:prstDash val="dot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11" name="Google Shape;2611;p38"/>
          <p:cNvSpPr txBox="1"/>
          <p:nvPr/>
        </p:nvSpPr>
        <p:spPr>
          <a:xfrm>
            <a:off x="2688590" y="3162300"/>
            <a:ext cx="1798320" cy="46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>
                <a:solidFill>
                  <a:srgbClr val="1D1D1D"/>
                </a:solidFill>
                <a:latin typeface="Bahnschrift" panose="020B0502040204020203" charset="0"/>
                <a:ea typeface="Permanent Marker" panose="02000000000000000000"/>
                <a:cs typeface="Bahnschrift" panose="020B0502040204020203" charset="0"/>
                <a:sym typeface="Permanent Marker" panose="02000000000000000000"/>
              </a:rPr>
              <a:t>Ý tưởng</a:t>
            </a:r>
            <a:endParaRPr lang="en-US" sz="2000">
              <a:solidFill>
                <a:srgbClr val="1D1D1D"/>
              </a:solidFill>
              <a:latin typeface="Permanent Marker" panose="02000000000000000000"/>
              <a:ea typeface="Permanent Marker" panose="02000000000000000000"/>
              <a:cs typeface="Permanent Marker" panose="02000000000000000000"/>
              <a:sym typeface="Permanent Marker" panose="02000000000000000000"/>
            </a:endParaRPr>
          </a:p>
        </p:txBody>
      </p:sp>
      <p:sp>
        <p:nvSpPr>
          <p:cNvPr id="2612" name="Google Shape;2612;p38"/>
          <p:cNvSpPr txBox="1"/>
          <p:nvPr/>
        </p:nvSpPr>
        <p:spPr>
          <a:xfrm>
            <a:off x="2688500" y="3665690"/>
            <a:ext cx="17985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Bahnschrift Light" panose="020B0502040204020203" charset="0"/>
                <a:ea typeface="Didact Gothic" panose="00000500000000000000"/>
                <a:cs typeface="Bahnschrift Light" panose="020B0502040204020203" charset="0"/>
                <a:sym typeface="Didact Gothic" panose="00000500000000000000"/>
              </a:rPr>
              <a:t>Muốn cho mọi người hiểu rõ hơn về nội dung của bộ phim</a:t>
            </a:r>
            <a:endParaRPr lang="en-US" b="1">
              <a:solidFill>
                <a:schemeClr val="dk1"/>
              </a:solidFill>
              <a:latin typeface="Didact Gothic" panose="00000500000000000000"/>
              <a:ea typeface="Didact Gothic" panose="00000500000000000000"/>
              <a:cs typeface="Didact Gothic" panose="00000500000000000000"/>
              <a:sym typeface="Didact Gothic" panose="00000500000000000000"/>
            </a:endParaRPr>
          </a:p>
        </p:txBody>
      </p:sp>
      <p:cxnSp>
        <p:nvCxnSpPr>
          <p:cNvPr id="2613" name="Google Shape;2613;p38"/>
          <p:cNvCxnSpPr>
            <a:stCxn id="2611" idx="0"/>
            <a:endCxn id="2610" idx="4"/>
          </p:cNvCxnSpPr>
          <p:nvPr/>
        </p:nvCxnSpPr>
        <p:spPr>
          <a:xfrm flipV="1">
            <a:off x="3587750" y="2499235"/>
            <a:ext cx="0" cy="662940"/>
          </a:xfrm>
          <a:prstGeom prst="straightConnector1">
            <a:avLst/>
          </a:prstGeom>
          <a:noFill/>
          <a:ln w="19050" cap="rnd" cmpd="sng">
            <a:solidFill>
              <a:srgbClr val="1D1D1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4" name="Google Shape;2614;p38"/>
          <p:cNvSpPr/>
          <p:nvPr/>
        </p:nvSpPr>
        <p:spPr>
          <a:xfrm>
            <a:off x="5085260" y="1713201"/>
            <a:ext cx="941989" cy="910270"/>
          </a:xfrm>
          <a:custGeom>
            <a:avLst/>
            <a:gdLst/>
            <a:ahLst/>
            <a:cxnLst/>
            <a:rect l="l" t="t" r="r" b="b"/>
            <a:pathLst>
              <a:path w="18357" h="17738" extrusionOk="0">
                <a:moveTo>
                  <a:pt x="9178" y="0"/>
                </a:moveTo>
                <a:cubicBezTo>
                  <a:pt x="8420" y="0"/>
                  <a:pt x="7651" y="99"/>
                  <a:pt x="6885" y="304"/>
                </a:cubicBezTo>
                <a:cubicBezTo>
                  <a:pt x="4598" y="917"/>
                  <a:pt x="2684" y="2384"/>
                  <a:pt x="1500" y="4435"/>
                </a:cubicBezTo>
                <a:cubicBezTo>
                  <a:pt x="316" y="6487"/>
                  <a:pt x="0" y="8876"/>
                  <a:pt x="614" y="11165"/>
                </a:cubicBezTo>
                <a:cubicBezTo>
                  <a:pt x="1227" y="13452"/>
                  <a:pt x="2694" y="15364"/>
                  <a:pt x="4745" y="16549"/>
                </a:cubicBezTo>
                <a:cubicBezTo>
                  <a:pt x="5367" y="16909"/>
                  <a:pt x="6023" y="17186"/>
                  <a:pt x="6694" y="17385"/>
                </a:cubicBezTo>
                <a:cubicBezTo>
                  <a:pt x="6668" y="17294"/>
                  <a:pt x="6659" y="17203"/>
                  <a:pt x="6768" y="17058"/>
                </a:cubicBezTo>
                <a:cubicBezTo>
                  <a:pt x="6820" y="17036"/>
                  <a:pt x="6877" y="17025"/>
                  <a:pt x="6934" y="17025"/>
                </a:cubicBezTo>
                <a:cubicBezTo>
                  <a:pt x="7107" y="17025"/>
                  <a:pt x="7283" y="17122"/>
                  <a:pt x="7358" y="17278"/>
                </a:cubicBezTo>
                <a:cubicBezTo>
                  <a:pt x="7340" y="17393"/>
                  <a:pt x="7309" y="17472"/>
                  <a:pt x="7265" y="17530"/>
                </a:cubicBezTo>
                <a:cubicBezTo>
                  <a:pt x="7884" y="17667"/>
                  <a:pt x="8518" y="17737"/>
                  <a:pt x="9154" y="17737"/>
                </a:cubicBezTo>
                <a:cubicBezTo>
                  <a:pt x="9323" y="17737"/>
                  <a:pt x="9493" y="17732"/>
                  <a:pt x="9662" y="17722"/>
                </a:cubicBezTo>
                <a:cubicBezTo>
                  <a:pt x="9717" y="17540"/>
                  <a:pt x="9561" y="17452"/>
                  <a:pt x="9687" y="17236"/>
                </a:cubicBezTo>
                <a:cubicBezTo>
                  <a:pt x="9841" y="17221"/>
                  <a:pt x="9966" y="17141"/>
                  <a:pt x="10128" y="17141"/>
                </a:cubicBezTo>
                <a:cubicBezTo>
                  <a:pt x="10228" y="17141"/>
                  <a:pt x="10341" y="17171"/>
                  <a:pt x="10484" y="17265"/>
                </a:cubicBezTo>
                <a:cubicBezTo>
                  <a:pt x="10501" y="17413"/>
                  <a:pt x="10480" y="17540"/>
                  <a:pt x="10429" y="17646"/>
                </a:cubicBezTo>
                <a:cubicBezTo>
                  <a:pt x="10779" y="17595"/>
                  <a:pt x="11128" y="17526"/>
                  <a:pt x="11473" y="17435"/>
                </a:cubicBezTo>
                <a:cubicBezTo>
                  <a:pt x="13760" y="16821"/>
                  <a:pt x="15673" y="15354"/>
                  <a:pt x="16858" y="13302"/>
                </a:cubicBezTo>
                <a:cubicBezTo>
                  <a:pt x="18042" y="11252"/>
                  <a:pt x="18356" y="8861"/>
                  <a:pt x="17744" y="6573"/>
                </a:cubicBezTo>
                <a:cubicBezTo>
                  <a:pt x="16834" y="3177"/>
                  <a:pt x="14058" y="771"/>
                  <a:pt x="10817" y="156"/>
                </a:cubicBezTo>
                <a:lnTo>
                  <a:pt x="10817" y="156"/>
                </a:lnTo>
                <a:cubicBezTo>
                  <a:pt x="11042" y="355"/>
                  <a:pt x="11112" y="553"/>
                  <a:pt x="11034" y="757"/>
                </a:cubicBezTo>
                <a:cubicBezTo>
                  <a:pt x="11832" y="940"/>
                  <a:pt x="12609" y="1243"/>
                  <a:pt x="13339" y="1664"/>
                </a:cubicBezTo>
                <a:cubicBezTo>
                  <a:pt x="15263" y="2775"/>
                  <a:pt x="16639" y="4570"/>
                  <a:pt x="17216" y="6717"/>
                </a:cubicBezTo>
                <a:cubicBezTo>
                  <a:pt x="17791" y="8862"/>
                  <a:pt x="17496" y="11104"/>
                  <a:pt x="16385" y="13030"/>
                </a:cubicBezTo>
                <a:cubicBezTo>
                  <a:pt x="15274" y="14952"/>
                  <a:pt x="13478" y="16329"/>
                  <a:pt x="11333" y="16905"/>
                </a:cubicBezTo>
                <a:cubicBezTo>
                  <a:pt x="10616" y="17097"/>
                  <a:pt x="9892" y="17190"/>
                  <a:pt x="9182" y="17190"/>
                </a:cubicBezTo>
                <a:cubicBezTo>
                  <a:pt x="5509" y="17190"/>
                  <a:pt x="2138" y="14735"/>
                  <a:pt x="1143" y="11023"/>
                </a:cubicBezTo>
                <a:cubicBezTo>
                  <a:pt x="569" y="8876"/>
                  <a:pt x="864" y="6634"/>
                  <a:pt x="1975" y="4710"/>
                </a:cubicBezTo>
                <a:cubicBezTo>
                  <a:pt x="3086" y="2786"/>
                  <a:pt x="4881" y="1411"/>
                  <a:pt x="7027" y="833"/>
                </a:cubicBezTo>
                <a:cubicBezTo>
                  <a:pt x="7744" y="642"/>
                  <a:pt x="8472" y="548"/>
                  <a:pt x="9195" y="548"/>
                </a:cubicBezTo>
                <a:cubicBezTo>
                  <a:pt x="9571" y="548"/>
                  <a:pt x="9945" y="573"/>
                  <a:pt x="10316" y="624"/>
                </a:cubicBezTo>
                <a:cubicBezTo>
                  <a:pt x="10322" y="489"/>
                  <a:pt x="10167" y="395"/>
                  <a:pt x="10260" y="237"/>
                </a:cubicBezTo>
                <a:lnTo>
                  <a:pt x="10260" y="237"/>
                </a:lnTo>
                <a:cubicBezTo>
                  <a:pt x="10280" y="245"/>
                  <a:pt x="10299" y="248"/>
                  <a:pt x="10317" y="248"/>
                </a:cubicBezTo>
                <a:cubicBezTo>
                  <a:pt x="10406" y="248"/>
                  <a:pt x="10476" y="170"/>
                  <a:pt x="10549" y="109"/>
                </a:cubicBezTo>
                <a:cubicBezTo>
                  <a:pt x="10099" y="38"/>
                  <a:pt x="9641" y="0"/>
                  <a:pt x="9178" y="0"/>
                </a:cubicBezTo>
                <a:close/>
              </a:path>
            </a:pathLst>
          </a:custGeom>
          <a:solidFill>
            <a:srgbClr val="1D1D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15" name="Google Shape;2615;p38"/>
          <p:cNvSpPr/>
          <p:nvPr/>
        </p:nvSpPr>
        <p:spPr>
          <a:xfrm>
            <a:off x="5225056" y="1837118"/>
            <a:ext cx="662400" cy="662400"/>
          </a:xfrm>
          <a:prstGeom prst="ellipse">
            <a:avLst/>
          </a:prstGeom>
          <a:solidFill>
            <a:srgbClr val="FFFFFF"/>
          </a:solidFill>
          <a:ln w="19050" cap="sq" cmpd="sng">
            <a:solidFill>
              <a:srgbClr val="1D1D1D"/>
            </a:solidFill>
            <a:prstDash val="dot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16" name="Google Shape;2616;p38"/>
          <p:cNvSpPr txBox="1"/>
          <p:nvPr/>
        </p:nvSpPr>
        <p:spPr>
          <a:xfrm>
            <a:off x="4657000" y="3162175"/>
            <a:ext cx="17985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>
                <a:solidFill>
                  <a:srgbClr val="1D1D1D"/>
                </a:solidFill>
                <a:latin typeface="Bahnschrift" panose="020B0502040204020203" charset="0"/>
                <a:ea typeface="Permanent Marker" panose="02000000000000000000"/>
                <a:cs typeface="Bahnschrift" panose="020B0502040204020203" charset="0"/>
                <a:sym typeface="Permanent Marker" panose="02000000000000000000"/>
              </a:rPr>
              <a:t>Tương tác</a:t>
            </a:r>
            <a:r>
              <a:rPr lang="en-GB" sz="2000">
                <a:solidFill>
                  <a:srgbClr val="1D1D1D"/>
                </a:solidFill>
                <a:latin typeface="Bahnschrift" panose="020B0502040204020203" charset="0"/>
                <a:ea typeface="Permanent Marker" panose="02000000000000000000"/>
                <a:cs typeface="Bahnschrift" panose="020B0502040204020203" charset="0"/>
                <a:sym typeface="Permanent Marker" panose="02000000000000000000"/>
              </a:rPr>
              <a:t> </a:t>
            </a:r>
            <a:endParaRPr sz="2000">
              <a:solidFill>
                <a:srgbClr val="1D1D1D"/>
              </a:solidFill>
              <a:latin typeface="Permanent Marker" panose="02000000000000000000"/>
              <a:ea typeface="Permanent Marker" panose="02000000000000000000"/>
              <a:cs typeface="Permanent Marker" panose="02000000000000000000"/>
              <a:sym typeface="Permanent Marker" panose="02000000000000000000"/>
            </a:endParaRPr>
          </a:p>
        </p:txBody>
      </p:sp>
      <p:sp>
        <p:nvSpPr>
          <p:cNvPr id="2617" name="Google Shape;2617;p38"/>
          <p:cNvSpPr txBox="1"/>
          <p:nvPr/>
        </p:nvSpPr>
        <p:spPr>
          <a:xfrm>
            <a:off x="4669155" y="3665855"/>
            <a:ext cx="1798320" cy="97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  <a:latin typeface="Bahnschrift Light" panose="020B0502040204020203" charset="0"/>
                <a:ea typeface="Didact Gothic" panose="00000500000000000000"/>
                <a:cs typeface="Bahnschrift Light" panose="020B0502040204020203" charset="0"/>
                <a:sym typeface="Didact Gothic" panose="00000500000000000000"/>
              </a:rPr>
              <a:t>Bạn có thể đọc những tin tức, bài viết cũng như là xem phim</a:t>
            </a:r>
            <a:endParaRPr b="1">
              <a:solidFill>
                <a:schemeClr val="dk1"/>
              </a:solidFill>
              <a:latin typeface="Didact Gothic" panose="00000500000000000000"/>
              <a:ea typeface="Didact Gothic" panose="00000500000000000000"/>
              <a:cs typeface="Didact Gothic" panose="00000500000000000000"/>
              <a:sym typeface="Didact Gothic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Didact Gothic" panose="00000500000000000000"/>
              <a:ea typeface="Didact Gothic" panose="00000500000000000000"/>
              <a:cs typeface="Didact Gothic" panose="00000500000000000000"/>
              <a:sym typeface="Didact Gothic" panose="00000500000000000000"/>
            </a:endParaRPr>
          </a:p>
        </p:txBody>
      </p:sp>
      <p:cxnSp>
        <p:nvCxnSpPr>
          <p:cNvPr id="2618" name="Google Shape;2618;p38"/>
          <p:cNvCxnSpPr>
            <a:stCxn id="2616" idx="0"/>
            <a:endCxn id="2615" idx="4"/>
          </p:cNvCxnSpPr>
          <p:nvPr/>
        </p:nvCxnSpPr>
        <p:spPr>
          <a:xfrm rot="10800000">
            <a:off x="5556250" y="2499475"/>
            <a:ext cx="0" cy="662700"/>
          </a:xfrm>
          <a:prstGeom prst="straightConnector1">
            <a:avLst/>
          </a:prstGeom>
          <a:noFill/>
          <a:ln w="19050" cap="rnd" cmpd="sng">
            <a:solidFill>
              <a:srgbClr val="1D1D1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9" name="Google Shape;2619;p38"/>
          <p:cNvSpPr/>
          <p:nvPr/>
        </p:nvSpPr>
        <p:spPr>
          <a:xfrm>
            <a:off x="7053760" y="1713201"/>
            <a:ext cx="941989" cy="910270"/>
          </a:xfrm>
          <a:custGeom>
            <a:avLst/>
            <a:gdLst/>
            <a:ahLst/>
            <a:cxnLst/>
            <a:rect l="l" t="t" r="r" b="b"/>
            <a:pathLst>
              <a:path w="18357" h="17738" extrusionOk="0">
                <a:moveTo>
                  <a:pt x="9178" y="0"/>
                </a:moveTo>
                <a:cubicBezTo>
                  <a:pt x="8420" y="0"/>
                  <a:pt x="7651" y="99"/>
                  <a:pt x="6885" y="304"/>
                </a:cubicBezTo>
                <a:cubicBezTo>
                  <a:pt x="4598" y="917"/>
                  <a:pt x="2684" y="2384"/>
                  <a:pt x="1500" y="4435"/>
                </a:cubicBezTo>
                <a:cubicBezTo>
                  <a:pt x="316" y="6487"/>
                  <a:pt x="0" y="8876"/>
                  <a:pt x="614" y="11165"/>
                </a:cubicBezTo>
                <a:cubicBezTo>
                  <a:pt x="1227" y="13452"/>
                  <a:pt x="2694" y="15364"/>
                  <a:pt x="4745" y="16549"/>
                </a:cubicBezTo>
                <a:cubicBezTo>
                  <a:pt x="5367" y="16909"/>
                  <a:pt x="6023" y="17186"/>
                  <a:pt x="6694" y="17385"/>
                </a:cubicBezTo>
                <a:cubicBezTo>
                  <a:pt x="6668" y="17294"/>
                  <a:pt x="6659" y="17203"/>
                  <a:pt x="6768" y="17058"/>
                </a:cubicBezTo>
                <a:cubicBezTo>
                  <a:pt x="6820" y="17036"/>
                  <a:pt x="6877" y="17025"/>
                  <a:pt x="6934" y="17025"/>
                </a:cubicBezTo>
                <a:cubicBezTo>
                  <a:pt x="7107" y="17025"/>
                  <a:pt x="7283" y="17122"/>
                  <a:pt x="7358" y="17278"/>
                </a:cubicBezTo>
                <a:cubicBezTo>
                  <a:pt x="7340" y="17393"/>
                  <a:pt x="7309" y="17472"/>
                  <a:pt x="7265" y="17530"/>
                </a:cubicBezTo>
                <a:cubicBezTo>
                  <a:pt x="7884" y="17667"/>
                  <a:pt x="8518" y="17737"/>
                  <a:pt x="9154" y="17737"/>
                </a:cubicBezTo>
                <a:cubicBezTo>
                  <a:pt x="9323" y="17737"/>
                  <a:pt x="9493" y="17732"/>
                  <a:pt x="9662" y="17722"/>
                </a:cubicBezTo>
                <a:cubicBezTo>
                  <a:pt x="9717" y="17540"/>
                  <a:pt x="9561" y="17452"/>
                  <a:pt x="9687" y="17236"/>
                </a:cubicBezTo>
                <a:cubicBezTo>
                  <a:pt x="9841" y="17221"/>
                  <a:pt x="9966" y="17141"/>
                  <a:pt x="10128" y="17141"/>
                </a:cubicBezTo>
                <a:cubicBezTo>
                  <a:pt x="10228" y="17141"/>
                  <a:pt x="10341" y="17171"/>
                  <a:pt x="10484" y="17265"/>
                </a:cubicBezTo>
                <a:cubicBezTo>
                  <a:pt x="10501" y="17413"/>
                  <a:pt x="10480" y="17540"/>
                  <a:pt x="10429" y="17646"/>
                </a:cubicBezTo>
                <a:cubicBezTo>
                  <a:pt x="10779" y="17595"/>
                  <a:pt x="11128" y="17526"/>
                  <a:pt x="11473" y="17435"/>
                </a:cubicBezTo>
                <a:cubicBezTo>
                  <a:pt x="13760" y="16821"/>
                  <a:pt x="15673" y="15354"/>
                  <a:pt x="16858" y="13302"/>
                </a:cubicBezTo>
                <a:cubicBezTo>
                  <a:pt x="18042" y="11252"/>
                  <a:pt x="18356" y="8861"/>
                  <a:pt x="17744" y="6573"/>
                </a:cubicBezTo>
                <a:cubicBezTo>
                  <a:pt x="16834" y="3177"/>
                  <a:pt x="14058" y="771"/>
                  <a:pt x="10817" y="156"/>
                </a:cubicBezTo>
                <a:lnTo>
                  <a:pt x="10817" y="156"/>
                </a:lnTo>
                <a:cubicBezTo>
                  <a:pt x="11042" y="355"/>
                  <a:pt x="11112" y="553"/>
                  <a:pt x="11034" y="757"/>
                </a:cubicBezTo>
                <a:cubicBezTo>
                  <a:pt x="11832" y="940"/>
                  <a:pt x="12609" y="1243"/>
                  <a:pt x="13339" y="1664"/>
                </a:cubicBezTo>
                <a:cubicBezTo>
                  <a:pt x="15263" y="2775"/>
                  <a:pt x="16639" y="4570"/>
                  <a:pt x="17216" y="6717"/>
                </a:cubicBezTo>
                <a:cubicBezTo>
                  <a:pt x="17791" y="8862"/>
                  <a:pt x="17496" y="11104"/>
                  <a:pt x="16385" y="13030"/>
                </a:cubicBezTo>
                <a:cubicBezTo>
                  <a:pt x="15274" y="14952"/>
                  <a:pt x="13478" y="16329"/>
                  <a:pt x="11333" y="16905"/>
                </a:cubicBezTo>
                <a:cubicBezTo>
                  <a:pt x="10616" y="17097"/>
                  <a:pt x="9892" y="17190"/>
                  <a:pt x="9182" y="17190"/>
                </a:cubicBezTo>
                <a:cubicBezTo>
                  <a:pt x="5509" y="17190"/>
                  <a:pt x="2138" y="14735"/>
                  <a:pt x="1143" y="11023"/>
                </a:cubicBezTo>
                <a:cubicBezTo>
                  <a:pt x="569" y="8876"/>
                  <a:pt x="864" y="6634"/>
                  <a:pt x="1975" y="4710"/>
                </a:cubicBezTo>
                <a:cubicBezTo>
                  <a:pt x="3086" y="2786"/>
                  <a:pt x="4881" y="1411"/>
                  <a:pt x="7027" y="833"/>
                </a:cubicBezTo>
                <a:cubicBezTo>
                  <a:pt x="7744" y="642"/>
                  <a:pt x="8472" y="548"/>
                  <a:pt x="9195" y="548"/>
                </a:cubicBezTo>
                <a:cubicBezTo>
                  <a:pt x="9571" y="548"/>
                  <a:pt x="9945" y="573"/>
                  <a:pt x="10316" y="624"/>
                </a:cubicBezTo>
                <a:cubicBezTo>
                  <a:pt x="10322" y="489"/>
                  <a:pt x="10167" y="395"/>
                  <a:pt x="10260" y="237"/>
                </a:cubicBezTo>
                <a:lnTo>
                  <a:pt x="10260" y="237"/>
                </a:lnTo>
                <a:cubicBezTo>
                  <a:pt x="10280" y="245"/>
                  <a:pt x="10299" y="248"/>
                  <a:pt x="10317" y="248"/>
                </a:cubicBezTo>
                <a:cubicBezTo>
                  <a:pt x="10406" y="248"/>
                  <a:pt x="10476" y="170"/>
                  <a:pt x="10549" y="109"/>
                </a:cubicBezTo>
                <a:cubicBezTo>
                  <a:pt x="10099" y="38"/>
                  <a:pt x="9641" y="0"/>
                  <a:pt x="9178" y="0"/>
                </a:cubicBezTo>
                <a:close/>
              </a:path>
            </a:pathLst>
          </a:custGeom>
          <a:solidFill>
            <a:srgbClr val="1D1D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20" name="Google Shape;2620;p38"/>
          <p:cNvSpPr/>
          <p:nvPr/>
        </p:nvSpPr>
        <p:spPr>
          <a:xfrm>
            <a:off x="7193556" y="1837118"/>
            <a:ext cx="662400" cy="662400"/>
          </a:xfrm>
          <a:prstGeom prst="ellipse">
            <a:avLst/>
          </a:prstGeom>
          <a:solidFill>
            <a:srgbClr val="FFFFFF"/>
          </a:solidFill>
          <a:ln w="19050" cap="sq" cmpd="sng">
            <a:solidFill>
              <a:srgbClr val="1D1D1D"/>
            </a:solidFill>
            <a:prstDash val="dot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21" name="Google Shape;2621;p38"/>
          <p:cNvSpPr txBox="1"/>
          <p:nvPr/>
        </p:nvSpPr>
        <p:spPr>
          <a:xfrm>
            <a:off x="6625590" y="3162300"/>
            <a:ext cx="1798320" cy="46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>
                <a:solidFill>
                  <a:srgbClr val="1D1D1D"/>
                </a:solidFill>
                <a:latin typeface="Bahnschrift" panose="020B0502040204020203" charset="0"/>
                <a:ea typeface="Permanent Marker" panose="02000000000000000000"/>
                <a:cs typeface="Bahnschrift" panose="020B0502040204020203" charset="0"/>
                <a:sym typeface="Permanent Marker" panose="02000000000000000000"/>
              </a:rPr>
              <a:t>Nhận xét</a:t>
            </a:r>
            <a:r>
              <a:rPr lang="en-GB" sz="2000">
                <a:solidFill>
                  <a:srgbClr val="1D1D1D"/>
                </a:solidFill>
                <a:latin typeface="Bahnschrift" panose="020B0502040204020203" charset="0"/>
                <a:ea typeface="Permanent Marker" panose="02000000000000000000"/>
                <a:cs typeface="Bahnschrift" panose="020B0502040204020203" charset="0"/>
                <a:sym typeface="Permanent Marker" panose="02000000000000000000"/>
              </a:rPr>
              <a:t> </a:t>
            </a:r>
            <a:endParaRPr sz="2000">
              <a:solidFill>
                <a:srgbClr val="1D1D1D"/>
              </a:solidFill>
              <a:latin typeface="Permanent Marker" panose="02000000000000000000"/>
              <a:ea typeface="Permanent Marker" panose="02000000000000000000"/>
              <a:cs typeface="Permanent Marker" panose="02000000000000000000"/>
              <a:sym typeface="Permanent Marker" panose="02000000000000000000"/>
            </a:endParaRPr>
          </a:p>
        </p:txBody>
      </p:sp>
      <p:sp>
        <p:nvSpPr>
          <p:cNvPr id="2622" name="Google Shape;2622;p38"/>
          <p:cNvSpPr txBox="1"/>
          <p:nvPr/>
        </p:nvSpPr>
        <p:spPr>
          <a:xfrm>
            <a:off x="6625590" y="3665855"/>
            <a:ext cx="1798320" cy="97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  <a:latin typeface="Bahnschrift Light" panose="020B0502040204020203" charset="0"/>
                <a:ea typeface="Didact Gothic" panose="00000500000000000000"/>
                <a:cs typeface="Bahnschrift Light" panose="020B0502040204020203" charset="0"/>
                <a:sym typeface="Didact Gothic" panose="00000500000000000000"/>
              </a:rPr>
              <a:t>Website đã được một số người đánh giá tốt về mặc giao diện và chức năng</a:t>
            </a:r>
            <a:endParaRPr b="1">
              <a:solidFill>
                <a:schemeClr val="dk1"/>
              </a:solidFill>
              <a:latin typeface="Didact Gothic" panose="00000500000000000000"/>
              <a:ea typeface="Didact Gothic" panose="00000500000000000000"/>
              <a:cs typeface="Didact Gothic" panose="00000500000000000000"/>
              <a:sym typeface="Didact Gothic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Didact Gothic" panose="00000500000000000000"/>
              <a:ea typeface="Didact Gothic" panose="00000500000000000000"/>
              <a:cs typeface="Didact Gothic" panose="00000500000000000000"/>
              <a:sym typeface="Didact Gothic" panose="00000500000000000000"/>
            </a:endParaRPr>
          </a:p>
        </p:txBody>
      </p:sp>
      <p:cxnSp>
        <p:nvCxnSpPr>
          <p:cNvPr id="2623" name="Google Shape;2623;p38"/>
          <p:cNvCxnSpPr>
            <a:stCxn id="2621" idx="0"/>
            <a:endCxn id="2620" idx="4"/>
          </p:cNvCxnSpPr>
          <p:nvPr/>
        </p:nvCxnSpPr>
        <p:spPr>
          <a:xfrm flipV="1">
            <a:off x="7524750" y="2499235"/>
            <a:ext cx="0" cy="662940"/>
          </a:xfrm>
          <a:prstGeom prst="straightConnector1">
            <a:avLst/>
          </a:prstGeom>
          <a:noFill/>
          <a:ln w="19050" cap="rnd" cmpd="sng">
            <a:solidFill>
              <a:srgbClr val="1D1D1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24" name="Google Shape;2624;p38"/>
          <p:cNvGrpSpPr/>
          <p:nvPr/>
        </p:nvGrpSpPr>
        <p:grpSpPr>
          <a:xfrm>
            <a:off x="7320036" y="1963608"/>
            <a:ext cx="409446" cy="409442"/>
            <a:chOff x="7320036" y="1963608"/>
            <a:chExt cx="409446" cy="409442"/>
          </a:xfrm>
        </p:grpSpPr>
        <p:sp>
          <p:nvSpPr>
            <p:cNvPr id="2625" name="Google Shape;2625;p38"/>
            <p:cNvSpPr/>
            <p:nvPr/>
          </p:nvSpPr>
          <p:spPr>
            <a:xfrm>
              <a:off x="7533634" y="2319589"/>
              <a:ext cx="26794" cy="26794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0" y="0"/>
                  </a:moveTo>
                  <a:lnTo>
                    <a:pt x="0" y="633"/>
                  </a:lnTo>
                  <a:lnTo>
                    <a:pt x="633" y="633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6" name="Google Shape;2626;p38"/>
            <p:cNvSpPr/>
            <p:nvPr/>
          </p:nvSpPr>
          <p:spPr>
            <a:xfrm>
              <a:off x="7426793" y="2239501"/>
              <a:ext cx="106882" cy="133549"/>
            </a:xfrm>
            <a:custGeom>
              <a:avLst/>
              <a:gdLst/>
              <a:ahLst/>
              <a:cxnLst/>
              <a:rect l="l" t="t" r="r" b="b"/>
              <a:pathLst>
                <a:path w="2529" h="3160" extrusionOk="0">
                  <a:moveTo>
                    <a:pt x="1" y="0"/>
                  </a:moveTo>
                  <a:lnTo>
                    <a:pt x="1" y="632"/>
                  </a:lnTo>
                  <a:lnTo>
                    <a:pt x="1" y="1264"/>
                  </a:lnTo>
                  <a:lnTo>
                    <a:pt x="1" y="1895"/>
                  </a:lnTo>
                  <a:lnTo>
                    <a:pt x="1265" y="1895"/>
                  </a:lnTo>
                  <a:lnTo>
                    <a:pt x="1265" y="3159"/>
                  </a:lnTo>
                  <a:lnTo>
                    <a:pt x="2528" y="3159"/>
                  </a:lnTo>
                  <a:lnTo>
                    <a:pt x="2528" y="2528"/>
                  </a:lnTo>
                  <a:lnTo>
                    <a:pt x="1897" y="2528"/>
                  </a:lnTo>
                  <a:lnTo>
                    <a:pt x="1897" y="1895"/>
                  </a:lnTo>
                  <a:lnTo>
                    <a:pt x="1897" y="1264"/>
                  </a:lnTo>
                  <a:lnTo>
                    <a:pt x="633" y="1264"/>
                  </a:lnTo>
                  <a:lnTo>
                    <a:pt x="633" y="632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7" name="Google Shape;2627;p38"/>
            <p:cNvSpPr/>
            <p:nvPr/>
          </p:nvSpPr>
          <p:spPr>
            <a:xfrm>
              <a:off x="7533634" y="2239501"/>
              <a:ext cx="53462" cy="80130"/>
            </a:xfrm>
            <a:custGeom>
              <a:avLst/>
              <a:gdLst/>
              <a:ahLst/>
              <a:cxnLst/>
              <a:rect l="l" t="t" r="r" b="b"/>
              <a:pathLst>
                <a:path w="1265" h="1896" extrusionOk="0">
                  <a:moveTo>
                    <a:pt x="0" y="0"/>
                  </a:moveTo>
                  <a:lnTo>
                    <a:pt x="0" y="632"/>
                  </a:lnTo>
                  <a:lnTo>
                    <a:pt x="0" y="1264"/>
                  </a:lnTo>
                  <a:lnTo>
                    <a:pt x="633" y="1264"/>
                  </a:lnTo>
                  <a:lnTo>
                    <a:pt x="633" y="1895"/>
                  </a:lnTo>
                  <a:lnTo>
                    <a:pt x="1264" y="1895"/>
                  </a:lnTo>
                  <a:lnTo>
                    <a:pt x="1264" y="1264"/>
                  </a:lnTo>
                  <a:lnTo>
                    <a:pt x="1264" y="632"/>
                  </a:lnTo>
                  <a:lnTo>
                    <a:pt x="633" y="632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8" name="Google Shape;2628;p38"/>
            <p:cNvSpPr/>
            <p:nvPr/>
          </p:nvSpPr>
          <p:spPr>
            <a:xfrm>
              <a:off x="7560302" y="2212748"/>
              <a:ext cx="26794" cy="26794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1" y="1"/>
                  </a:moveTo>
                  <a:lnTo>
                    <a:pt x="1" y="633"/>
                  </a:lnTo>
                  <a:lnTo>
                    <a:pt x="633" y="633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9" name="Google Shape;2629;p38"/>
            <p:cNvSpPr/>
            <p:nvPr/>
          </p:nvSpPr>
          <p:spPr>
            <a:xfrm>
              <a:off x="7444670" y="1990360"/>
              <a:ext cx="26710" cy="26710"/>
            </a:xfrm>
            <a:custGeom>
              <a:avLst/>
              <a:gdLst/>
              <a:ahLst/>
              <a:cxnLst/>
              <a:rect l="l" t="t" r="r" b="b"/>
              <a:pathLst>
                <a:path w="632" h="632" extrusionOk="0">
                  <a:moveTo>
                    <a:pt x="0" y="0"/>
                  </a:moveTo>
                  <a:lnTo>
                    <a:pt x="0" y="631"/>
                  </a:lnTo>
                  <a:lnTo>
                    <a:pt x="631" y="631"/>
                  </a:lnTo>
                  <a:lnTo>
                    <a:pt x="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0" name="Google Shape;2630;p38"/>
            <p:cNvSpPr/>
            <p:nvPr/>
          </p:nvSpPr>
          <p:spPr>
            <a:xfrm>
              <a:off x="7346788" y="2079324"/>
              <a:ext cx="26710" cy="26710"/>
            </a:xfrm>
            <a:custGeom>
              <a:avLst/>
              <a:gdLst/>
              <a:ahLst/>
              <a:cxnLst/>
              <a:rect l="l" t="t" r="r" b="b"/>
              <a:pathLst>
                <a:path w="632" h="632" extrusionOk="0">
                  <a:moveTo>
                    <a:pt x="0" y="0"/>
                  </a:moveTo>
                  <a:lnTo>
                    <a:pt x="0" y="632"/>
                  </a:lnTo>
                  <a:lnTo>
                    <a:pt x="632" y="632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1" name="Google Shape;2631;p38"/>
            <p:cNvSpPr/>
            <p:nvPr/>
          </p:nvSpPr>
          <p:spPr>
            <a:xfrm>
              <a:off x="7346788" y="2186080"/>
              <a:ext cx="26710" cy="26710"/>
            </a:xfrm>
            <a:custGeom>
              <a:avLst/>
              <a:gdLst/>
              <a:ahLst/>
              <a:cxnLst/>
              <a:rect l="l" t="t" r="r" b="b"/>
              <a:pathLst>
                <a:path w="632" h="632" extrusionOk="0">
                  <a:moveTo>
                    <a:pt x="0" y="1"/>
                  </a:moveTo>
                  <a:lnTo>
                    <a:pt x="0" y="632"/>
                  </a:lnTo>
                  <a:lnTo>
                    <a:pt x="632" y="632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2" name="Google Shape;2632;p38"/>
            <p:cNvSpPr/>
            <p:nvPr/>
          </p:nvSpPr>
          <p:spPr>
            <a:xfrm>
              <a:off x="7471338" y="1963608"/>
              <a:ext cx="106840" cy="26794"/>
            </a:xfrm>
            <a:custGeom>
              <a:avLst/>
              <a:gdLst/>
              <a:ahLst/>
              <a:cxnLst/>
              <a:rect l="l" t="t" r="r" b="b"/>
              <a:pathLst>
                <a:path w="2528" h="634" extrusionOk="0">
                  <a:moveTo>
                    <a:pt x="0" y="0"/>
                  </a:moveTo>
                  <a:lnTo>
                    <a:pt x="0" y="633"/>
                  </a:lnTo>
                  <a:lnTo>
                    <a:pt x="2528" y="633"/>
                  </a:lnTo>
                  <a:lnTo>
                    <a:pt x="25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3" name="Google Shape;2633;p38"/>
            <p:cNvSpPr/>
            <p:nvPr/>
          </p:nvSpPr>
          <p:spPr>
            <a:xfrm>
              <a:off x="7373456" y="2017028"/>
              <a:ext cx="71255" cy="62337"/>
            </a:xfrm>
            <a:custGeom>
              <a:avLst/>
              <a:gdLst/>
              <a:ahLst/>
              <a:cxnLst/>
              <a:rect l="l" t="t" r="r" b="b"/>
              <a:pathLst>
                <a:path w="1686" h="1475" extrusionOk="0">
                  <a:moveTo>
                    <a:pt x="1052" y="0"/>
                  </a:moveTo>
                  <a:lnTo>
                    <a:pt x="1052" y="843"/>
                  </a:lnTo>
                  <a:lnTo>
                    <a:pt x="1" y="843"/>
                  </a:lnTo>
                  <a:lnTo>
                    <a:pt x="1" y="1474"/>
                  </a:lnTo>
                  <a:lnTo>
                    <a:pt x="1685" y="1474"/>
                  </a:lnTo>
                  <a:lnTo>
                    <a:pt x="1685" y="843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4" name="Google Shape;2634;p38"/>
            <p:cNvSpPr/>
            <p:nvPr/>
          </p:nvSpPr>
          <p:spPr>
            <a:xfrm>
              <a:off x="7444670" y="2079324"/>
              <a:ext cx="26710" cy="26710"/>
            </a:xfrm>
            <a:custGeom>
              <a:avLst/>
              <a:gdLst/>
              <a:ahLst/>
              <a:cxnLst/>
              <a:rect l="l" t="t" r="r" b="b"/>
              <a:pathLst>
                <a:path w="632" h="632" extrusionOk="0">
                  <a:moveTo>
                    <a:pt x="0" y="0"/>
                  </a:moveTo>
                  <a:lnTo>
                    <a:pt x="0" y="632"/>
                  </a:lnTo>
                  <a:lnTo>
                    <a:pt x="631" y="632"/>
                  </a:lnTo>
                  <a:lnTo>
                    <a:pt x="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5" name="Google Shape;2635;p38"/>
            <p:cNvSpPr/>
            <p:nvPr/>
          </p:nvSpPr>
          <p:spPr>
            <a:xfrm>
              <a:off x="7320036" y="2106076"/>
              <a:ext cx="26794" cy="80130"/>
            </a:xfrm>
            <a:custGeom>
              <a:avLst/>
              <a:gdLst/>
              <a:ahLst/>
              <a:cxnLst/>
              <a:rect l="l" t="t" r="r" b="b"/>
              <a:pathLst>
                <a:path w="634" h="1896" extrusionOk="0">
                  <a:moveTo>
                    <a:pt x="1" y="0"/>
                  </a:moveTo>
                  <a:lnTo>
                    <a:pt x="1" y="1895"/>
                  </a:lnTo>
                  <a:lnTo>
                    <a:pt x="633" y="1895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6" name="Google Shape;2636;p38"/>
            <p:cNvSpPr/>
            <p:nvPr/>
          </p:nvSpPr>
          <p:spPr>
            <a:xfrm>
              <a:off x="7604890" y="2017028"/>
              <a:ext cx="71170" cy="62337"/>
            </a:xfrm>
            <a:custGeom>
              <a:avLst/>
              <a:gdLst/>
              <a:ahLst/>
              <a:cxnLst/>
              <a:rect l="l" t="t" r="r" b="b"/>
              <a:pathLst>
                <a:path w="1684" h="1475" extrusionOk="0">
                  <a:moveTo>
                    <a:pt x="1" y="0"/>
                  </a:moveTo>
                  <a:lnTo>
                    <a:pt x="1" y="843"/>
                  </a:lnTo>
                  <a:lnTo>
                    <a:pt x="1" y="1474"/>
                  </a:lnTo>
                  <a:lnTo>
                    <a:pt x="1684" y="1474"/>
                  </a:lnTo>
                  <a:lnTo>
                    <a:pt x="1684" y="843"/>
                  </a:lnTo>
                  <a:lnTo>
                    <a:pt x="630" y="84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7" name="Google Shape;2637;p38"/>
            <p:cNvSpPr/>
            <p:nvPr/>
          </p:nvSpPr>
          <p:spPr>
            <a:xfrm>
              <a:off x="7578137" y="1990360"/>
              <a:ext cx="26794" cy="26710"/>
            </a:xfrm>
            <a:custGeom>
              <a:avLst/>
              <a:gdLst/>
              <a:ahLst/>
              <a:cxnLst/>
              <a:rect l="l" t="t" r="r" b="b"/>
              <a:pathLst>
                <a:path w="634" h="632" extrusionOk="0">
                  <a:moveTo>
                    <a:pt x="1" y="0"/>
                  </a:moveTo>
                  <a:lnTo>
                    <a:pt x="1" y="631"/>
                  </a:lnTo>
                  <a:lnTo>
                    <a:pt x="634" y="63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8" name="Google Shape;2638;p38"/>
            <p:cNvSpPr/>
            <p:nvPr/>
          </p:nvSpPr>
          <p:spPr>
            <a:xfrm>
              <a:off x="7373456" y="2212748"/>
              <a:ext cx="26794" cy="26794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1" y="1"/>
                  </a:moveTo>
                  <a:lnTo>
                    <a:pt x="1" y="633"/>
                  </a:lnTo>
                  <a:lnTo>
                    <a:pt x="633" y="633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9" name="Google Shape;2639;p38"/>
            <p:cNvSpPr/>
            <p:nvPr/>
          </p:nvSpPr>
          <p:spPr>
            <a:xfrm>
              <a:off x="7640476" y="2212748"/>
              <a:ext cx="35585" cy="26794"/>
            </a:xfrm>
            <a:custGeom>
              <a:avLst/>
              <a:gdLst/>
              <a:ahLst/>
              <a:cxnLst/>
              <a:rect l="l" t="t" r="r" b="b"/>
              <a:pathLst>
                <a:path w="842" h="634" extrusionOk="0">
                  <a:moveTo>
                    <a:pt x="0" y="1"/>
                  </a:moveTo>
                  <a:lnTo>
                    <a:pt x="0" y="633"/>
                  </a:lnTo>
                  <a:lnTo>
                    <a:pt x="842" y="633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0" name="Google Shape;2640;p38"/>
            <p:cNvSpPr/>
            <p:nvPr/>
          </p:nvSpPr>
          <p:spPr>
            <a:xfrm>
              <a:off x="7676019" y="2079324"/>
              <a:ext cx="26794" cy="26710"/>
            </a:xfrm>
            <a:custGeom>
              <a:avLst/>
              <a:gdLst/>
              <a:ahLst/>
              <a:cxnLst/>
              <a:rect l="l" t="t" r="r" b="b"/>
              <a:pathLst>
                <a:path w="634" h="632" extrusionOk="0">
                  <a:moveTo>
                    <a:pt x="1" y="0"/>
                  </a:moveTo>
                  <a:lnTo>
                    <a:pt x="1" y="632"/>
                  </a:lnTo>
                  <a:lnTo>
                    <a:pt x="633" y="632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1" name="Google Shape;2641;p38"/>
            <p:cNvSpPr/>
            <p:nvPr/>
          </p:nvSpPr>
          <p:spPr>
            <a:xfrm>
              <a:off x="7702772" y="2106076"/>
              <a:ext cx="26710" cy="80130"/>
            </a:xfrm>
            <a:custGeom>
              <a:avLst/>
              <a:gdLst/>
              <a:ahLst/>
              <a:cxnLst/>
              <a:rect l="l" t="t" r="r" b="b"/>
              <a:pathLst>
                <a:path w="632" h="1896" extrusionOk="0">
                  <a:moveTo>
                    <a:pt x="0" y="0"/>
                  </a:moveTo>
                  <a:lnTo>
                    <a:pt x="0" y="1895"/>
                  </a:lnTo>
                  <a:lnTo>
                    <a:pt x="632" y="1895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2" name="Google Shape;2642;p38"/>
            <p:cNvSpPr/>
            <p:nvPr/>
          </p:nvSpPr>
          <p:spPr>
            <a:xfrm>
              <a:off x="7578137" y="2079324"/>
              <a:ext cx="26794" cy="26710"/>
            </a:xfrm>
            <a:custGeom>
              <a:avLst/>
              <a:gdLst/>
              <a:ahLst/>
              <a:cxnLst/>
              <a:rect l="l" t="t" r="r" b="b"/>
              <a:pathLst>
                <a:path w="634" h="632" extrusionOk="0">
                  <a:moveTo>
                    <a:pt x="1" y="0"/>
                  </a:moveTo>
                  <a:lnTo>
                    <a:pt x="1" y="632"/>
                  </a:lnTo>
                  <a:lnTo>
                    <a:pt x="634" y="632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3" name="Google Shape;2643;p38"/>
            <p:cNvSpPr/>
            <p:nvPr/>
          </p:nvSpPr>
          <p:spPr>
            <a:xfrm>
              <a:off x="7676019" y="2186080"/>
              <a:ext cx="26794" cy="26710"/>
            </a:xfrm>
            <a:custGeom>
              <a:avLst/>
              <a:gdLst/>
              <a:ahLst/>
              <a:cxnLst/>
              <a:rect l="l" t="t" r="r" b="b"/>
              <a:pathLst>
                <a:path w="634" h="632" extrusionOk="0">
                  <a:moveTo>
                    <a:pt x="1" y="1"/>
                  </a:moveTo>
                  <a:lnTo>
                    <a:pt x="1" y="632"/>
                  </a:lnTo>
                  <a:lnTo>
                    <a:pt x="633" y="632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4" name="Google Shape;2644;p38"/>
            <p:cNvSpPr/>
            <p:nvPr/>
          </p:nvSpPr>
          <p:spPr>
            <a:xfrm>
              <a:off x="7453545" y="2132744"/>
              <a:ext cx="160259" cy="106797"/>
            </a:xfrm>
            <a:custGeom>
              <a:avLst/>
              <a:gdLst/>
              <a:ahLst/>
              <a:cxnLst/>
              <a:rect l="l" t="t" r="r" b="b"/>
              <a:pathLst>
                <a:path w="3792" h="2527" extrusionOk="0">
                  <a:moveTo>
                    <a:pt x="0" y="0"/>
                  </a:moveTo>
                  <a:lnTo>
                    <a:pt x="0" y="630"/>
                  </a:lnTo>
                  <a:lnTo>
                    <a:pt x="0" y="1894"/>
                  </a:lnTo>
                  <a:lnTo>
                    <a:pt x="0" y="2526"/>
                  </a:lnTo>
                  <a:lnTo>
                    <a:pt x="632" y="2526"/>
                  </a:lnTo>
                  <a:lnTo>
                    <a:pt x="632" y="1894"/>
                  </a:lnTo>
                  <a:lnTo>
                    <a:pt x="632" y="630"/>
                  </a:lnTo>
                  <a:lnTo>
                    <a:pt x="3159" y="630"/>
                  </a:lnTo>
                  <a:lnTo>
                    <a:pt x="3159" y="1894"/>
                  </a:lnTo>
                  <a:lnTo>
                    <a:pt x="3792" y="1894"/>
                  </a:lnTo>
                  <a:lnTo>
                    <a:pt x="3792" y="630"/>
                  </a:lnTo>
                  <a:lnTo>
                    <a:pt x="37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45" name="Google Shape;2645;p38"/>
          <p:cNvGrpSpPr/>
          <p:nvPr/>
        </p:nvGrpSpPr>
        <p:grpSpPr>
          <a:xfrm>
            <a:off x="3463118" y="1963600"/>
            <a:ext cx="249268" cy="409486"/>
            <a:chOff x="3463118" y="1963600"/>
            <a:chExt cx="249268" cy="409486"/>
          </a:xfrm>
        </p:grpSpPr>
        <p:sp>
          <p:nvSpPr>
            <p:cNvPr id="2646" name="Google Shape;2646;p38"/>
            <p:cNvSpPr/>
            <p:nvPr/>
          </p:nvSpPr>
          <p:spPr>
            <a:xfrm>
              <a:off x="3489786" y="2159404"/>
              <a:ext cx="26710" cy="26794"/>
            </a:xfrm>
            <a:custGeom>
              <a:avLst/>
              <a:gdLst/>
              <a:ahLst/>
              <a:cxnLst/>
              <a:rect l="l" t="t" r="r" b="b"/>
              <a:pathLst>
                <a:path w="632" h="634" extrusionOk="0">
                  <a:moveTo>
                    <a:pt x="0" y="1"/>
                  </a:moveTo>
                  <a:lnTo>
                    <a:pt x="0" y="633"/>
                  </a:lnTo>
                  <a:lnTo>
                    <a:pt x="632" y="633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7" name="Google Shape;2647;p38"/>
            <p:cNvSpPr/>
            <p:nvPr/>
          </p:nvSpPr>
          <p:spPr>
            <a:xfrm>
              <a:off x="3489786" y="2319665"/>
              <a:ext cx="26710" cy="26710"/>
            </a:xfrm>
            <a:custGeom>
              <a:avLst/>
              <a:gdLst/>
              <a:ahLst/>
              <a:cxnLst/>
              <a:rect l="l" t="t" r="r" b="b"/>
              <a:pathLst>
                <a:path w="632" h="632" extrusionOk="0">
                  <a:moveTo>
                    <a:pt x="0" y="0"/>
                  </a:moveTo>
                  <a:lnTo>
                    <a:pt x="0" y="631"/>
                  </a:lnTo>
                  <a:lnTo>
                    <a:pt x="632" y="631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8" name="Google Shape;2648;p38"/>
            <p:cNvSpPr/>
            <p:nvPr/>
          </p:nvSpPr>
          <p:spPr>
            <a:xfrm>
              <a:off x="3516454" y="2346376"/>
              <a:ext cx="142509" cy="26710"/>
            </a:xfrm>
            <a:custGeom>
              <a:avLst/>
              <a:gdLst/>
              <a:ahLst/>
              <a:cxnLst/>
              <a:rect l="l" t="t" r="r" b="b"/>
              <a:pathLst>
                <a:path w="3372" h="632" extrusionOk="0">
                  <a:moveTo>
                    <a:pt x="1" y="1"/>
                  </a:moveTo>
                  <a:lnTo>
                    <a:pt x="1" y="632"/>
                  </a:lnTo>
                  <a:lnTo>
                    <a:pt x="3371" y="632"/>
                  </a:lnTo>
                  <a:lnTo>
                    <a:pt x="3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9" name="Google Shape;2649;p38"/>
            <p:cNvSpPr/>
            <p:nvPr/>
          </p:nvSpPr>
          <p:spPr>
            <a:xfrm>
              <a:off x="3463118" y="2186072"/>
              <a:ext cx="26752" cy="133634"/>
            </a:xfrm>
            <a:custGeom>
              <a:avLst/>
              <a:gdLst/>
              <a:ahLst/>
              <a:cxnLst/>
              <a:rect l="l" t="t" r="r" b="b"/>
              <a:pathLst>
                <a:path w="633" h="3162" extrusionOk="0">
                  <a:moveTo>
                    <a:pt x="0" y="1"/>
                  </a:moveTo>
                  <a:lnTo>
                    <a:pt x="0" y="3161"/>
                  </a:lnTo>
                  <a:lnTo>
                    <a:pt x="633" y="3161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0" name="Google Shape;2650;p38"/>
            <p:cNvSpPr/>
            <p:nvPr/>
          </p:nvSpPr>
          <p:spPr>
            <a:xfrm>
              <a:off x="3658923" y="2159404"/>
              <a:ext cx="26710" cy="26794"/>
            </a:xfrm>
            <a:custGeom>
              <a:avLst/>
              <a:gdLst/>
              <a:ahLst/>
              <a:cxnLst/>
              <a:rect l="l" t="t" r="r" b="b"/>
              <a:pathLst>
                <a:path w="632" h="634" extrusionOk="0">
                  <a:moveTo>
                    <a:pt x="0" y="1"/>
                  </a:moveTo>
                  <a:lnTo>
                    <a:pt x="0" y="633"/>
                  </a:lnTo>
                  <a:lnTo>
                    <a:pt x="631" y="633"/>
                  </a:lnTo>
                  <a:lnTo>
                    <a:pt x="6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1" name="Google Shape;2651;p38"/>
            <p:cNvSpPr/>
            <p:nvPr/>
          </p:nvSpPr>
          <p:spPr>
            <a:xfrm>
              <a:off x="3658923" y="2319665"/>
              <a:ext cx="26710" cy="26710"/>
            </a:xfrm>
            <a:custGeom>
              <a:avLst/>
              <a:gdLst/>
              <a:ahLst/>
              <a:cxnLst/>
              <a:rect l="l" t="t" r="r" b="b"/>
              <a:pathLst>
                <a:path w="632" h="632" extrusionOk="0">
                  <a:moveTo>
                    <a:pt x="0" y="0"/>
                  </a:moveTo>
                  <a:lnTo>
                    <a:pt x="0" y="631"/>
                  </a:lnTo>
                  <a:lnTo>
                    <a:pt x="631" y="631"/>
                  </a:lnTo>
                  <a:lnTo>
                    <a:pt x="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2" name="Google Shape;2652;p38"/>
            <p:cNvSpPr/>
            <p:nvPr/>
          </p:nvSpPr>
          <p:spPr>
            <a:xfrm>
              <a:off x="3685591" y="2186072"/>
              <a:ext cx="26794" cy="133634"/>
            </a:xfrm>
            <a:custGeom>
              <a:avLst/>
              <a:gdLst/>
              <a:ahLst/>
              <a:cxnLst/>
              <a:rect l="l" t="t" r="r" b="b"/>
              <a:pathLst>
                <a:path w="634" h="3162" extrusionOk="0">
                  <a:moveTo>
                    <a:pt x="0" y="1"/>
                  </a:moveTo>
                  <a:lnTo>
                    <a:pt x="0" y="3161"/>
                  </a:lnTo>
                  <a:lnTo>
                    <a:pt x="633" y="3161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3" name="Google Shape;2653;p38"/>
            <p:cNvSpPr/>
            <p:nvPr/>
          </p:nvSpPr>
          <p:spPr>
            <a:xfrm>
              <a:off x="3543207" y="1963600"/>
              <a:ext cx="89005" cy="26710"/>
            </a:xfrm>
            <a:custGeom>
              <a:avLst/>
              <a:gdLst/>
              <a:ahLst/>
              <a:cxnLst/>
              <a:rect l="l" t="t" r="r" b="b"/>
              <a:pathLst>
                <a:path w="2106" h="632" extrusionOk="0">
                  <a:moveTo>
                    <a:pt x="0" y="1"/>
                  </a:moveTo>
                  <a:lnTo>
                    <a:pt x="0" y="632"/>
                  </a:lnTo>
                  <a:lnTo>
                    <a:pt x="2106" y="632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4" name="Google Shape;2654;p38"/>
            <p:cNvSpPr/>
            <p:nvPr/>
          </p:nvSpPr>
          <p:spPr>
            <a:xfrm>
              <a:off x="3516454" y="1990268"/>
              <a:ext cx="26794" cy="169177"/>
            </a:xfrm>
            <a:custGeom>
              <a:avLst/>
              <a:gdLst/>
              <a:ahLst/>
              <a:cxnLst/>
              <a:rect l="l" t="t" r="r" b="b"/>
              <a:pathLst>
                <a:path w="634" h="4003" extrusionOk="0">
                  <a:moveTo>
                    <a:pt x="1" y="1"/>
                  </a:moveTo>
                  <a:lnTo>
                    <a:pt x="1" y="4003"/>
                  </a:lnTo>
                  <a:lnTo>
                    <a:pt x="633" y="4003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5" name="Google Shape;2655;p38"/>
            <p:cNvSpPr/>
            <p:nvPr/>
          </p:nvSpPr>
          <p:spPr>
            <a:xfrm>
              <a:off x="3632171" y="1990268"/>
              <a:ext cx="26710" cy="169177"/>
            </a:xfrm>
            <a:custGeom>
              <a:avLst/>
              <a:gdLst/>
              <a:ahLst/>
              <a:cxnLst/>
              <a:rect l="l" t="t" r="r" b="b"/>
              <a:pathLst>
                <a:path w="632" h="4003" extrusionOk="0">
                  <a:moveTo>
                    <a:pt x="1" y="1"/>
                  </a:moveTo>
                  <a:lnTo>
                    <a:pt x="1" y="4003"/>
                  </a:lnTo>
                  <a:lnTo>
                    <a:pt x="632" y="4003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6" name="Google Shape;2656;p38"/>
            <p:cNvSpPr/>
            <p:nvPr/>
          </p:nvSpPr>
          <p:spPr>
            <a:xfrm>
              <a:off x="3516454" y="2248368"/>
              <a:ext cx="142509" cy="44629"/>
            </a:xfrm>
            <a:custGeom>
              <a:avLst/>
              <a:gdLst/>
              <a:ahLst/>
              <a:cxnLst/>
              <a:rect l="l" t="t" r="r" b="b"/>
              <a:pathLst>
                <a:path w="3372" h="1056" extrusionOk="0">
                  <a:moveTo>
                    <a:pt x="1" y="1"/>
                  </a:moveTo>
                  <a:lnTo>
                    <a:pt x="1" y="634"/>
                  </a:lnTo>
                  <a:lnTo>
                    <a:pt x="1" y="1056"/>
                  </a:lnTo>
                  <a:lnTo>
                    <a:pt x="633" y="1056"/>
                  </a:lnTo>
                  <a:lnTo>
                    <a:pt x="633" y="634"/>
                  </a:lnTo>
                  <a:lnTo>
                    <a:pt x="2739" y="634"/>
                  </a:lnTo>
                  <a:lnTo>
                    <a:pt x="2739" y="1056"/>
                  </a:lnTo>
                  <a:lnTo>
                    <a:pt x="3371" y="1056"/>
                  </a:lnTo>
                  <a:lnTo>
                    <a:pt x="3371" y="634"/>
                  </a:lnTo>
                  <a:lnTo>
                    <a:pt x="3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7" name="Google Shape;2657;p38"/>
            <p:cNvSpPr/>
            <p:nvPr/>
          </p:nvSpPr>
          <p:spPr>
            <a:xfrm>
              <a:off x="3543207" y="2292955"/>
              <a:ext cx="89005" cy="26752"/>
            </a:xfrm>
            <a:custGeom>
              <a:avLst/>
              <a:gdLst/>
              <a:ahLst/>
              <a:cxnLst/>
              <a:rect l="l" t="t" r="r" b="b"/>
              <a:pathLst>
                <a:path w="2106" h="633" extrusionOk="0">
                  <a:moveTo>
                    <a:pt x="0" y="1"/>
                  </a:moveTo>
                  <a:lnTo>
                    <a:pt x="0" y="632"/>
                  </a:lnTo>
                  <a:lnTo>
                    <a:pt x="2106" y="632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58" name="Google Shape;2658;p38"/>
          <p:cNvGrpSpPr/>
          <p:nvPr/>
        </p:nvGrpSpPr>
        <p:grpSpPr>
          <a:xfrm>
            <a:off x="5367577" y="1979672"/>
            <a:ext cx="377331" cy="377331"/>
            <a:chOff x="5367577" y="1979672"/>
            <a:chExt cx="377331" cy="377331"/>
          </a:xfrm>
        </p:grpSpPr>
        <p:sp>
          <p:nvSpPr>
            <p:cNvPr id="2659" name="Google Shape;2659;p38"/>
            <p:cNvSpPr/>
            <p:nvPr/>
          </p:nvSpPr>
          <p:spPr>
            <a:xfrm>
              <a:off x="5416869" y="2004318"/>
              <a:ext cx="24607" cy="24646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0" y="1"/>
                  </a:moveTo>
                  <a:lnTo>
                    <a:pt x="0" y="634"/>
                  </a:lnTo>
                  <a:lnTo>
                    <a:pt x="634" y="634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0" name="Google Shape;2660;p38"/>
            <p:cNvSpPr/>
            <p:nvPr/>
          </p:nvSpPr>
          <p:spPr>
            <a:xfrm>
              <a:off x="5597190" y="2004318"/>
              <a:ext cx="24685" cy="24646"/>
            </a:xfrm>
            <a:custGeom>
              <a:avLst/>
              <a:gdLst/>
              <a:ahLst/>
              <a:cxnLst/>
              <a:rect l="l" t="t" r="r" b="b"/>
              <a:pathLst>
                <a:path w="636" h="635" extrusionOk="0">
                  <a:moveTo>
                    <a:pt x="0" y="1"/>
                  </a:moveTo>
                  <a:lnTo>
                    <a:pt x="0" y="634"/>
                  </a:lnTo>
                  <a:lnTo>
                    <a:pt x="635" y="634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1" name="Google Shape;2661;p38"/>
            <p:cNvSpPr/>
            <p:nvPr/>
          </p:nvSpPr>
          <p:spPr>
            <a:xfrm>
              <a:off x="5515180" y="2053570"/>
              <a:ext cx="155910" cy="49253"/>
            </a:xfrm>
            <a:custGeom>
              <a:avLst/>
              <a:gdLst/>
              <a:ahLst/>
              <a:cxnLst/>
              <a:rect l="l" t="t" r="r" b="b"/>
              <a:pathLst>
                <a:path w="4017" h="1269" extrusionOk="0">
                  <a:moveTo>
                    <a:pt x="3383" y="0"/>
                  </a:moveTo>
                  <a:lnTo>
                    <a:pt x="3383" y="633"/>
                  </a:lnTo>
                  <a:lnTo>
                    <a:pt x="1" y="633"/>
                  </a:lnTo>
                  <a:lnTo>
                    <a:pt x="1" y="1268"/>
                  </a:lnTo>
                  <a:lnTo>
                    <a:pt x="4017" y="1268"/>
                  </a:lnTo>
                  <a:lnTo>
                    <a:pt x="40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2" name="Google Shape;2662;p38"/>
            <p:cNvSpPr/>
            <p:nvPr/>
          </p:nvSpPr>
          <p:spPr>
            <a:xfrm>
              <a:off x="5671049" y="2102784"/>
              <a:ext cx="24685" cy="24607"/>
            </a:xfrm>
            <a:custGeom>
              <a:avLst/>
              <a:gdLst/>
              <a:ahLst/>
              <a:cxnLst/>
              <a:rect l="l" t="t" r="r" b="b"/>
              <a:pathLst>
                <a:path w="636" h="634" extrusionOk="0">
                  <a:moveTo>
                    <a:pt x="1" y="0"/>
                  </a:moveTo>
                  <a:lnTo>
                    <a:pt x="1" y="634"/>
                  </a:lnTo>
                  <a:lnTo>
                    <a:pt x="636" y="634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3" name="Google Shape;2663;p38"/>
            <p:cNvSpPr/>
            <p:nvPr/>
          </p:nvSpPr>
          <p:spPr>
            <a:xfrm>
              <a:off x="5720263" y="2151881"/>
              <a:ext cx="24646" cy="106696"/>
            </a:xfrm>
            <a:custGeom>
              <a:avLst/>
              <a:gdLst/>
              <a:ahLst/>
              <a:cxnLst/>
              <a:rect l="l" t="t" r="r" b="b"/>
              <a:pathLst>
                <a:path w="635" h="2749" extrusionOk="0">
                  <a:moveTo>
                    <a:pt x="1" y="1"/>
                  </a:moveTo>
                  <a:lnTo>
                    <a:pt x="1" y="2748"/>
                  </a:lnTo>
                  <a:lnTo>
                    <a:pt x="634" y="2748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4" name="Google Shape;2664;p38"/>
            <p:cNvSpPr/>
            <p:nvPr/>
          </p:nvSpPr>
          <p:spPr>
            <a:xfrm>
              <a:off x="5695695" y="2258537"/>
              <a:ext cx="24607" cy="24685"/>
            </a:xfrm>
            <a:custGeom>
              <a:avLst/>
              <a:gdLst/>
              <a:ahLst/>
              <a:cxnLst/>
              <a:rect l="l" t="t" r="r" b="b"/>
              <a:pathLst>
                <a:path w="634" h="636" extrusionOk="0">
                  <a:moveTo>
                    <a:pt x="1" y="0"/>
                  </a:moveTo>
                  <a:lnTo>
                    <a:pt x="1" y="635"/>
                  </a:lnTo>
                  <a:lnTo>
                    <a:pt x="634" y="635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5" name="Google Shape;2665;p38"/>
            <p:cNvSpPr/>
            <p:nvPr/>
          </p:nvSpPr>
          <p:spPr>
            <a:xfrm>
              <a:off x="5416869" y="2151881"/>
              <a:ext cx="49137" cy="106696"/>
            </a:xfrm>
            <a:custGeom>
              <a:avLst/>
              <a:gdLst/>
              <a:ahLst/>
              <a:cxnLst/>
              <a:rect l="l" t="t" r="r" b="b"/>
              <a:pathLst>
                <a:path w="1266" h="2749" extrusionOk="0">
                  <a:moveTo>
                    <a:pt x="632" y="1"/>
                  </a:moveTo>
                  <a:lnTo>
                    <a:pt x="632" y="848"/>
                  </a:lnTo>
                  <a:lnTo>
                    <a:pt x="0" y="848"/>
                  </a:lnTo>
                  <a:lnTo>
                    <a:pt x="0" y="1480"/>
                  </a:lnTo>
                  <a:lnTo>
                    <a:pt x="632" y="1480"/>
                  </a:lnTo>
                  <a:lnTo>
                    <a:pt x="632" y="2748"/>
                  </a:lnTo>
                  <a:lnTo>
                    <a:pt x="1265" y="2748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6" name="Google Shape;2666;p38"/>
            <p:cNvSpPr/>
            <p:nvPr/>
          </p:nvSpPr>
          <p:spPr>
            <a:xfrm>
              <a:off x="5465966" y="2127313"/>
              <a:ext cx="24685" cy="24685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0" y="0"/>
                  </a:moveTo>
                  <a:lnTo>
                    <a:pt x="0" y="635"/>
                  </a:lnTo>
                  <a:lnTo>
                    <a:pt x="635" y="635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7" name="Google Shape;2667;p38"/>
            <p:cNvSpPr/>
            <p:nvPr/>
          </p:nvSpPr>
          <p:spPr>
            <a:xfrm>
              <a:off x="5695695" y="2127313"/>
              <a:ext cx="24607" cy="24685"/>
            </a:xfrm>
            <a:custGeom>
              <a:avLst/>
              <a:gdLst/>
              <a:ahLst/>
              <a:cxnLst/>
              <a:rect l="l" t="t" r="r" b="b"/>
              <a:pathLst>
                <a:path w="634" h="636" extrusionOk="0">
                  <a:moveTo>
                    <a:pt x="1" y="0"/>
                  </a:moveTo>
                  <a:lnTo>
                    <a:pt x="1" y="635"/>
                  </a:lnTo>
                  <a:lnTo>
                    <a:pt x="634" y="635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8" name="Google Shape;2668;p38"/>
            <p:cNvSpPr/>
            <p:nvPr/>
          </p:nvSpPr>
          <p:spPr>
            <a:xfrm>
              <a:off x="5465966" y="2258537"/>
              <a:ext cx="24685" cy="24685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0" y="0"/>
                  </a:moveTo>
                  <a:lnTo>
                    <a:pt x="0" y="635"/>
                  </a:lnTo>
                  <a:lnTo>
                    <a:pt x="635" y="635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9" name="Google Shape;2669;p38"/>
            <p:cNvSpPr/>
            <p:nvPr/>
          </p:nvSpPr>
          <p:spPr>
            <a:xfrm>
              <a:off x="5490612" y="2283182"/>
              <a:ext cx="131264" cy="73821"/>
            </a:xfrm>
            <a:custGeom>
              <a:avLst/>
              <a:gdLst/>
              <a:ahLst/>
              <a:cxnLst/>
              <a:rect l="l" t="t" r="r" b="b"/>
              <a:pathLst>
                <a:path w="3382" h="1902" extrusionOk="0">
                  <a:moveTo>
                    <a:pt x="0" y="0"/>
                  </a:moveTo>
                  <a:lnTo>
                    <a:pt x="0" y="634"/>
                  </a:lnTo>
                  <a:lnTo>
                    <a:pt x="634" y="634"/>
                  </a:lnTo>
                  <a:lnTo>
                    <a:pt x="634" y="1902"/>
                  </a:lnTo>
                  <a:lnTo>
                    <a:pt x="3381" y="1902"/>
                  </a:lnTo>
                  <a:lnTo>
                    <a:pt x="3381" y="1268"/>
                  </a:lnTo>
                  <a:lnTo>
                    <a:pt x="1269" y="1268"/>
                  </a:lnTo>
                  <a:lnTo>
                    <a:pt x="1269" y="634"/>
                  </a:lnTo>
                  <a:lnTo>
                    <a:pt x="1902" y="634"/>
                  </a:lnTo>
                  <a:lnTo>
                    <a:pt x="19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0" name="Google Shape;2670;p38"/>
            <p:cNvSpPr/>
            <p:nvPr/>
          </p:nvSpPr>
          <p:spPr>
            <a:xfrm>
              <a:off x="5490612" y="2102784"/>
              <a:ext cx="24607" cy="24607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0" y="0"/>
                  </a:moveTo>
                  <a:lnTo>
                    <a:pt x="0" y="634"/>
                  </a:lnTo>
                  <a:lnTo>
                    <a:pt x="634" y="634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1" name="Google Shape;2671;p38"/>
            <p:cNvSpPr/>
            <p:nvPr/>
          </p:nvSpPr>
          <p:spPr>
            <a:xfrm>
              <a:off x="5671049" y="2283182"/>
              <a:ext cx="24685" cy="24607"/>
            </a:xfrm>
            <a:custGeom>
              <a:avLst/>
              <a:gdLst/>
              <a:ahLst/>
              <a:cxnLst/>
              <a:rect l="l" t="t" r="r" b="b"/>
              <a:pathLst>
                <a:path w="636" h="634" extrusionOk="0">
                  <a:moveTo>
                    <a:pt x="1" y="0"/>
                  </a:moveTo>
                  <a:lnTo>
                    <a:pt x="1" y="634"/>
                  </a:lnTo>
                  <a:lnTo>
                    <a:pt x="636" y="634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2" name="Google Shape;2672;p38"/>
            <p:cNvSpPr/>
            <p:nvPr/>
          </p:nvSpPr>
          <p:spPr>
            <a:xfrm>
              <a:off x="5621835" y="2307750"/>
              <a:ext cx="49253" cy="24685"/>
            </a:xfrm>
            <a:custGeom>
              <a:avLst/>
              <a:gdLst/>
              <a:ahLst/>
              <a:cxnLst/>
              <a:rect l="l" t="t" r="r" b="b"/>
              <a:pathLst>
                <a:path w="1269" h="636" extrusionOk="0">
                  <a:moveTo>
                    <a:pt x="0" y="1"/>
                  </a:moveTo>
                  <a:lnTo>
                    <a:pt x="0" y="635"/>
                  </a:lnTo>
                  <a:lnTo>
                    <a:pt x="1269" y="635"/>
                  </a:lnTo>
                  <a:lnTo>
                    <a:pt x="1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3" name="Google Shape;2673;p38"/>
            <p:cNvSpPr/>
            <p:nvPr/>
          </p:nvSpPr>
          <p:spPr>
            <a:xfrm>
              <a:off x="5441398" y="1979672"/>
              <a:ext cx="155832" cy="24685"/>
            </a:xfrm>
            <a:custGeom>
              <a:avLst/>
              <a:gdLst/>
              <a:ahLst/>
              <a:cxnLst/>
              <a:rect l="l" t="t" r="r" b="b"/>
              <a:pathLst>
                <a:path w="4015" h="636" extrusionOk="0">
                  <a:moveTo>
                    <a:pt x="0" y="1"/>
                  </a:moveTo>
                  <a:lnTo>
                    <a:pt x="0" y="636"/>
                  </a:lnTo>
                  <a:lnTo>
                    <a:pt x="4014" y="636"/>
                  </a:lnTo>
                  <a:lnTo>
                    <a:pt x="4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4" name="Google Shape;2674;p38"/>
            <p:cNvSpPr/>
            <p:nvPr/>
          </p:nvSpPr>
          <p:spPr>
            <a:xfrm>
              <a:off x="5392223" y="2028925"/>
              <a:ext cx="24685" cy="24685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0" y="0"/>
                  </a:moveTo>
                  <a:lnTo>
                    <a:pt x="0" y="635"/>
                  </a:lnTo>
                  <a:lnTo>
                    <a:pt x="635" y="635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5" name="Google Shape;2675;p38"/>
            <p:cNvSpPr/>
            <p:nvPr/>
          </p:nvSpPr>
          <p:spPr>
            <a:xfrm>
              <a:off x="5621835" y="2028925"/>
              <a:ext cx="24607" cy="24685"/>
            </a:xfrm>
            <a:custGeom>
              <a:avLst/>
              <a:gdLst/>
              <a:ahLst/>
              <a:cxnLst/>
              <a:rect l="l" t="t" r="r" b="b"/>
              <a:pathLst>
                <a:path w="634" h="636" extrusionOk="0">
                  <a:moveTo>
                    <a:pt x="0" y="0"/>
                  </a:moveTo>
                  <a:lnTo>
                    <a:pt x="0" y="635"/>
                  </a:lnTo>
                  <a:lnTo>
                    <a:pt x="634" y="635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6" name="Google Shape;2676;p38"/>
            <p:cNvSpPr/>
            <p:nvPr/>
          </p:nvSpPr>
          <p:spPr>
            <a:xfrm>
              <a:off x="5367577" y="2053570"/>
              <a:ext cx="24685" cy="106618"/>
            </a:xfrm>
            <a:custGeom>
              <a:avLst/>
              <a:gdLst/>
              <a:ahLst/>
              <a:cxnLst/>
              <a:rect l="l" t="t" r="r" b="b"/>
              <a:pathLst>
                <a:path w="636" h="2747" extrusionOk="0">
                  <a:moveTo>
                    <a:pt x="0" y="0"/>
                  </a:moveTo>
                  <a:lnTo>
                    <a:pt x="0" y="2746"/>
                  </a:lnTo>
                  <a:lnTo>
                    <a:pt x="635" y="2746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7" name="Google Shape;2677;p38"/>
            <p:cNvSpPr/>
            <p:nvPr/>
          </p:nvSpPr>
          <p:spPr>
            <a:xfrm>
              <a:off x="5392223" y="2160187"/>
              <a:ext cx="24685" cy="24646"/>
            </a:xfrm>
            <a:custGeom>
              <a:avLst/>
              <a:gdLst/>
              <a:ahLst/>
              <a:cxnLst/>
              <a:rect l="l" t="t" r="r" b="b"/>
              <a:pathLst>
                <a:path w="636" h="635" extrusionOk="0">
                  <a:moveTo>
                    <a:pt x="0" y="1"/>
                  </a:moveTo>
                  <a:lnTo>
                    <a:pt x="0" y="634"/>
                  </a:lnTo>
                  <a:lnTo>
                    <a:pt x="635" y="634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8" name="Google Shape;2678;p38"/>
            <p:cNvSpPr/>
            <p:nvPr/>
          </p:nvSpPr>
          <p:spPr>
            <a:xfrm>
              <a:off x="5515180" y="2160187"/>
              <a:ext cx="155910" cy="24646"/>
            </a:xfrm>
            <a:custGeom>
              <a:avLst/>
              <a:gdLst/>
              <a:ahLst/>
              <a:cxnLst/>
              <a:rect l="l" t="t" r="r" b="b"/>
              <a:pathLst>
                <a:path w="4017" h="635" extrusionOk="0">
                  <a:moveTo>
                    <a:pt x="1" y="1"/>
                  </a:moveTo>
                  <a:lnTo>
                    <a:pt x="1" y="634"/>
                  </a:lnTo>
                  <a:lnTo>
                    <a:pt x="4017" y="634"/>
                  </a:lnTo>
                  <a:lnTo>
                    <a:pt x="40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9" name="Google Shape;2679;p38"/>
            <p:cNvSpPr/>
            <p:nvPr/>
          </p:nvSpPr>
          <p:spPr>
            <a:xfrm>
              <a:off x="5515180" y="2209284"/>
              <a:ext cx="106696" cy="24685"/>
            </a:xfrm>
            <a:custGeom>
              <a:avLst/>
              <a:gdLst/>
              <a:ahLst/>
              <a:cxnLst/>
              <a:rect l="l" t="t" r="r" b="b"/>
              <a:pathLst>
                <a:path w="2749" h="636" extrusionOk="0">
                  <a:moveTo>
                    <a:pt x="1" y="1"/>
                  </a:moveTo>
                  <a:lnTo>
                    <a:pt x="1" y="636"/>
                  </a:lnTo>
                  <a:lnTo>
                    <a:pt x="2748" y="636"/>
                  </a:lnTo>
                  <a:lnTo>
                    <a:pt x="27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80" name="Google Shape;2680;p38"/>
          <p:cNvGrpSpPr/>
          <p:nvPr/>
        </p:nvGrpSpPr>
        <p:grpSpPr>
          <a:xfrm>
            <a:off x="1475741" y="1979672"/>
            <a:ext cx="377254" cy="377335"/>
            <a:chOff x="1475741" y="1979672"/>
            <a:chExt cx="377254" cy="377335"/>
          </a:xfrm>
        </p:grpSpPr>
        <p:sp>
          <p:nvSpPr>
            <p:cNvPr id="2681" name="Google Shape;2681;p38"/>
            <p:cNvSpPr/>
            <p:nvPr/>
          </p:nvSpPr>
          <p:spPr>
            <a:xfrm>
              <a:off x="1705431" y="2135541"/>
              <a:ext cx="24607" cy="24685"/>
            </a:xfrm>
            <a:custGeom>
              <a:avLst/>
              <a:gdLst/>
              <a:ahLst/>
              <a:cxnLst/>
              <a:rect l="l" t="t" r="r" b="b"/>
              <a:pathLst>
                <a:path w="634" h="636" extrusionOk="0">
                  <a:moveTo>
                    <a:pt x="0" y="1"/>
                  </a:moveTo>
                  <a:lnTo>
                    <a:pt x="0" y="636"/>
                  </a:lnTo>
                  <a:lnTo>
                    <a:pt x="633" y="636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2" name="Google Shape;2682;p38"/>
            <p:cNvSpPr/>
            <p:nvPr/>
          </p:nvSpPr>
          <p:spPr>
            <a:xfrm>
              <a:off x="1475741" y="1979672"/>
              <a:ext cx="303514" cy="377335"/>
            </a:xfrm>
            <a:custGeom>
              <a:avLst/>
              <a:gdLst/>
              <a:ahLst/>
              <a:cxnLst/>
              <a:rect l="l" t="t" r="r" b="b"/>
              <a:pathLst>
                <a:path w="7820" h="9722" extrusionOk="0">
                  <a:moveTo>
                    <a:pt x="0" y="1"/>
                  </a:moveTo>
                  <a:lnTo>
                    <a:pt x="0" y="9722"/>
                  </a:lnTo>
                  <a:lnTo>
                    <a:pt x="7186" y="9722"/>
                  </a:lnTo>
                  <a:lnTo>
                    <a:pt x="7186" y="5917"/>
                  </a:lnTo>
                  <a:lnTo>
                    <a:pt x="6551" y="5917"/>
                  </a:lnTo>
                  <a:lnTo>
                    <a:pt x="6551" y="6552"/>
                  </a:lnTo>
                  <a:lnTo>
                    <a:pt x="5918" y="6552"/>
                  </a:lnTo>
                  <a:lnTo>
                    <a:pt x="5918" y="7185"/>
                  </a:lnTo>
                  <a:lnTo>
                    <a:pt x="6551" y="7185"/>
                  </a:lnTo>
                  <a:lnTo>
                    <a:pt x="6551" y="9088"/>
                  </a:lnTo>
                  <a:lnTo>
                    <a:pt x="634" y="9088"/>
                  </a:lnTo>
                  <a:lnTo>
                    <a:pt x="634" y="636"/>
                  </a:lnTo>
                  <a:lnTo>
                    <a:pt x="6551" y="636"/>
                  </a:lnTo>
                  <a:lnTo>
                    <a:pt x="6551" y="4017"/>
                  </a:lnTo>
                  <a:lnTo>
                    <a:pt x="7186" y="4017"/>
                  </a:lnTo>
                  <a:lnTo>
                    <a:pt x="7186" y="3383"/>
                  </a:lnTo>
                  <a:lnTo>
                    <a:pt x="7820" y="3383"/>
                  </a:lnTo>
                  <a:lnTo>
                    <a:pt x="7820" y="2749"/>
                  </a:lnTo>
                  <a:lnTo>
                    <a:pt x="7186" y="2749"/>
                  </a:lnTo>
                  <a:lnTo>
                    <a:pt x="71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3" name="Google Shape;2683;p38"/>
            <p:cNvSpPr/>
            <p:nvPr/>
          </p:nvSpPr>
          <p:spPr>
            <a:xfrm>
              <a:off x="1533105" y="2037114"/>
              <a:ext cx="164099" cy="24685"/>
            </a:xfrm>
            <a:custGeom>
              <a:avLst/>
              <a:gdLst/>
              <a:ahLst/>
              <a:cxnLst/>
              <a:rect l="l" t="t" r="r" b="b"/>
              <a:pathLst>
                <a:path w="4228" h="636" extrusionOk="0">
                  <a:moveTo>
                    <a:pt x="0" y="0"/>
                  </a:moveTo>
                  <a:lnTo>
                    <a:pt x="0" y="635"/>
                  </a:lnTo>
                  <a:lnTo>
                    <a:pt x="4227" y="635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4" name="Google Shape;2684;p38"/>
            <p:cNvSpPr/>
            <p:nvPr/>
          </p:nvSpPr>
          <p:spPr>
            <a:xfrm>
              <a:off x="1533105" y="2094517"/>
              <a:ext cx="164099" cy="24646"/>
            </a:xfrm>
            <a:custGeom>
              <a:avLst/>
              <a:gdLst/>
              <a:ahLst/>
              <a:cxnLst/>
              <a:rect l="l" t="t" r="r" b="b"/>
              <a:pathLst>
                <a:path w="4228" h="635" extrusionOk="0">
                  <a:moveTo>
                    <a:pt x="0" y="1"/>
                  </a:moveTo>
                  <a:lnTo>
                    <a:pt x="0" y="634"/>
                  </a:lnTo>
                  <a:lnTo>
                    <a:pt x="4227" y="634"/>
                  </a:lnTo>
                  <a:lnTo>
                    <a:pt x="42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5" name="Google Shape;2685;p38"/>
            <p:cNvSpPr/>
            <p:nvPr/>
          </p:nvSpPr>
          <p:spPr>
            <a:xfrm>
              <a:off x="1754645" y="2184794"/>
              <a:ext cx="24607" cy="24685"/>
            </a:xfrm>
            <a:custGeom>
              <a:avLst/>
              <a:gdLst/>
              <a:ahLst/>
              <a:cxnLst/>
              <a:rect l="l" t="t" r="r" b="b"/>
              <a:pathLst>
                <a:path w="634" h="636" extrusionOk="0">
                  <a:moveTo>
                    <a:pt x="0" y="0"/>
                  </a:moveTo>
                  <a:lnTo>
                    <a:pt x="0" y="635"/>
                  </a:lnTo>
                  <a:lnTo>
                    <a:pt x="634" y="635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6" name="Google Shape;2686;p38"/>
            <p:cNvSpPr/>
            <p:nvPr/>
          </p:nvSpPr>
          <p:spPr>
            <a:xfrm>
              <a:off x="1779213" y="2160187"/>
              <a:ext cx="24685" cy="24646"/>
            </a:xfrm>
            <a:custGeom>
              <a:avLst/>
              <a:gdLst/>
              <a:ahLst/>
              <a:cxnLst/>
              <a:rect l="l" t="t" r="r" b="b"/>
              <a:pathLst>
                <a:path w="636" h="635" extrusionOk="0">
                  <a:moveTo>
                    <a:pt x="1" y="1"/>
                  </a:moveTo>
                  <a:lnTo>
                    <a:pt x="1" y="634"/>
                  </a:lnTo>
                  <a:lnTo>
                    <a:pt x="636" y="634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7" name="Google Shape;2687;p38"/>
            <p:cNvSpPr/>
            <p:nvPr/>
          </p:nvSpPr>
          <p:spPr>
            <a:xfrm>
              <a:off x="1803858" y="2135541"/>
              <a:ext cx="24607" cy="24685"/>
            </a:xfrm>
            <a:custGeom>
              <a:avLst/>
              <a:gdLst/>
              <a:ahLst/>
              <a:cxnLst/>
              <a:rect l="l" t="t" r="r" b="b"/>
              <a:pathLst>
                <a:path w="634" h="636" extrusionOk="0">
                  <a:moveTo>
                    <a:pt x="1" y="1"/>
                  </a:moveTo>
                  <a:lnTo>
                    <a:pt x="1" y="636"/>
                  </a:lnTo>
                  <a:lnTo>
                    <a:pt x="634" y="636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8" name="Google Shape;2688;p38"/>
            <p:cNvSpPr/>
            <p:nvPr/>
          </p:nvSpPr>
          <p:spPr>
            <a:xfrm>
              <a:off x="1828388" y="2086328"/>
              <a:ext cx="24607" cy="49253"/>
            </a:xfrm>
            <a:custGeom>
              <a:avLst/>
              <a:gdLst/>
              <a:ahLst/>
              <a:cxnLst/>
              <a:rect l="l" t="t" r="r" b="b"/>
              <a:pathLst>
                <a:path w="634" h="1269" extrusionOk="0">
                  <a:moveTo>
                    <a:pt x="0" y="1"/>
                  </a:moveTo>
                  <a:lnTo>
                    <a:pt x="0" y="1269"/>
                  </a:lnTo>
                  <a:lnTo>
                    <a:pt x="634" y="126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9" name="Google Shape;2689;p38"/>
            <p:cNvSpPr/>
            <p:nvPr/>
          </p:nvSpPr>
          <p:spPr>
            <a:xfrm>
              <a:off x="1631533" y="2209284"/>
              <a:ext cx="24685" cy="24685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1" y="1"/>
                  </a:moveTo>
                  <a:lnTo>
                    <a:pt x="1" y="636"/>
                  </a:lnTo>
                  <a:lnTo>
                    <a:pt x="636" y="636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0" name="Google Shape;2690;p38"/>
            <p:cNvSpPr/>
            <p:nvPr/>
          </p:nvSpPr>
          <p:spPr>
            <a:xfrm>
              <a:off x="1656178" y="2184794"/>
              <a:ext cx="24646" cy="24685"/>
            </a:xfrm>
            <a:custGeom>
              <a:avLst/>
              <a:gdLst/>
              <a:ahLst/>
              <a:cxnLst/>
              <a:rect l="l" t="t" r="r" b="b"/>
              <a:pathLst>
                <a:path w="635" h="636" extrusionOk="0">
                  <a:moveTo>
                    <a:pt x="1" y="0"/>
                  </a:moveTo>
                  <a:lnTo>
                    <a:pt x="1" y="635"/>
                  </a:lnTo>
                  <a:lnTo>
                    <a:pt x="634" y="635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1" name="Google Shape;2691;p38"/>
            <p:cNvSpPr/>
            <p:nvPr/>
          </p:nvSpPr>
          <p:spPr>
            <a:xfrm>
              <a:off x="1680785" y="2160187"/>
              <a:ext cx="24685" cy="24646"/>
            </a:xfrm>
            <a:custGeom>
              <a:avLst/>
              <a:gdLst/>
              <a:ahLst/>
              <a:cxnLst/>
              <a:rect l="l" t="t" r="r" b="b"/>
              <a:pathLst>
                <a:path w="636" h="635" extrusionOk="0">
                  <a:moveTo>
                    <a:pt x="0" y="1"/>
                  </a:moveTo>
                  <a:lnTo>
                    <a:pt x="0" y="634"/>
                  </a:lnTo>
                  <a:lnTo>
                    <a:pt x="635" y="634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2" name="Google Shape;2692;p38"/>
            <p:cNvSpPr/>
            <p:nvPr/>
          </p:nvSpPr>
          <p:spPr>
            <a:xfrm>
              <a:off x="1779213" y="2061760"/>
              <a:ext cx="49253" cy="24607"/>
            </a:xfrm>
            <a:custGeom>
              <a:avLst/>
              <a:gdLst/>
              <a:ahLst/>
              <a:cxnLst/>
              <a:rect l="l" t="t" r="r" b="b"/>
              <a:pathLst>
                <a:path w="1269" h="634" extrusionOk="0">
                  <a:moveTo>
                    <a:pt x="1" y="0"/>
                  </a:moveTo>
                  <a:lnTo>
                    <a:pt x="1" y="634"/>
                  </a:lnTo>
                  <a:lnTo>
                    <a:pt x="1269" y="634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3" name="Google Shape;2693;p38"/>
            <p:cNvSpPr/>
            <p:nvPr/>
          </p:nvSpPr>
          <p:spPr>
            <a:xfrm>
              <a:off x="1533105" y="2233930"/>
              <a:ext cx="147720" cy="73860"/>
            </a:xfrm>
            <a:custGeom>
              <a:avLst/>
              <a:gdLst/>
              <a:ahLst/>
              <a:cxnLst/>
              <a:rect l="l" t="t" r="r" b="b"/>
              <a:pathLst>
                <a:path w="3806" h="1903" extrusionOk="0">
                  <a:moveTo>
                    <a:pt x="1903" y="1"/>
                  </a:moveTo>
                  <a:lnTo>
                    <a:pt x="1903" y="1269"/>
                  </a:lnTo>
                  <a:lnTo>
                    <a:pt x="0" y="1269"/>
                  </a:lnTo>
                  <a:lnTo>
                    <a:pt x="0" y="1903"/>
                  </a:lnTo>
                  <a:lnTo>
                    <a:pt x="3805" y="1903"/>
                  </a:lnTo>
                  <a:lnTo>
                    <a:pt x="3805" y="1269"/>
                  </a:lnTo>
                  <a:lnTo>
                    <a:pt x="2537" y="1269"/>
                  </a:lnTo>
                  <a:lnTo>
                    <a:pt x="25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4" name="Google Shape;2694;p38"/>
            <p:cNvSpPr/>
            <p:nvPr/>
          </p:nvSpPr>
          <p:spPr>
            <a:xfrm>
              <a:off x="1680785" y="2258537"/>
              <a:ext cx="24685" cy="24685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0" y="0"/>
                  </a:moveTo>
                  <a:lnTo>
                    <a:pt x="0" y="635"/>
                  </a:lnTo>
                  <a:lnTo>
                    <a:pt x="635" y="635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2695" name="Google Shape;2695;p38"/>
          <p:cNvCxnSpPr>
            <a:endCxn id="2610" idx="2"/>
          </p:cNvCxnSpPr>
          <p:nvPr/>
        </p:nvCxnSpPr>
        <p:spPr>
          <a:xfrm>
            <a:off x="1950356" y="2168318"/>
            <a:ext cx="1306200" cy="0"/>
          </a:xfrm>
          <a:prstGeom prst="straightConnector1">
            <a:avLst/>
          </a:prstGeom>
          <a:noFill/>
          <a:ln w="19050" cap="rnd" cmpd="sng">
            <a:solidFill>
              <a:srgbClr val="1D1D1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6" name="Google Shape;2696;p38"/>
          <p:cNvCxnSpPr>
            <a:stCxn id="2610" idx="6"/>
            <a:endCxn id="2615" idx="2"/>
          </p:cNvCxnSpPr>
          <p:nvPr/>
        </p:nvCxnSpPr>
        <p:spPr>
          <a:xfrm>
            <a:off x="3918956" y="2168318"/>
            <a:ext cx="1306200" cy="0"/>
          </a:xfrm>
          <a:prstGeom prst="straightConnector1">
            <a:avLst/>
          </a:prstGeom>
          <a:noFill/>
          <a:ln w="19050" cap="rnd" cmpd="sng">
            <a:solidFill>
              <a:srgbClr val="1D1D1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7" name="Google Shape;2697;p38"/>
          <p:cNvCxnSpPr>
            <a:stCxn id="2615" idx="6"/>
            <a:endCxn id="2620" idx="2"/>
          </p:cNvCxnSpPr>
          <p:nvPr/>
        </p:nvCxnSpPr>
        <p:spPr>
          <a:xfrm>
            <a:off x="5887456" y="2168318"/>
            <a:ext cx="1306200" cy="0"/>
          </a:xfrm>
          <a:prstGeom prst="straightConnector1">
            <a:avLst/>
          </a:prstGeom>
          <a:noFill/>
          <a:ln w="19050" cap="rnd" cmpd="sng">
            <a:solidFill>
              <a:srgbClr val="1D1D1D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j-ea"/>
                <a:sym typeface="+mn-ea"/>
              </a:rPr>
              <a:t>LỢI ÍCH MÀ SẢN PHẨM MẠNG LẠI</a:t>
            </a:r>
            <a:endParaRPr lang="en-GB"/>
          </a:p>
        </p:txBody>
      </p:sp>
      <p:sp>
        <p:nvSpPr>
          <p:cNvPr id="2710" name="Google Shape;2710;p40"/>
          <p:cNvSpPr txBox="1">
            <a:spLocks noGrp="1"/>
          </p:cNvSpPr>
          <p:nvPr>
            <p:ph type="title" idx="2"/>
          </p:nvPr>
        </p:nvSpPr>
        <p:spPr>
          <a:xfrm>
            <a:off x="719455" y="1798320"/>
            <a:ext cx="2474595" cy="527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rgbClr val="1D1D1D"/>
                </a:solidFill>
                <a:latin typeface="Bahnschrift" panose="020B0502040204020203" charset="0"/>
                <a:cs typeface="Bahnschrift" panose="020B0502040204020203" charset="0"/>
                <a:sym typeface="Permanent Marker" panose="02000000000000000000"/>
              </a:rPr>
              <a:t>GIẢI TRÍ</a:t>
            </a:r>
            <a:endParaRPr lang="en-GB"/>
          </a:p>
        </p:txBody>
      </p:sp>
      <p:sp>
        <p:nvSpPr>
          <p:cNvPr id="2711" name="Google Shape;2711;p40"/>
          <p:cNvSpPr txBox="1">
            <a:spLocks noGrp="1"/>
          </p:cNvSpPr>
          <p:nvPr>
            <p:ph type="subTitle" idx="1"/>
          </p:nvPr>
        </p:nvSpPr>
        <p:spPr>
          <a:xfrm>
            <a:off x="720090" y="2254250"/>
            <a:ext cx="2305685" cy="852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Bahnschrift Light" panose="020B0502040204020203" charset="0"/>
                <a:cs typeface="Bahnschrift Light" panose="020B0502040204020203" charset="0"/>
                <a:sym typeface="Didact Gothic" panose="00000500000000000000"/>
              </a:rPr>
              <a:t>Sau một ngày làm việc mệt mỏi bạn có thể xem phim để thư giãn</a:t>
            </a:r>
            <a:endParaRPr lang="en-US" altLang="en-GB"/>
          </a:p>
        </p:txBody>
      </p:sp>
      <p:sp>
        <p:nvSpPr>
          <p:cNvPr id="2712" name="Google Shape;2712;p40"/>
          <p:cNvSpPr txBox="1">
            <a:spLocks noGrp="1"/>
          </p:cNvSpPr>
          <p:nvPr>
            <p:ph type="title" idx="3"/>
          </p:nvPr>
        </p:nvSpPr>
        <p:spPr>
          <a:xfrm>
            <a:off x="3419269" y="17981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rgbClr val="1D1D1D"/>
                </a:solidFill>
                <a:latin typeface="Bahnschrift" panose="020B0502040204020203" charset="0"/>
                <a:cs typeface="Bahnschrift" panose="020B0502040204020203" charset="0"/>
                <a:sym typeface="Permanent Marker" panose="02000000000000000000"/>
              </a:rPr>
              <a:t>KIẾN THỨC</a:t>
            </a:r>
            <a:endParaRPr lang="en-GB"/>
          </a:p>
        </p:txBody>
      </p:sp>
      <p:sp>
        <p:nvSpPr>
          <p:cNvPr id="2713" name="Google Shape;2713;p40"/>
          <p:cNvSpPr txBox="1">
            <a:spLocks noGrp="1"/>
          </p:cNvSpPr>
          <p:nvPr>
            <p:ph type="subTitle" idx="4"/>
          </p:nvPr>
        </p:nvSpPr>
        <p:spPr>
          <a:xfrm>
            <a:off x="3419475" y="2254250"/>
            <a:ext cx="2305685" cy="796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Bahnschrift Light" panose="020B0502040204020203" charset="0"/>
                <a:cs typeface="Bahnschrift Light" panose="020B0502040204020203" charset="0"/>
                <a:sym typeface="Didact Gothic" panose="00000500000000000000"/>
              </a:rPr>
              <a:t>Giúp người dùng hiểu thêm về những nội dung và khía cạnh của bộ phim</a:t>
            </a:r>
            <a:endParaRPr lang="en-GB"/>
          </a:p>
        </p:txBody>
      </p:sp>
      <p:sp>
        <p:nvSpPr>
          <p:cNvPr id="2714" name="Google Shape;2714;p40"/>
          <p:cNvSpPr txBox="1">
            <a:spLocks noGrp="1"/>
          </p:cNvSpPr>
          <p:nvPr>
            <p:ph type="title" idx="5"/>
          </p:nvPr>
        </p:nvSpPr>
        <p:spPr>
          <a:xfrm>
            <a:off x="3419385" y="32904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rgbClr val="1D1D1D"/>
                </a:solidFill>
                <a:latin typeface="Bahnschrift" panose="020B0502040204020203" charset="0"/>
                <a:cs typeface="Bahnschrift" panose="020B0502040204020203" charset="0"/>
                <a:sym typeface="Permanent Marker" panose="02000000000000000000"/>
              </a:rPr>
              <a:t>MUA SẮM</a:t>
            </a:r>
            <a:endParaRPr lang="en-US" altLang="en-GB"/>
          </a:p>
        </p:txBody>
      </p:sp>
      <p:sp>
        <p:nvSpPr>
          <p:cNvPr id="2715" name="Google Shape;2715;p40"/>
          <p:cNvSpPr txBox="1">
            <a:spLocks noGrp="1"/>
          </p:cNvSpPr>
          <p:nvPr>
            <p:ph type="subTitle" idx="6"/>
          </p:nvPr>
        </p:nvSpPr>
        <p:spPr>
          <a:xfrm>
            <a:off x="3420110" y="3818255"/>
            <a:ext cx="2305050" cy="8058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Bahnschrift Light" panose="020B0502040204020203" charset="0"/>
                <a:cs typeface="Bahnschrift Light" panose="020B0502040204020203" charset="0"/>
                <a:sym typeface="Didact Gothic" panose="00000500000000000000"/>
              </a:rPr>
              <a:t>Bạn có thể mua những mặt hàng về Squid Game Online ngay trên Website</a:t>
            </a:r>
            <a:endParaRPr lang="en-GB"/>
          </a:p>
        </p:txBody>
      </p:sp>
      <p:sp>
        <p:nvSpPr>
          <p:cNvPr id="2718" name="Google Shape;2718;p40"/>
          <p:cNvSpPr txBox="1">
            <a:spLocks noGrp="1"/>
          </p:cNvSpPr>
          <p:nvPr>
            <p:ph type="title" idx="9"/>
          </p:nvPr>
        </p:nvSpPr>
        <p:spPr>
          <a:xfrm>
            <a:off x="6117910" y="17981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rgbClr val="1D1D1D"/>
                </a:solidFill>
                <a:latin typeface="Bahnschrift" panose="020B0502040204020203" charset="0"/>
                <a:cs typeface="Bahnschrift" panose="020B0502040204020203" charset="0"/>
                <a:sym typeface="Permanent Marker" panose="02000000000000000000"/>
              </a:rPr>
              <a:t>BÀI HỌC</a:t>
            </a:r>
            <a:endParaRPr lang="en-GB"/>
          </a:p>
        </p:txBody>
      </p:sp>
      <p:sp>
        <p:nvSpPr>
          <p:cNvPr id="2719" name="Google Shape;2719;p40"/>
          <p:cNvSpPr txBox="1">
            <a:spLocks noGrp="1"/>
          </p:cNvSpPr>
          <p:nvPr>
            <p:ph type="subTitle" idx="13"/>
          </p:nvPr>
        </p:nvSpPr>
        <p:spPr>
          <a:xfrm>
            <a:off x="6118860" y="2254250"/>
            <a:ext cx="2305685" cy="7181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Bahnschrift Light" panose="020B0502040204020203" charset="0"/>
                <a:cs typeface="Bahnschrift Light" panose="020B0502040204020203" charset="0"/>
                <a:sym typeface="Didact Gothic" panose="00000500000000000000"/>
              </a:rPr>
              <a:t>Nội dung phim nói về sự tương phản giữa đồng tiền và mạng sống con người</a:t>
            </a:r>
            <a:endParaRPr lang="en-US" altLang="en-GB"/>
          </a:p>
        </p:txBody>
      </p:sp>
      <p:grpSp>
        <p:nvGrpSpPr>
          <p:cNvPr id="2722" name="Google Shape;2722;p40"/>
          <p:cNvGrpSpPr/>
          <p:nvPr/>
        </p:nvGrpSpPr>
        <p:grpSpPr>
          <a:xfrm>
            <a:off x="7414895" y="389255"/>
            <a:ext cx="1232535" cy="704850"/>
            <a:chOff x="5585234" y="414244"/>
            <a:chExt cx="1791625" cy="977000"/>
          </a:xfrm>
        </p:grpSpPr>
        <p:sp>
          <p:nvSpPr>
            <p:cNvPr id="2723" name="Google Shape;2723;p40"/>
            <p:cNvSpPr/>
            <p:nvPr/>
          </p:nvSpPr>
          <p:spPr>
            <a:xfrm>
              <a:off x="5585234" y="414244"/>
              <a:ext cx="1791625" cy="977000"/>
            </a:xfrm>
            <a:custGeom>
              <a:avLst/>
              <a:gdLst/>
              <a:ahLst/>
              <a:cxnLst/>
              <a:rect l="l" t="t" r="r" b="b"/>
              <a:pathLst>
                <a:path w="71665" h="39080" extrusionOk="0">
                  <a:moveTo>
                    <a:pt x="25326" y="0"/>
                  </a:moveTo>
                  <a:lnTo>
                    <a:pt x="25326" y="1138"/>
                  </a:lnTo>
                  <a:lnTo>
                    <a:pt x="22656" y="1138"/>
                  </a:lnTo>
                  <a:lnTo>
                    <a:pt x="22656" y="2274"/>
                  </a:lnTo>
                  <a:lnTo>
                    <a:pt x="21325" y="2274"/>
                  </a:lnTo>
                  <a:lnTo>
                    <a:pt x="21325" y="3407"/>
                  </a:lnTo>
                  <a:lnTo>
                    <a:pt x="19992" y="3407"/>
                  </a:lnTo>
                  <a:lnTo>
                    <a:pt x="19992" y="4542"/>
                  </a:lnTo>
                  <a:lnTo>
                    <a:pt x="18661" y="4542"/>
                  </a:lnTo>
                  <a:lnTo>
                    <a:pt x="18661" y="5677"/>
                  </a:lnTo>
                  <a:lnTo>
                    <a:pt x="17327" y="5677"/>
                  </a:lnTo>
                  <a:lnTo>
                    <a:pt x="17327" y="9084"/>
                  </a:lnTo>
                  <a:lnTo>
                    <a:pt x="7996" y="9084"/>
                  </a:lnTo>
                  <a:lnTo>
                    <a:pt x="7996" y="10219"/>
                  </a:lnTo>
                  <a:lnTo>
                    <a:pt x="5331" y="10219"/>
                  </a:lnTo>
                  <a:lnTo>
                    <a:pt x="5331" y="11352"/>
                  </a:lnTo>
                  <a:lnTo>
                    <a:pt x="4001" y="11352"/>
                  </a:lnTo>
                  <a:lnTo>
                    <a:pt x="4001" y="12487"/>
                  </a:lnTo>
                  <a:lnTo>
                    <a:pt x="2664" y="12487"/>
                  </a:lnTo>
                  <a:lnTo>
                    <a:pt x="2664" y="14758"/>
                  </a:lnTo>
                  <a:lnTo>
                    <a:pt x="1334" y="14758"/>
                  </a:lnTo>
                  <a:lnTo>
                    <a:pt x="1334" y="18162"/>
                  </a:lnTo>
                  <a:lnTo>
                    <a:pt x="0" y="18162"/>
                  </a:lnTo>
                  <a:lnTo>
                    <a:pt x="0" y="29993"/>
                  </a:lnTo>
                  <a:lnTo>
                    <a:pt x="1334" y="29993"/>
                  </a:lnTo>
                  <a:lnTo>
                    <a:pt x="1334" y="33402"/>
                  </a:lnTo>
                  <a:lnTo>
                    <a:pt x="2664" y="33402"/>
                  </a:lnTo>
                  <a:lnTo>
                    <a:pt x="2664" y="35670"/>
                  </a:lnTo>
                  <a:lnTo>
                    <a:pt x="4001" y="35670"/>
                  </a:lnTo>
                  <a:lnTo>
                    <a:pt x="4001" y="36809"/>
                  </a:lnTo>
                  <a:lnTo>
                    <a:pt x="5331" y="36809"/>
                  </a:lnTo>
                  <a:lnTo>
                    <a:pt x="5331" y="37941"/>
                  </a:lnTo>
                  <a:lnTo>
                    <a:pt x="7996" y="37941"/>
                  </a:lnTo>
                  <a:lnTo>
                    <a:pt x="7996" y="39079"/>
                  </a:lnTo>
                  <a:lnTo>
                    <a:pt x="66330" y="39079"/>
                  </a:lnTo>
                  <a:lnTo>
                    <a:pt x="66330" y="37941"/>
                  </a:lnTo>
                  <a:lnTo>
                    <a:pt x="69000" y="37941"/>
                  </a:lnTo>
                  <a:lnTo>
                    <a:pt x="69000" y="35670"/>
                  </a:lnTo>
                  <a:lnTo>
                    <a:pt x="70331" y="35670"/>
                  </a:lnTo>
                  <a:lnTo>
                    <a:pt x="70331" y="34535"/>
                  </a:lnTo>
                  <a:lnTo>
                    <a:pt x="71664" y="34535"/>
                  </a:lnTo>
                  <a:lnTo>
                    <a:pt x="71664" y="21568"/>
                  </a:lnTo>
                  <a:lnTo>
                    <a:pt x="70331" y="21568"/>
                  </a:lnTo>
                  <a:lnTo>
                    <a:pt x="70331" y="19300"/>
                  </a:lnTo>
                  <a:lnTo>
                    <a:pt x="69000" y="19300"/>
                  </a:lnTo>
                  <a:lnTo>
                    <a:pt x="69000" y="18162"/>
                  </a:lnTo>
                  <a:lnTo>
                    <a:pt x="67664" y="18162"/>
                  </a:lnTo>
                  <a:lnTo>
                    <a:pt x="67664" y="17029"/>
                  </a:lnTo>
                  <a:lnTo>
                    <a:pt x="66330" y="17029"/>
                  </a:lnTo>
                  <a:lnTo>
                    <a:pt x="66330" y="15891"/>
                  </a:lnTo>
                  <a:lnTo>
                    <a:pt x="62335" y="15891"/>
                  </a:lnTo>
                  <a:lnTo>
                    <a:pt x="62335" y="12487"/>
                  </a:lnTo>
                  <a:lnTo>
                    <a:pt x="61002" y="12487"/>
                  </a:lnTo>
                  <a:lnTo>
                    <a:pt x="61002" y="9084"/>
                  </a:lnTo>
                  <a:lnTo>
                    <a:pt x="59671" y="9084"/>
                  </a:lnTo>
                  <a:lnTo>
                    <a:pt x="59671" y="7948"/>
                  </a:lnTo>
                  <a:lnTo>
                    <a:pt x="58335" y="7948"/>
                  </a:lnTo>
                  <a:lnTo>
                    <a:pt x="58335" y="6810"/>
                  </a:lnTo>
                  <a:lnTo>
                    <a:pt x="57004" y="6810"/>
                  </a:lnTo>
                  <a:lnTo>
                    <a:pt x="57004" y="5677"/>
                  </a:lnTo>
                  <a:lnTo>
                    <a:pt x="55670" y="5677"/>
                  </a:lnTo>
                  <a:lnTo>
                    <a:pt x="55670" y="4542"/>
                  </a:lnTo>
                  <a:lnTo>
                    <a:pt x="43674" y="4542"/>
                  </a:lnTo>
                  <a:lnTo>
                    <a:pt x="43674" y="3407"/>
                  </a:lnTo>
                  <a:lnTo>
                    <a:pt x="42338" y="3407"/>
                  </a:lnTo>
                  <a:lnTo>
                    <a:pt x="42338" y="2274"/>
                  </a:lnTo>
                  <a:lnTo>
                    <a:pt x="39674" y="2274"/>
                  </a:lnTo>
                  <a:lnTo>
                    <a:pt x="39674" y="1138"/>
                  </a:lnTo>
                  <a:lnTo>
                    <a:pt x="38343" y="1138"/>
                  </a:lnTo>
                  <a:lnTo>
                    <a:pt x="383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4" name="Google Shape;2724;p40"/>
            <p:cNvSpPr/>
            <p:nvPr/>
          </p:nvSpPr>
          <p:spPr>
            <a:xfrm>
              <a:off x="5643125" y="842125"/>
              <a:ext cx="1566075" cy="482525"/>
            </a:xfrm>
            <a:custGeom>
              <a:avLst/>
              <a:gdLst/>
              <a:ahLst/>
              <a:cxnLst/>
              <a:rect l="l" t="t" r="r" b="b"/>
              <a:pathLst>
                <a:path w="62643" h="19301" extrusionOk="0">
                  <a:moveTo>
                    <a:pt x="1334" y="1"/>
                  </a:moveTo>
                  <a:lnTo>
                    <a:pt x="1334" y="1134"/>
                  </a:lnTo>
                  <a:lnTo>
                    <a:pt x="1334" y="2272"/>
                  </a:lnTo>
                  <a:lnTo>
                    <a:pt x="1334" y="3405"/>
                  </a:lnTo>
                  <a:lnTo>
                    <a:pt x="1" y="3405"/>
                  </a:lnTo>
                  <a:lnTo>
                    <a:pt x="1" y="4543"/>
                  </a:lnTo>
                  <a:lnTo>
                    <a:pt x="1" y="5678"/>
                  </a:lnTo>
                  <a:lnTo>
                    <a:pt x="1" y="6811"/>
                  </a:lnTo>
                  <a:lnTo>
                    <a:pt x="1" y="7949"/>
                  </a:lnTo>
                  <a:lnTo>
                    <a:pt x="1" y="9082"/>
                  </a:lnTo>
                  <a:lnTo>
                    <a:pt x="1" y="10214"/>
                  </a:lnTo>
                  <a:lnTo>
                    <a:pt x="1334" y="10214"/>
                  </a:lnTo>
                  <a:lnTo>
                    <a:pt x="1334" y="11353"/>
                  </a:lnTo>
                  <a:lnTo>
                    <a:pt x="1334" y="12488"/>
                  </a:lnTo>
                  <a:lnTo>
                    <a:pt x="1334" y="13623"/>
                  </a:lnTo>
                  <a:lnTo>
                    <a:pt x="2665" y="13623"/>
                  </a:lnTo>
                  <a:lnTo>
                    <a:pt x="2665" y="14756"/>
                  </a:lnTo>
                  <a:lnTo>
                    <a:pt x="2665" y="15892"/>
                  </a:lnTo>
                  <a:lnTo>
                    <a:pt x="4001" y="15892"/>
                  </a:lnTo>
                  <a:lnTo>
                    <a:pt x="4001" y="17030"/>
                  </a:lnTo>
                  <a:lnTo>
                    <a:pt x="5332" y="17030"/>
                  </a:lnTo>
                  <a:lnTo>
                    <a:pt x="5332" y="18162"/>
                  </a:lnTo>
                  <a:lnTo>
                    <a:pt x="7996" y="18162"/>
                  </a:lnTo>
                  <a:lnTo>
                    <a:pt x="7996" y="19301"/>
                  </a:lnTo>
                  <a:lnTo>
                    <a:pt x="61309" y="19301"/>
                  </a:lnTo>
                  <a:lnTo>
                    <a:pt x="61309" y="18162"/>
                  </a:lnTo>
                  <a:lnTo>
                    <a:pt x="62643" y="18162"/>
                  </a:lnTo>
                  <a:lnTo>
                    <a:pt x="62643" y="17030"/>
                  </a:lnTo>
                  <a:lnTo>
                    <a:pt x="61309" y="17030"/>
                  </a:lnTo>
                  <a:lnTo>
                    <a:pt x="61309" y="15892"/>
                  </a:lnTo>
                  <a:lnTo>
                    <a:pt x="59979" y="15892"/>
                  </a:lnTo>
                  <a:lnTo>
                    <a:pt x="59979" y="14756"/>
                  </a:lnTo>
                  <a:lnTo>
                    <a:pt x="58645" y="14756"/>
                  </a:lnTo>
                  <a:lnTo>
                    <a:pt x="58645" y="13623"/>
                  </a:lnTo>
                  <a:lnTo>
                    <a:pt x="58645" y="12488"/>
                  </a:lnTo>
                  <a:lnTo>
                    <a:pt x="57314" y="12488"/>
                  </a:lnTo>
                  <a:lnTo>
                    <a:pt x="57314" y="11353"/>
                  </a:lnTo>
                  <a:lnTo>
                    <a:pt x="57314" y="10214"/>
                  </a:lnTo>
                  <a:lnTo>
                    <a:pt x="57314" y="9082"/>
                  </a:lnTo>
                  <a:lnTo>
                    <a:pt x="57314" y="7949"/>
                  </a:lnTo>
                  <a:lnTo>
                    <a:pt x="57314" y="6811"/>
                  </a:lnTo>
                  <a:lnTo>
                    <a:pt x="57314" y="5678"/>
                  </a:lnTo>
                  <a:lnTo>
                    <a:pt x="57314" y="4543"/>
                  </a:lnTo>
                  <a:lnTo>
                    <a:pt x="55981" y="4543"/>
                  </a:lnTo>
                  <a:lnTo>
                    <a:pt x="55981" y="5678"/>
                  </a:lnTo>
                  <a:lnTo>
                    <a:pt x="54650" y="5678"/>
                  </a:lnTo>
                  <a:lnTo>
                    <a:pt x="54650" y="6811"/>
                  </a:lnTo>
                  <a:lnTo>
                    <a:pt x="46649" y="6811"/>
                  </a:lnTo>
                  <a:lnTo>
                    <a:pt x="46649" y="5678"/>
                  </a:lnTo>
                  <a:lnTo>
                    <a:pt x="45318" y="5678"/>
                  </a:lnTo>
                  <a:lnTo>
                    <a:pt x="45318" y="4543"/>
                  </a:lnTo>
                  <a:lnTo>
                    <a:pt x="43985" y="4543"/>
                  </a:lnTo>
                  <a:lnTo>
                    <a:pt x="43985" y="3405"/>
                  </a:lnTo>
                  <a:lnTo>
                    <a:pt x="42651" y="3405"/>
                  </a:lnTo>
                  <a:lnTo>
                    <a:pt x="42651" y="4543"/>
                  </a:lnTo>
                  <a:lnTo>
                    <a:pt x="41318" y="4543"/>
                  </a:lnTo>
                  <a:lnTo>
                    <a:pt x="41318" y="5678"/>
                  </a:lnTo>
                  <a:lnTo>
                    <a:pt x="41318" y="6811"/>
                  </a:lnTo>
                  <a:lnTo>
                    <a:pt x="39987" y="6811"/>
                  </a:lnTo>
                  <a:lnTo>
                    <a:pt x="39987" y="7949"/>
                  </a:lnTo>
                  <a:lnTo>
                    <a:pt x="38653" y="7949"/>
                  </a:lnTo>
                  <a:lnTo>
                    <a:pt x="38653" y="9082"/>
                  </a:lnTo>
                  <a:lnTo>
                    <a:pt x="37317" y="9082"/>
                  </a:lnTo>
                  <a:lnTo>
                    <a:pt x="37317" y="10214"/>
                  </a:lnTo>
                  <a:lnTo>
                    <a:pt x="34653" y="10214"/>
                  </a:lnTo>
                  <a:lnTo>
                    <a:pt x="34653" y="11353"/>
                  </a:lnTo>
                  <a:lnTo>
                    <a:pt x="23993" y="11353"/>
                  </a:lnTo>
                  <a:lnTo>
                    <a:pt x="23993" y="10214"/>
                  </a:lnTo>
                  <a:lnTo>
                    <a:pt x="21326" y="10214"/>
                  </a:lnTo>
                  <a:lnTo>
                    <a:pt x="21326" y="9082"/>
                  </a:lnTo>
                  <a:lnTo>
                    <a:pt x="19993" y="9082"/>
                  </a:lnTo>
                  <a:lnTo>
                    <a:pt x="19993" y="7949"/>
                  </a:lnTo>
                  <a:lnTo>
                    <a:pt x="18662" y="7949"/>
                  </a:lnTo>
                  <a:lnTo>
                    <a:pt x="18662" y="6811"/>
                  </a:lnTo>
                  <a:lnTo>
                    <a:pt x="15998" y="6811"/>
                  </a:lnTo>
                  <a:lnTo>
                    <a:pt x="15998" y="7949"/>
                  </a:lnTo>
                  <a:lnTo>
                    <a:pt x="14661" y="7949"/>
                  </a:lnTo>
                  <a:lnTo>
                    <a:pt x="14661" y="9082"/>
                  </a:lnTo>
                  <a:lnTo>
                    <a:pt x="6666" y="9082"/>
                  </a:lnTo>
                  <a:lnTo>
                    <a:pt x="6666" y="7949"/>
                  </a:lnTo>
                  <a:lnTo>
                    <a:pt x="5332" y="7949"/>
                  </a:lnTo>
                  <a:lnTo>
                    <a:pt x="5332" y="6811"/>
                  </a:lnTo>
                  <a:lnTo>
                    <a:pt x="4001" y="6811"/>
                  </a:lnTo>
                  <a:lnTo>
                    <a:pt x="4001" y="5678"/>
                  </a:lnTo>
                  <a:lnTo>
                    <a:pt x="4001" y="4543"/>
                  </a:lnTo>
                  <a:lnTo>
                    <a:pt x="2665" y="4543"/>
                  </a:lnTo>
                  <a:lnTo>
                    <a:pt x="2665" y="3405"/>
                  </a:lnTo>
                  <a:lnTo>
                    <a:pt x="2665" y="2272"/>
                  </a:lnTo>
                  <a:lnTo>
                    <a:pt x="2665" y="1134"/>
                  </a:lnTo>
                  <a:lnTo>
                    <a:pt x="26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5" name="Google Shape;2725;p40"/>
            <p:cNvSpPr/>
            <p:nvPr/>
          </p:nvSpPr>
          <p:spPr>
            <a:xfrm>
              <a:off x="5709750" y="473200"/>
              <a:ext cx="1599475" cy="823000"/>
            </a:xfrm>
            <a:custGeom>
              <a:avLst/>
              <a:gdLst/>
              <a:ahLst/>
              <a:cxnLst/>
              <a:rect l="l" t="t" r="r" b="b"/>
              <a:pathLst>
                <a:path w="63979" h="32920" extrusionOk="0">
                  <a:moveTo>
                    <a:pt x="22662" y="0"/>
                  </a:moveTo>
                  <a:lnTo>
                    <a:pt x="22662" y="1138"/>
                  </a:lnTo>
                  <a:lnTo>
                    <a:pt x="19992" y="1138"/>
                  </a:lnTo>
                  <a:lnTo>
                    <a:pt x="19992" y="2274"/>
                  </a:lnTo>
                  <a:lnTo>
                    <a:pt x="18661" y="2274"/>
                  </a:lnTo>
                  <a:lnTo>
                    <a:pt x="18661" y="3406"/>
                  </a:lnTo>
                  <a:lnTo>
                    <a:pt x="17328" y="3406"/>
                  </a:lnTo>
                  <a:lnTo>
                    <a:pt x="17328" y="4542"/>
                  </a:lnTo>
                  <a:lnTo>
                    <a:pt x="15997" y="4542"/>
                  </a:lnTo>
                  <a:lnTo>
                    <a:pt x="15997" y="5677"/>
                  </a:lnTo>
                  <a:lnTo>
                    <a:pt x="14663" y="5677"/>
                  </a:lnTo>
                  <a:lnTo>
                    <a:pt x="14663" y="6810"/>
                  </a:lnTo>
                  <a:lnTo>
                    <a:pt x="14663" y="7948"/>
                  </a:lnTo>
                  <a:lnTo>
                    <a:pt x="14663" y="9084"/>
                  </a:lnTo>
                  <a:lnTo>
                    <a:pt x="5331" y="9084"/>
                  </a:lnTo>
                  <a:lnTo>
                    <a:pt x="5331" y="10219"/>
                  </a:lnTo>
                  <a:lnTo>
                    <a:pt x="2667" y="10219"/>
                  </a:lnTo>
                  <a:lnTo>
                    <a:pt x="2667" y="11352"/>
                  </a:lnTo>
                  <a:lnTo>
                    <a:pt x="1336" y="11352"/>
                  </a:lnTo>
                  <a:lnTo>
                    <a:pt x="1336" y="12487"/>
                  </a:lnTo>
                  <a:lnTo>
                    <a:pt x="0" y="12487"/>
                  </a:lnTo>
                  <a:lnTo>
                    <a:pt x="0" y="13625"/>
                  </a:lnTo>
                  <a:lnTo>
                    <a:pt x="0" y="14758"/>
                  </a:lnTo>
                  <a:lnTo>
                    <a:pt x="0" y="15891"/>
                  </a:lnTo>
                  <a:lnTo>
                    <a:pt x="0" y="17029"/>
                  </a:lnTo>
                  <a:lnTo>
                    <a:pt x="0" y="18162"/>
                  </a:lnTo>
                  <a:lnTo>
                    <a:pt x="0" y="19300"/>
                  </a:lnTo>
                  <a:lnTo>
                    <a:pt x="1336" y="19300"/>
                  </a:lnTo>
                  <a:lnTo>
                    <a:pt x="1336" y="20435"/>
                  </a:lnTo>
                  <a:lnTo>
                    <a:pt x="1336" y="21568"/>
                  </a:lnTo>
                  <a:lnTo>
                    <a:pt x="2667" y="21568"/>
                  </a:lnTo>
                  <a:lnTo>
                    <a:pt x="2667" y="22706"/>
                  </a:lnTo>
                  <a:lnTo>
                    <a:pt x="4001" y="22706"/>
                  </a:lnTo>
                  <a:lnTo>
                    <a:pt x="4001" y="23839"/>
                  </a:lnTo>
                  <a:lnTo>
                    <a:pt x="11996" y="23839"/>
                  </a:lnTo>
                  <a:lnTo>
                    <a:pt x="11996" y="22706"/>
                  </a:lnTo>
                  <a:lnTo>
                    <a:pt x="13333" y="22706"/>
                  </a:lnTo>
                  <a:lnTo>
                    <a:pt x="13333" y="21568"/>
                  </a:lnTo>
                  <a:lnTo>
                    <a:pt x="15997" y="21568"/>
                  </a:lnTo>
                  <a:lnTo>
                    <a:pt x="15997" y="22706"/>
                  </a:lnTo>
                  <a:lnTo>
                    <a:pt x="17328" y="22706"/>
                  </a:lnTo>
                  <a:lnTo>
                    <a:pt x="17328" y="23839"/>
                  </a:lnTo>
                  <a:lnTo>
                    <a:pt x="18661" y="23839"/>
                  </a:lnTo>
                  <a:lnTo>
                    <a:pt x="18661" y="24971"/>
                  </a:lnTo>
                  <a:lnTo>
                    <a:pt x="21328" y="24971"/>
                  </a:lnTo>
                  <a:lnTo>
                    <a:pt x="21328" y="26110"/>
                  </a:lnTo>
                  <a:lnTo>
                    <a:pt x="31988" y="26110"/>
                  </a:lnTo>
                  <a:lnTo>
                    <a:pt x="31988" y="24971"/>
                  </a:lnTo>
                  <a:lnTo>
                    <a:pt x="34652" y="24971"/>
                  </a:lnTo>
                  <a:lnTo>
                    <a:pt x="34652" y="23839"/>
                  </a:lnTo>
                  <a:lnTo>
                    <a:pt x="35988" y="23839"/>
                  </a:lnTo>
                  <a:lnTo>
                    <a:pt x="35988" y="22706"/>
                  </a:lnTo>
                  <a:lnTo>
                    <a:pt x="37322" y="22706"/>
                  </a:lnTo>
                  <a:lnTo>
                    <a:pt x="37322" y="21568"/>
                  </a:lnTo>
                  <a:lnTo>
                    <a:pt x="38653" y="21568"/>
                  </a:lnTo>
                  <a:lnTo>
                    <a:pt x="38653" y="20435"/>
                  </a:lnTo>
                  <a:lnTo>
                    <a:pt x="38653" y="19300"/>
                  </a:lnTo>
                  <a:lnTo>
                    <a:pt x="39986" y="19300"/>
                  </a:lnTo>
                  <a:lnTo>
                    <a:pt x="39986" y="18162"/>
                  </a:lnTo>
                  <a:lnTo>
                    <a:pt x="41320" y="18162"/>
                  </a:lnTo>
                  <a:lnTo>
                    <a:pt x="41320" y="19300"/>
                  </a:lnTo>
                  <a:lnTo>
                    <a:pt x="42653" y="19300"/>
                  </a:lnTo>
                  <a:lnTo>
                    <a:pt x="42653" y="20435"/>
                  </a:lnTo>
                  <a:lnTo>
                    <a:pt x="43984" y="20435"/>
                  </a:lnTo>
                  <a:lnTo>
                    <a:pt x="43984" y="21568"/>
                  </a:lnTo>
                  <a:lnTo>
                    <a:pt x="51985" y="21568"/>
                  </a:lnTo>
                  <a:lnTo>
                    <a:pt x="51985" y="20435"/>
                  </a:lnTo>
                  <a:lnTo>
                    <a:pt x="53316" y="20435"/>
                  </a:lnTo>
                  <a:lnTo>
                    <a:pt x="53316" y="19300"/>
                  </a:lnTo>
                  <a:lnTo>
                    <a:pt x="54649" y="19300"/>
                  </a:lnTo>
                  <a:lnTo>
                    <a:pt x="54649" y="20435"/>
                  </a:lnTo>
                  <a:lnTo>
                    <a:pt x="54649" y="21568"/>
                  </a:lnTo>
                  <a:lnTo>
                    <a:pt x="54649" y="22706"/>
                  </a:lnTo>
                  <a:lnTo>
                    <a:pt x="54649" y="23839"/>
                  </a:lnTo>
                  <a:lnTo>
                    <a:pt x="54649" y="24971"/>
                  </a:lnTo>
                  <a:lnTo>
                    <a:pt x="54649" y="26110"/>
                  </a:lnTo>
                  <a:lnTo>
                    <a:pt x="54649" y="27245"/>
                  </a:lnTo>
                  <a:lnTo>
                    <a:pt x="55980" y="27245"/>
                  </a:lnTo>
                  <a:lnTo>
                    <a:pt x="55980" y="28380"/>
                  </a:lnTo>
                  <a:lnTo>
                    <a:pt x="55980" y="29513"/>
                  </a:lnTo>
                  <a:lnTo>
                    <a:pt x="57314" y="29513"/>
                  </a:lnTo>
                  <a:lnTo>
                    <a:pt x="57314" y="30649"/>
                  </a:lnTo>
                  <a:lnTo>
                    <a:pt x="58644" y="30649"/>
                  </a:lnTo>
                  <a:lnTo>
                    <a:pt x="58644" y="31787"/>
                  </a:lnTo>
                  <a:lnTo>
                    <a:pt x="59978" y="31787"/>
                  </a:lnTo>
                  <a:lnTo>
                    <a:pt x="59978" y="32919"/>
                  </a:lnTo>
                  <a:lnTo>
                    <a:pt x="61314" y="32919"/>
                  </a:lnTo>
                  <a:lnTo>
                    <a:pt x="61314" y="31787"/>
                  </a:lnTo>
                  <a:lnTo>
                    <a:pt x="61314" y="30649"/>
                  </a:lnTo>
                  <a:lnTo>
                    <a:pt x="62645" y="30649"/>
                  </a:lnTo>
                  <a:lnTo>
                    <a:pt x="62645" y="29513"/>
                  </a:lnTo>
                  <a:lnTo>
                    <a:pt x="63978" y="29513"/>
                  </a:lnTo>
                  <a:lnTo>
                    <a:pt x="63978" y="28380"/>
                  </a:lnTo>
                  <a:lnTo>
                    <a:pt x="63978" y="27245"/>
                  </a:lnTo>
                  <a:lnTo>
                    <a:pt x="63978" y="26110"/>
                  </a:lnTo>
                  <a:lnTo>
                    <a:pt x="63978" y="24971"/>
                  </a:lnTo>
                  <a:lnTo>
                    <a:pt x="63978" y="23839"/>
                  </a:lnTo>
                  <a:lnTo>
                    <a:pt x="63978" y="22706"/>
                  </a:lnTo>
                  <a:lnTo>
                    <a:pt x="63978" y="21568"/>
                  </a:lnTo>
                  <a:lnTo>
                    <a:pt x="62645" y="21568"/>
                  </a:lnTo>
                  <a:lnTo>
                    <a:pt x="62645" y="20435"/>
                  </a:lnTo>
                  <a:lnTo>
                    <a:pt x="62645" y="19300"/>
                  </a:lnTo>
                  <a:lnTo>
                    <a:pt x="61314" y="19300"/>
                  </a:lnTo>
                  <a:lnTo>
                    <a:pt x="61314" y="18162"/>
                  </a:lnTo>
                  <a:lnTo>
                    <a:pt x="59978" y="18162"/>
                  </a:lnTo>
                  <a:lnTo>
                    <a:pt x="59978" y="17029"/>
                  </a:lnTo>
                  <a:lnTo>
                    <a:pt x="58644" y="17029"/>
                  </a:lnTo>
                  <a:lnTo>
                    <a:pt x="58644" y="15891"/>
                  </a:lnTo>
                  <a:lnTo>
                    <a:pt x="54649" y="15891"/>
                  </a:lnTo>
                  <a:lnTo>
                    <a:pt x="54649" y="14758"/>
                  </a:lnTo>
                  <a:lnTo>
                    <a:pt x="54649" y="13625"/>
                  </a:lnTo>
                  <a:lnTo>
                    <a:pt x="54649" y="12487"/>
                  </a:lnTo>
                  <a:lnTo>
                    <a:pt x="53316" y="12487"/>
                  </a:lnTo>
                  <a:lnTo>
                    <a:pt x="53316" y="11352"/>
                  </a:lnTo>
                  <a:lnTo>
                    <a:pt x="53316" y="10219"/>
                  </a:lnTo>
                  <a:lnTo>
                    <a:pt x="53316" y="9084"/>
                  </a:lnTo>
                  <a:lnTo>
                    <a:pt x="51985" y="9084"/>
                  </a:lnTo>
                  <a:lnTo>
                    <a:pt x="51985" y="7948"/>
                  </a:lnTo>
                  <a:lnTo>
                    <a:pt x="50649" y="7948"/>
                  </a:lnTo>
                  <a:lnTo>
                    <a:pt x="50649" y="6810"/>
                  </a:lnTo>
                  <a:lnTo>
                    <a:pt x="49318" y="6810"/>
                  </a:lnTo>
                  <a:lnTo>
                    <a:pt x="49318" y="5677"/>
                  </a:lnTo>
                  <a:lnTo>
                    <a:pt x="47985" y="5677"/>
                  </a:lnTo>
                  <a:lnTo>
                    <a:pt x="47985" y="4542"/>
                  </a:lnTo>
                  <a:lnTo>
                    <a:pt x="37322" y="4542"/>
                  </a:lnTo>
                  <a:lnTo>
                    <a:pt x="37322" y="5677"/>
                  </a:lnTo>
                  <a:lnTo>
                    <a:pt x="35988" y="5677"/>
                  </a:lnTo>
                  <a:lnTo>
                    <a:pt x="35988" y="4542"/>
                  </a:lnTo>
                  <a:lnTo>
                    <a:pt x="35988" y="3406"/>
                  </a:lnTo>
                  <a:lnTo>
                    <a:pt x="34652" y="3406"/>
                  </a:lnTo>
                  <a:lnTo>
                    <a:pt x="34652" y="2274"/>
                  </a:lnTo>
                  <a:lnTo>
                    <a:pt x="31988" y="2274"/>
                  </a:lnTo>
                  <a:lnTo>
                    <a:pt x="31988" y="1138"/>
                  </a:lnTo>
                  <a:lnTo>
                    <a:pt x="30657" y="1138"/>
                  </a:lnTo>
                  <a:lnTo>
                    <a:pt x="306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752" name="Google Shape;2752;p40"/>
          <p:cNvGrpSpPr/>
          <p:nvPr/>
        </p:nvGrpSpPr>
        <p:grpSpPr>
          <a:xfrm rot="20760000">
            <a:off x="758825" y="1171575"/>
            <a:ext cx="523875" cy="570230"/>
            <a:chOff x="5724775" y="1194363"/>
            <a:chExt cx="682325" cy="682350"/>
          </a:xfrm>
        </p:grpSpPr>
        <p:sp>
          <p:nvSpPr>
            <p:cNvPr id="2753" name="Google Shape;2753;p40"/>
            <p:cNvSpPr/>
            <p:nvPr/>
          </p:nvSpPr>
          <p:spPr>
            <a:xfrm>
              <a:off x="5724775" y="1194363"/>
              <a:ext cx="682325" cy="682350"/>
            </a:xfrm>
            <a:custGeom>
              <a:avLst/>
              <a:gdLst/>
              <a:ahLst/>
              <a:cxnLst/>
              <a:rect l="l" t="t" r="r" b="b"/>
              <a:pathLst>
                <a:path w="27293" h="27294" extrusionOk="0">
                  <a:moveTo>
                    <a:pt x="7954" y="1"/>
                  </a:moveTo>
                  <a:lnTo>
                    <a:pt x="7954" y="1591"/>
                  </a:lnTo>
                  <a:lnTo>
                    <a:pt x="4773" y="1591"/>
                  </a:lnTo>
                  <a:lnTo>
                    <a:pt x="4773" y="3181"/>
                  </a:lnTo>
                  <a:lnTo>
                    <a:pt x="3183" y="3181"/>
                  </a:lnTo>
                  <a:lnTo>
                    <a:pt x="3183" y="4774"/>
                  </a:lnTo>
                  <a:lnTo>
                    <a:pt x="1588" y="4774"/>
                  </a:lnTo>
                  <a:lnTo>
                    <a:pt x="1588" y="7955"/>
                  </a:lnTo>
                  <a:lnTo>
                    <a:pt x="0" y="7955"/>
                  </a:lnTo>
                  <a:lnTo>
                    <a:pt x="0" y="19340"/>
                  </a:lnTo>
                  <a:lnTo>
                    <a:pt x="1588" y="19340"/>
                  </a:lnTo>
                  <a:lnTo>
                    <a:pt x="1588" y="22523"/>
                  </a:lnTo>
                  <a:lnTo>
                    <a:pt x="3183" y="22523"/>
                  </a:lnTo>
                  <a:lnTo>
                    <a:pt x="3183" y="24113"/>
                  </a:lnTo>
                  <a:lnTo>
                    <a:pt x="4773" y="24113"/>
                  </a:lnTo>
                  <a:lnTo>
                    <a:pt x="4773" y="25703"/>
                  </a:lnTo>
                  <a:lnTo>
                    <a:pt x="7954" y="25703"/>
                  </a:lnTo>
                  <a:lnTo>
                    <a:pt x="7954" y="27293"/>
                  </a:lnTo>
                  <a:lnTo>
                    <a:pt x="19339" y="27293"/>
                  </a:lnTo>
                  <a:lnTo>
                    <a:pt x="19339" y="25703"/>
                  </a:lnTo>
                  <a:lnTo>
                    <a:pt x="22519" y="25703"/>
                  </a:lnTo>
                  <a:lnTo>
                    <a:pt x="22519" y="24113"/>
                  </a:lnTo>
                  <a:lnTo>
                    <a:pt x="24112" y="24113"/>
                  </a:lnTo>
                  <a:lnTo>
                    <a:pt x="24112" y="22523"/>
                  </a:lnTo>
                  <a:lnTo>
                    <a:pt x="25703" y="22523"/>
                  </a:lnTo>
                  <a:lnTo>
                    <a:pt x="25703" y="19340"/>
                  </a:lnTo>
                  <a:lnTo>
                    <a:pt x="27293" y="19340"/>
                  </a:lnTo>
                  <a:lnTo>
                    <a:pt x="27293" y="7955"/>
                  </a:lnTo>
                  <a:lnTo>
                    <a:pt x="25703" y="7955"/>
                  </a:lnTo>
                  <a:lnTo>
                    <a:pt x="25703" y="4774"/>
                  </a:lnTo>
                  <a:lnTo>
                    <a:pt x="24112" y="4774"/>
                  </a:lnTo>
                  <a:lnTo>
                    <a:pt x="24112" y="3181"/>
                  </a:lnTo>
                  <a:lnTo>
                    <a:pt x="22519" y="3181"/>
                  </a:lnTo>
                  <a:lnTo>
                    <a:pt x="22519" y="1591"/>
                  </a:lnTo>
                  <a:lnTo>
                    <a:pt x="19339" y="1591"/>
                  </a:lnTo>
                  <a:lnTo>
                    <a:pt x="193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4" name="Google Shape;2754;p40"/>
            <p:cNvSpPr/>
            <p:nvPr/>
          </p:nvSpPr>
          <p:spPr>
            <a:xfrm>
              <a:off x="5906875" y="1336663"/>
              <a:ext cx="39775" cy="79600"/>
            </a:xfrm>
            <a:custGeom>
              <a:avLst/>
              <a:gdLst/>
              <a:ahLst/>
              <a:cxnLst/>
              <a:rect l="l" t="t" r="r" b="b"/>
              <a:pathLst>
                <a:path w="1591" h="3184" extrusionOk="0">
                  <a:moveTo>
                    <a:pt x="1590" y="0"/>
                  </a:moveTo>
                  <a:lnTo>
                    <a:pt x="1590" y="3183"/>
                  </a:lnTo>
                  <a:lnTo>
                    <a:pt x="0" y="3183"/>
                  </a:lnTo>
                  <a:lnTo>
                    <a:pt x="0" y="1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5" name="Google Shape;2755;p40"/>
            <p:cNvSpPr/>
            <p:nvPr/>
          </p:nvSpPr>
          <p:spPr>
            <a:xfrm>
              <a:off x="6185225" y="1336663"/>
              <a:ext cx="39775" cy="79600"/>
            </a:xfrm>
            <a:custGeom>
              <a:avLst/>
              <a:gdLst/>
              <a:ahLst/>
              <a:cxnLst/>
              <a:rect l="l" t="t" r="r" b="b"/>
              <a:pathLst>
                <a:path w="1591" h="3184" extrusionOk="0">
                  <a:moveTo>
                    <a:pt x="0" y="0"/>
                  </a:moveTo>
                  <a:lnTo>
                    <a:pt x="1591" y="0"/>
                  </a:lnTo>
                  <a:lnTo>
                    <a:pt x="1591" y="1593"/>
                  </a:lnTo>
                  <a:lnTo>
                    <a:pt x="1591" y="3183"/>
                  </a:lnTo>
                  <a:lnTo>
                    <a:pt x="0" y="31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6" name="Google Shape;2756;p40"/>
            <p:cNvSpPr/>
            <p:nvPr/>
          </p:nvSpPr>
          <p:spPr>
            <a:xfrm>
              <a:off x="5946625" y="1416238"/>
              <a:ext cx="39775" cy="198850"/>
            </a:xfrm>
            <a:custGeom>
              <a:avLst/>
              <a:gdLst/>
              <a:ahLst/>
              <a:cxnLst/>
              <a:rect l="l" t="t" r="r" b="b"/>
              <a:pathLst>
                <a:path w="1591" h="7954" extrusionOk="0">
                  <a:moveTo>
                    <a:pt x="0" y="0"/>
                  </a:moveTo>
                  <a:lnTo>
                    <a:pt x="1591" y="0"/>
                  </a:lnTo>
                  <a:lnTo>
                    <a:pt x="1591" y="1590"/>
                  </a:lnTo>
                  <a:lnTo>
                    <a:pt x="1591" y="3181"/>
                  </a:lnTo>
                  <a:lnTo>
                    <a:pt x="1591" y="7954"/>
                  </a:lnTo>
                  <a:lnTo>
                    <a:pt x="0" y="7954"/>
                  </a:lnTo>
                  <a:lnTo>
                    <a:pt x="0" y="4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7" name="Google Shape;2757;p40"/>
            <p:cNvSpPr/>
            <p:nvPr/>
          </p:nvSpPr>
          <p:spPr>
            <a:xfrm>
              <a:off x="6145475" y="1416238"/>
              <a:ext cx="39775" cy="119350"/>
            </a:xfrm>
            <a:custGeom>
              <a:avLst/>
              <a:gdLst/>
              <a:ahLst/>
              <a:cxnLst/>
              <a:rect l="l" t="t" r="r" b="b"/>
              <a:pathLst>
                <a:path w="1591" h="4774" extrusionOk="0">
                  <a:moveTo>
                    <a:pt x="1590" y="0"/>
                  </a:moveTo>
                  <a:lnTo>
                    <a:pt x="1590" y="1590"/>
                  </a:lnTo>
                  <a:lnTo>
                    <a:pt x="1590" y="3181"/>
                  </a:lnTo>
                  <a:lnTo>
                    <a:pt x="1590" y="4773"/>
                  </a:lnTo>
                  <a:lnTo>
                    <a:pt x="0" y="4773"/>
                  </a:lnTo>
                  <a:lnTo>
                    <a:pt x="0" y="3181"/>
                  </a:lnTo>
                  <a:lnTo>
                    <a:pt x="0" y="1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8" name="Google Shape;2758;p40"/>
            <p:cNvSpPr/>
            <p:nvPr/>
          </p:nvSpPr>
          <p:spPr>
            <a:xfrm>
              <a:off x="6145475" y="1535563"/>
              <a:ext cx="39775" cy="119300"/>
            </a:xfrm>
            <a:custGeom>
              <a:avLst/>
              <a:gdLst/>
              <a:ahLst/>
              <a:cxnLst/>
              <a:rect l="l" t="t" r="r" b="b"/>
              <a:pathLst>
                <a:path w="1591" h="4772" extrusionOk="0">
                  <a:moveTo>
                    <a:pt x="0" y="0"/>
                  </a:moveTo>
                  <a:lnTo>
                    <a:pt x="1590" y="0"/>
                  </a:lnTo>
                  <a:lnTo>
                    <a:pt x="1590" y="3181"/>
                  </a:lnTo>
                  <a:lnTo>
                    <a:pt x="1590" y="4771"/>
                  </a:lnTo>
                  <a:lnTo>
                    <a:pt x="0" y="4771"/>
                  </a:lnTo>
                  <a:lnTo>
                    <a:pt x="0" y="3181"/>
                  </a:lnTo>
                  <a:lnTo>
                    <a:pt x="0" y="15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9" name="Google Shape;2759;p40"/>
            <p:cNvSpPr/>
            <p:nvPr/>
          </p:nvSpPr>
          <p:spPr>
            <a:xfrm>
              <a:off x="5946625" y="1615063"/>
              <a:ext cx="39775" cy="39800"/>
            </a:xfrm>
            <a:custGeom>
              <a:avLst/>
              <a:gdLst/>
              <a:ahLst/>
              <a:cxnLst/>
              <a:rect l="l" t="t" r="r" b="b"/>
              <a:pathLst>
                <a:path w="1591" h="1592" extrusionOk="0">
                  <a:moveTo>
                    <a:pt x="0" y="1591"/>
                  </a:moveTo>
                  <a:lnTo>
                    <a:pt x="0" y="1"/>
                  </a:lnTo>
                  <a:lnTo>
                    <a:pt x="1591" y="1"/>
                  </a:lnTo>
                  <a:lnTo>
                    <a:pt x="1591" y="15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0" name="Google Shape;2760;p40"/>
            <p:cNvSpPr/>
            <p:nvPr/>
          </p:nvSpPr>
          <p:spPr>
            <a:xfrm>
              <a:off x="5906875" y="1654838"/>
              <a:ext cx="39775" cy="79600"/>
            </a:xfrm>
            <a:custGeom>
              <a:avLst/>
              <a:gdLst/>
              <a:ahLst/>
              <a:cxnLst/>
              <a:rect l="l" t="t" r="r" b="b"/>
              <a:pathLst>
                <a:path w="1591" h="3184" extrusionOk="0">
                  <a:moveTo>
                    <a:pt x="0" y="0"/>
                  </a:moveTo>
                  <a:lnTo>
                    <a:pt x="1590" y="0"/>
                  </a:lnTo>
                  <a:lnTo>
                    <a:pt x="1590" y="3183"/>
                  </a:lnTo>
                  <a:lnTo>
                    <a:pt x="0" y="3183"/>
                  </a:lnTo>
                  <a:lnTo>
                    <a:pt x="0" y="1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1" name="Google Shape;2761;p40"/>
            <p:cNvSpPr/>
            <p:nvPr/>
          </p:nvSpPr>
          <p:spPr>
            <a:xfrm>
              <a:off x="6185225" y="1654838"/>
              <a:ext cx="39775" cy="79600"/>
            </a:xfrm>
            <a:custGeom>
              <a:avLst/>
              <a:gdLst/>
              <a:ahLst/>
              <a:cxnLst/>
              <a:rect l="l" t="t" r="r" b="b"/>
              <a:pathLst>
                <a:path w="1591" h="3184" extrusionOk="0">
                  <a:moveTo>
                    <a:pt x="0" y="0"/>
                  </a:moveTo>
                  <a:lnTo>
                    <a:pt x="1591" y="0"/>
                  </a:lnTo>
                  <a:lnTo>
                    <a:pt x="1591" y="1593"/>
                  </a:lnTo>
                  <a:lnTo>
                    <a:pt x="1591" y="3183"/>
                  </a:lnTo>
                  <a:lnTo>
                    <a:pt x="0" y="31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2" name="Google Shape;2762;p40"/>
            <p:cNvSpPr/>
            <p:nvPr/>
          </p:nvSpPr>
          <p:spPr>
            <a:xfrm>
              <a:off x="5946625" y="1296888"/>
              <a:ext cx="238625" cy="318200"/>
            </a:xfrm>
            <a:custGeom>
              <a:avLst/>
              <a:gdLst/>
              <a:ahLst/>
              <a:cxnLst/>
              <a:rect l="l" t="t" r="r" b="b"/>
              <a:pathLst>
                <a:path w="9545" h="12728" extrusionOk="0">
                  <a:moveTo>
                    <a:pt x="1591" y="1"/>
                  </a:moveTo>
                  <a:lnTo>
                    <a:pt x="7954" y="1"/>
                  </a:lnTo>
                  <a:lnTo>
                    <a:pt x="7954" y="1591"/>
                  </a:lnTo>
                  <a:lnTo>
                    <a:pt x="9544" y="1591"/>
                  </a:lnTo>
                  <a:lnTo>
                    <a:pt x="9544" y="3184"/>
                  </a:lnTo>
                  <a:lnTo>
                    <a:pt x="9544" y="4774"/>
                  </a:lnTo>
                  <a:lnTo>
                    <a:pt x="7954" y="4774"/>
                  </a:lnTo>
                  <a:lnTo>
                    <a:pt x="7954" y="6364"/>
                  </a:lnTo>
                  <a:lnTo>
                    <a:pt x="7954" y="7955"/>
                  </a:lnTo>
                  <a:lnTo>
                    <a:pt x="7954" y="9547"/>
                  </a:lnTo>
                  <a:lnTo>
                    <a:pt x="7954" y="11138"/>
                  </a:lnTo>
                  <a:lnTo>
                    <a:pt x="6364" y="11138"/>
                  </a:lnTo>
                  <a:lnTo>
                    <a:pt x="4774" y="11138"/>
                  </a:lnTo>
                  <a:lnTo>
                    <a:pt x="3181" y="11138"/>
                  </a:lnTo>
                  <a:lnTo>
                    <a:pt x="3181" y="12728"/>
                  </a:lnTo>
                  <a:lnTo>
                    <a:pt x="1591" y="12728"/>
                  </a:lnTo>
                  <a:lnTo>
                    <a:pt x="1591" y="7955"/>
                  </a:lnTo>
                  <a:lnTo>
                    <a:pt x="1591" y="6364"/>
                  </a:lnTo>
                  <a:lnTo>
                    <a:pt x="1591" y="4774"/>
                  </a:lnTo>
                  <a:lnTo>
                    <a:pt x="0" y="4774"/>
                  </a:lnTo>
                  <a:lnTo>
                    <a:pt x="0" y="3184"/>
                  </a:lnTo>
                  <a:lnTo>
                    <a:pt x="0" y="1591"/>
                  </a:lnTo>
                  <a:lnTo>
                    <a:pt x="1591" y="15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3" name="Google Shape;2763;p40"/>
            <p:cNvSpPr/>
            <p:nvPr/>
          </p:nvSpPr>
          <p:spPr>
            <a:xfrm>
              <a:off x="5827225" y="1376488"/>
              <a:ext cx="119425" cy="238600"/>
            </a:xfrm>
            <a:custGeom>
              <a:avLst/>
              <a:gdLst/>
              <a:ahLst/>
              <a:cxnLst/>
              <a:rect l="l" t="t" r="r" b="b"/>
              <a:pathLst>
                <a:path w="4777" h="9544" extrusionOk="0">
                  <a:moveTo>
                    <a:pt x="4776" y="1590"/>
                  </a:moveTo>
                  <a:lnTo>
                    <a:pt x="4776" y="6363"/>
                  </a:lnTo>
                  <a:lnTo>
                    <a:pt x="4776" y="9544"/>
                  </a:lnTo>
                  <a:lnTo>
                    <a:pt x="3186" y="9544"/>
                  </a:lnTo>
                  <a:lnTo>
                    <a:pt x="0" y="9544"/>
                  </a:lnTo>
                  <a:lnTo>
                    <a:pt x="0" y="3180"/>
                  </a:lnTo>
                  <a:lnTo>
                    <a:pt x="1596" y="3180"/>
                  </a:lnTo>
                  <a:lnTo>
                    <a:pt x="1596" y="1590"/>
                  </a:lnTo>
                  <a:lnTo>
                    <a:pt x="1596" y="0"/>
                  </a:lnTo>
                  <a:lnTo>
                    <a:pt x="3186" y="0"/>
                  </a:lnTo>
                  <a:lnTo>
                    <a:pt x="3186" y="15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4" name="Google Shape;2764;p40"/>
            <p:cNvSpPr/>
            <p:nvPr/>
          </p:nvSpPr>
          <p:spPr>
            <a:xfrm>
              <a:off x="6185225" y="1376488"/>
              <a:ext cx="79600" cy="159100"/>
            </a:xfrm>
            <a:custGeom>
              <a:avLst/>
              <a:gdLst/>
              <a:ahLst/>
              <a:cxnLst/>
              <a:rect l="l" t="t" r="r" b="b"/>
              <a:pathLst>
                <a:path w="3184" h="6364" extrusionOk="0">
                  <a:moveTo>
                    <a:pt x="3184" y="0"/>
                  </a:moveTo>
                  <a:lnTo>
                    <a:pt x="3184" y="4771"/>
                  </a:lnTo>
                  <a:lnTo>
                    <a:pt x="1591" y="4771"/>
                  </a:lnTo>
                  <a:lnTo>
                    <a:pt x="1591" y="6363"/>
                  </a:lnTo>
                  <a:lnTo>
                    <a:pt x="0" y="6363"/>
                  </a:lnTo>
                  <a:lnTo>
                    <a:pt x="0" y="1590"/>
                  </a:lnTo>
                  <a:lnTo>
                    <a:pt x="1591" y="1590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5" name="Google Shape;2765;p40"/>
            <p:cNvSpPr/>
            <p:nvPr/>
          </p:nvSpPr>
          <p:spPr>
            <a:xfrm>
              <a:off x="5986375" y="1257138"/>
              <a:ext cx="159125" cy="39775"/>
            </a:xfrm>
            <a:custGeom>
              <a:avLst/>
              <a:gdLst/>
              <a:ahLst/>
              <a:cxnLst/>
              <a:rect l="l" t="t" r="r" b="b"/>
              <a:pathLst>
                <a:path w="6365" h="1591" extrusionOk="0">
                  <a:moveTo>
                    <a:pt x="1" y="1"/>
                  </a:moveTo>
                  <a:lnTo>
                    <a:pt x="6364" y="1"/>
                  </a:lnTo>
                  <a:lnTo>
                    <a:pt x="6364" y="1591"/>
                  </a:lnTo>
                  <a:lnTo>
                    <a:pt x="1" y="159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6" name="Google Shape;2766;p40"/>
            <p:cNvSpPr/>
            <p:nvPr/>
          </p:nvSpPr>
          <p:spPr>
            <a:xfrm>
              <a:off x="5906875" y="1296888"/>
              <a:ext cx="79525" cy="39800"/>
            </a:xfrm>
            <a:custGeom>
              <a:avLst/>
              <a:gdLst/>
              <a:ahLst/>
              <a:cxnLst/>
              <a:rect l="l" t="t" r="r" b="b"/>
              <a:pathLst>
                <a:path w="3181" h="1592" extrusionOk="0">
                  <a:moveTo>
                    <a:pt x="3181" y="1591"/>
                  </a:moveTo>
                  <a:lnTo>
                    <a:pt x="3181" y="1"/>
                  </a:lnTo>
                  <a:lnTo>
                    <a:pt x="1590" y="1"/>
                  </a:lnTo>
                  <a:lnTo>
                    <a:pt x="0" y="1"/>
                  </a:lnTo>
                  <a:lnTo>
                    <a:pt x="0" y="1591"/>
                  </a:lnTo>
                  <a:lnTo>
                    <a:pt x="1590" y="159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7" name="Google Shape;2767;p40"/>
            <p:cNvSpPr/>
            <p:nvPr/>
          </p:nvSpPr>
          <p:spPr>
            <a:xfrm>
              <a:off x="6145475" y="1296888"/>
              <a:ext cx="79525" cy="39800"/>
            </a:xfrm>
            <a:custGeom>
              <a:avLst/>
              <a:gdLst/>
              <a:ahLst/>
              <a:cxnLst/>
              <a:rect l="l" t="t" r="r" b="b"/>
              <a:pathLst>
                <a:path w="3181" h="1592" extrusionOk="0">
                  <a:moveTo>
                    <a:pt x="1590" y="1591"/>
                  </a:moveTo>
                  <a:lnTo>
                    <a:pt x="3181" y="1591"/>
                  </a:lnTo>
                  <a:lnTo>
                    <a:pt x="3181" y="1"/>
                  </a:lnTo>
                  <a:lnTo>
                    <a:pt x="1590" y="1"/>
                  </a:lnTo>
                  <a:lnTo>
                    <a:pt x="0" y="1"/>
                  </a:lnTo>
                  <a:lnTo>
                    <a:pt x="0" y="159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8" name="Google Shape;2768;p40"/>
            <p:cNvSpPr/>
            <p:nvPr/>
          </p:nvSpPr>
          <p:spPr>
            <a:xfrm>
              <a:off x="5867125" y="1336663"/>
              <a:ext cx="39775" cy="39825"/>
            </a:xfrm>
            <a:custGeom>
              <a:avLst/>
              <a:gdLst/>
              <a:ahLst/>
              <a:cxnLst/>
              <a:rect l="l" t="t" r="r" b="b"/>
              <a:pathLst>
                <a:path w="1591" h="1593" extrusionOk="0">
                  <a:moveTo>
                    <a:pt x="0" y="0"/>
                  </a:moveTo>
                  <a:lnTo>
                    <a:pt x="1590" y="0"/>
                  </a:lnTo>
                  <a:lnTo>
                    <a:pt x="1590" y="1593"/>
                  </a:lnTo>
                  <a:lnTo>
                    <a:pt x="0" y="15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9" name="Google Shape;2769;p40"/>
            <p:cNvSpPr/>
            <p:nvPr/>
          </p:nvSpPr>
          <p:spPr>
            <a:xfrm>
              <a:off x="6224975" y="1336663"/>
              <a:ext cx="39850" cy="39825"/>
            </a:xfrm>
            <a:custGeom>
              <a:avLst/>
              <a:gdLst/>
              <a:ahLst/>
              <a:cxnLst/>
              <a:rect l="l" t="t" r="r" b="b"/>
              <a:pathLst>
                <a:path w="1594" h="1593" extrusionOk="0">
                  <a:moveTo>
                    <a:pt x="1" y="0"/>
                  </a:moveTo>
                  <a:lnTo>
                    <a:pt x="1594" y="0"/>
                  </a:lnTo>
                  <a:lnTo>
                    <a:pt x="1594" y="1593"/>
                  </a:lnTo>
                  <a:lnTo>
                    <a:pt x="1" y="15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0" name="Google Shape;2770;p40"/>
            <p:cNvSpPr/>
            <p:nvPr/>
          </p:nvSpPr>
          <p:spPr>
            <a:xfrm>
              <a:off x="5827225" y="1376488"/>
              <a:ext cx="39925" cy="79525"/>
            </a:xfrm>
            <a:custGeom>
              <a:avLst/>
              <a:gdLst/>
              <a:ahLst/>
              <a:cxnLst/>
              <a:rect l="l" t="t" r="r" b="b"/>
              <a:pathLst>
                <a:path w="1597" h="3181" extrusionOk="0">
                  <a:moveTo>
                    <a:pt x="1596" y="1590"/>
                  </a:moveTo>
                  <a:lnTo>
                    <a:pt x="1596" y="0"/>
                  </a:lnTo>
                  <a:lnTo>
                    <a:pt x="0" y="0"/>
                  </a:lnTo>
                  <a:lnTo>
                    <a:pt x="0" y="1590"/>
                  </a:lnTo>
                  <a:lnTo>
                    <a:pt x="0" y="3180"/>
                  </a:lnTo>
                  <a:lnTo>
                    <a:pt x="1596" y="31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1" name="Google Shape;2771;p40"/>
            <p:cNvSpPr/>
            <p:nvPr/>
          </p:nvSpPr>
          <p:spPr>
            <a:xfrm>
              <a:off x="6185225" y="1376488"/>
              <a:ext cx="159100" cy="357950"/>
            </a:xfrm>
            <a:custGeom>
              <a:avLst/>
              <a:gdLst/>
              <a:ahLst/>
              <a:cxnLst/>
              <a:rect l="l" t="t" r="r" b="b"/>
              <a:pathLst>
                <a:path w="6364" h="14318" extrusionOk="0">
                  <a:moveTo>
                    <a:pt x="4774" y="3180"/>
                  </a:moveTo>
                  <a:lnTo>
                    <a:pt x="4774" y="1590"/>
                  </a:lnTo>
                  <a:lnTo>
                    <a:pt x="4774" y="0"/>
                  </a:lnTo>
                  <a:lnTo>
                    <a:pt x="3184" y="0"/>
                  </a:lnTo>
                  <a:lnTo>
                    <a:pt x="3184" y="1590"/>
                  </a:lnTo>
                  <a:lnTo>
                    <a:pt x="3184" y="3180"/>
                  </a:lnTo>
                  <a:lnTo>
                    <a:pt x="3184" y="4771"/>
                  </a:lnTo>
                  <a:lnTo>
                    <a:pt x="1591" y="4771"/>
                  </a:lnTo>
                  <a:lnTo>
                    <a:pt x="1591" y="6363"/>
                  </a:lnTo>
                  <a:lnTo>
                    <a:pt x="0" y="6363"/>
                  </a:lnTo>
                  <a:lnTo>
                    <a:pt x="0" y="7954"/>
                  </a:lnTo>
                  <a:lnTo>
                    <a:pt x="0" y="9544"/>
                  </a:lnTo>
                  <a:lnTo>
                    <a:pt x="0" y="11134"/>
                  </a:lnTo>
                  <a:lnTo>
                    <a:pt x="1591" y="11134"/>
                  </a:lnTo>
                  <a:lnTo>
                    <a:pt x="1591" y="12727"/>
                  </a:lnTo>
                  <a:lnTo>
                    <a:pt x="1591" y="14317"/>
                  </a:lnTo>
                  <a:lnTo>
                    <a:pt x="3184" y="14317"/>
                  </a:lnTo>
                  <a:lnTo>
                    <a:pt x="3184" y="12727"/>
                  </a:lnTo>
                  <a:lnTo>
                    <a:pt x="4774" y="12727"/>
                  </a:lnTo>
                  <a:lnTo>
                    <a:pt x="4774" y="11134"/>
                  </a:lnTo>
                  <a:lnTo>
                    <a:pt x="4774" y="9544"/>
                  </a:lnTo>
                  <a:lnTo>
                    <a:pt x="6364" y="9544"/>
                  </a:lnTo>
                  <a:lnTo>
                    <a:pt x="6364" y="31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2" name="Google Shape;2772;p40"/>
            <p:cNvSpPr/>
            <p:nvPr/>
          </p:nvSpPr>
          <p:spPr>
            <a:xfrm>
              <a:off x="5906875" y="1575313"/>
              <a:ext cx="318125" cy="238625"/>
            </a:xfrm>
            <a:custGeom>
              <a:avLst/>
              <a:gdLst/>
              <a:ahLst/>
              <a:cxnLst/>
              <a:rect l="l" t="t" r="r" b="b"/>
              <a:pathLst>
                <a:path w="12725" h="9545" extrusionOk="0">
                  <a:moveTo>
                    <a:pt x="11134" y="4774"/>
                  </a:moveTo>
                  <a:lnTo>
                    <a:pt x="11134" y="3181"/>
                  </a:lnTo>
                  <a:lnTo>
                    <a:pt x="9544" y="3181"/>
                  </a:lnTo>
                  <a:lnTo>
                    <a:pt x="9544" y="1591"/>
                  </a:lnTo>
                  <a:lnTo>
                    <a:pt x="9544" y="1"/>
                  </a:lnTo>
                  <a:lnTo>
                    <a:pt x="7954" y="1"/>
                  </a:lnTo>
                  <a:lnTo>
                    <a:pt x="6364" y="1"/>
                  </a:lnTo>
                  <a:lnTo>
                    <a:pt x="4771" y="1"/>
                  </a:lnTo>
                  <a:lnTo>
                    <a:pt x="4771" y="1591"/>
                  </a:lnTo>
                  <a:lnTo>
                    <a:pt x="3181" y="1591"/>
                  </a:lnTo>
                  <a:lnTo>
                    <a:pt x="3181" y="3181"/>
                  </a:lnTo>
                  <a:lnTo>
                    <a:pt x="1590" y="3181"/>
                  </a:lnTo>
                  <a:lnTo>
                    <a:pt x="1590" y="4774"/>
                  </a:lnTo>
                  <a:lnTo>
                    <a:pt x="1590" y="6364"/>
                  </a:lnTo>
                  <a:lnTo>
                    <a:pt x="0" y="6364"/>
                  </a:lnTo>
                  <a:lnTo>
                    <a:pt x="0" y="7954"/>
                  </a:lnTo>
                  <a:lnTo>
                    <a:pt x="1590" y="7954"/>
                  </a:lnTo>
                  <a:lnTo>
                    <a:pt x="3181" y="7954"/>
                  </a:lnTo>
                  <a:lnTo>
                    <a:pt x="3181" y="9545"/>
                  </a:lnTo>
                  <a:lnTo>
                    <a:pt x="9544" y="9545"/>
                  </a:lnTo>
                  <a:lnTo>
                    <a:pt x="9544" y="7954"/>
                  </a:lnTo>
                  <a:lnTo>
                    <a:pt x="11134" y="7954"/>
                  </a:lnTo>
                  <a:lnTo>
                    <a:pt x="12725" y="7954"/>
                  </a:lnTo>
                  <a:lnTo>
                    <a:pt x="12725" y="6364"/>
                  </a:lnTo>
                  <a:lnTo>
                    <a:pt x="11134" y="63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3" name="Google Shape;2773;p40"/>
            <p:cNvSpPr/>
            <p:nvPr/>
          </p:nvSpPr>
          <p:spPr>
            <a:xfrm>
              <a:off x="5827225" y="1615063"/>
              <a:ext cx="119425" cy="119375"/>
            </a:xfrm>
            <a:custGeom>
              <a:avLst/>
              <a:gdLst/>
              <a:ahLst/>
              <a:cxnLst/>
              <a:rect l="l" t="t" r="r" b="b"/>
              <a:pathLst>
                <a:path w="4777" h="4775" extrusionOk="0">
                  <a:moveTo>
                    <a:pt x="3186" y="1591"/>
                  </a:moveTo>
                  <a:lnTo>
                    <a:pt x="4776" y="1591"/>
                  </a:lnTo>
                  <a:lnTo>
                    <a:pt x="4776" y="1"/>
                  </a:lnTo>
                  <a:lnTo>
                    <a:pt x="3186" y="1"/>
                  </a:lnTo>
                  <a:lnTo>
                    <a:pt x="1596" y="1"/>
                  </a:lnTo>
                  <a:lnTo>
                    <a:pt x="0" y="1"/>
                  </a:lnTo>
                  <a:lnTo>
                    <a:pt x="0" y="1591"/>
                  </a:lnTo>
                  <a:lnTo>
                    <a:pt x="0" y="3184"/>
                  </a:lnTo>
                  <a:lnTo>
                    <a:pt x="1596" y="3184"/>
                  </a:lnTo>
                  <a:lnTo>
                    <a:pt x="1596" y="4774"/>
                  </a:lnTo>
                  <a:lnTo>
                    <a:pt x="3186" y="4774"/>
                  </a:lnTo>
                  <a:lnTo>
                    <a:pt x="3186" y="31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4" name="Google Shape;2774;p40"/>
            <p:cNvSpPr/>
            <p:nvPr/>
          </p:nvSpPr>
          <p:spPr>
            <a:xfrm>
              <a:off x="5787475" y="1455988"/>
              <a:ext cx="39775" cy="159100"/>
            </a:xfrm>
            <a:custGeom>
              <a:avLst/>
              <a:gdLst/>
              <a:ahLst/>
              <a:cxnLst/>
              <a:rect l="l" t="t" r="r" b="b"/>
              <a:pathLst>
                <a:path w="1591" h="6364" extrusionOk="0">
                  <a:moveTo>
                    <a:pt x="0" y="0"/>
                  </a:moveTo>
                  <a:lnTo>
                    <a:pt x="1590" y="0"/>
                  </a:lnTo>
                  <a:lnTo>
                    <a:pt x="1590" y="6364"/>
                  </a:lnTo>
                  <a:lnTo>
                    <a:pt x="0" y="63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08" name="Google Shape;408;p30"/>
          <p:cNvGrpSpPr/>
          <p:nvPr/>
        </p:nvGrpSpPr>
        <p:grpSpPr>
          <a:xfrm>
            <a:off x="1455277" y="3153337"/>
            <a:ext cx="1570558" cy="1648246"/>
            <a:chOff x="4027027" y="2155752"/>
            <a:chExt cx="1570558" cy="1648246"/>
          </a:xfrm>
        </p:grpSpPr>
        <p:sp>
          <p:nvSpPr>
            <p:cNvPr id="409" name="Google Shape;409;p30"/>
            <p:cNvSpPr/>
            <p:nvPr/>
          </p:nvSpPr>
          <p:spPr>
            <a:xfrm>
              <a:off x="4027027" y="2155752"/>
              <a:ext cx="1570558" cy="1648246"/>
            </a:xfrm>
            <a:custGeom>
              <a:avLst/>
              <a:gdLst/>
              <a:ahLst/>
              <a:cxnLst/>
              <a:rect l="l" t="t" r="r" b="b"/>
              <a:pathLst>
                <a:path w="46295" h="48585" extrusionOk="0">
                  <a:moveTo>
                    <a:pt x="27519" y="0"/>
                  </a:moveTo>
                  <a:lnTo>
                    <a:pt x="27519" y="2291"/>
                  </a:lnTo>
                  <a:lnTo>
                    <a:pt x="25223" y="2291"/>
                  </a:lnTo>
                  <a:lnTo>
                    <a:pt x="25223" y="4587"/>
                  </a:lnTo>
                  <a:lnTo>
                    <a:pt x="25223" y="6880"/>
                  </a:lnTo>
                  <a:lnTo>
                    <a:pt x="22930" y="6880"/>
                  </a:lnTo>
                  <a:lnTo>
                    <a:pt x="22930" y="11464"/>
                  </a:lnTo>
                  <a:lnTo>
                    <a:pt x="13757" y="11464"/>
                  </a:lnTo>
                  <a:lnTo>
                    <a:pt x="13757" y="13757"/>
                  </a:lnTo>
                  <a:lnTo>
                    <a:pt x="13757" y="16047"/>
                  </a:lnTo>
                  <a:lnTo>
                    <a:pt x="11466" y="16047"/>
                  </a:lnTo>
                  <a:lnTo>
                    <a:pt x="11466" y="20636"/>
                  </a:lnTo>
                  <a:lnTo>
                    <a:pt x="9176" y="20636"/>
                  </a:lnTo>
                  <a:lnTo>
                    <a:pt x="9176" y="25220"/>
                  </a:lnTo>
                  <a:lnTo>
                    <a:pt x="6880" y="25220"/>
                  </a:lnTo>
                  <a:lnTo>
                    <a:pt x="6880" y="27513"/>
                  </a:lnTo>
                  <a:lnTo>
                    <a:pt x="6880" y="29809"/>
                  </a:lnTo>
                  <a:lnTo>
                    <a:pt x="4589" y="29809"/>
                  </a:lnTo>
                  <a:lnTo>
                    <a:pt x="4589" y="34390"/>
                  </a:lnTo>
                  <a:lnTo>
                    <a:pt x="2296" y="34390"/>
                  </a:lnTo>
                  <a:lnTo>
                    <a:pt x="2296" y="36686"/>
                  </a:lnTo>
                  <a:lnTo>
                    <a:pt x="2296" y="38979"/>
                  </a:lnTo>
                  <a:lnTo>
                    <a:pt x="0" y="38979"/>
                  </a:lnTo>
                  <a:lnTo>
                    <a:pt x="0" y="48584"/>
                  </a:lnTo>
                  <a:lnTo>
                    <a:pt x="18778" y="48584"/>
                  </a:lnTo>
                  <a:lnTo>
                    <a:pt x="18778" y="44001"/>
                  </a:lnTo>
                  <a:lnTo>
                    <a:pt x="21072" y="44001"/>
                  </a:lnTo>
                  <a:lnTo>
                    <a:pt x="21072" y="41705"/>
                  </a:lnTo>
                  <a:lnTo>
                    <a:pt x="21072" y="39412"/>
                  </a:lnTo>
                  <a:lnTo>
                    <a:pt x="23365" y="39412"/>
                  </a:lnTo>
                  <a:lnTo>
                    <a:pt x="23365" y="34828"/>
                  </a:lnTo>
                  <a:lnTo>
                    <a:pt x="25661" y="34828"/>
                  </a:lnTo>
                  <a:lnTo>
                    <a:pt x="25661" y="32532"/>
                  </a:lnTo>
                  <a:lnTo>
                    <a:pt x="25661" y="30242"/>
                  </a:lnTo>
                  <a:lnTo>
                    <a:pt x="27951" y="30242"/>
                  </a:lnTo>
                  <a:lnTo>
                    <a:pt x="27951" y="25655"/>
                  </a:lnTo>
                  <a:lnTo>
                    <a:pt x="30244" y="25655"/>
                  </a:lnTo>
                  <a:lnTo>
                    <a:pt x="30244" y="21069"/>
                  </a:lnTo>
                  <a:lnTo>
                    <a:pt x="32538" y="21069"/>
                  </a:lnTo>
                  <a:lnTo>
                    <a:pt x="32538" y="18776"/>
                  </a:lnTo>
                  <a:lnTo>
                    <a:pt x="32538" y="16485"/>
                  </a:lnTo>
                  <a:lnTo>
                    <a:pt x="41708" y="16485"/>
                  </a:lnTo>
                  <a:lnTo>
                    <a:pt x="41708" y="11899"/>
                  </a:lnTo>
                  <a:lnTo>
                    <a:pt x="43998" y="11899"/>
                  </a:lnTo>
                  <a:lnTo>
                    <a:pt x="43998" y="9603"/>
                  </a:lnTo>
                  <a:lnTo>
                    <a:pt x="43998" y="7312"/>
                  </a:lnTo>
                  <a:lnTo>
                    <a:pt x="46294" y="7312"/>
                  </a:lnTo>
                  <a:lnTo>
                    <a:pt x="46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5027170" y="2258912"/>
              <a:ext cx="466638" cy="77722"/>
            </a:xfrm>
            <a:custGeom>
              <a:avLst/>
              <a:gdLst/>
              <a:ahLst/>
              <a:cxnLst/>
              <a:rect l="l" t="t" r="r" b="b"/>
              <a:pathLst>
                <a:path w="13755" h="2291" extrusionOk="0">
                  <a:moveTo>
                    <a:pt x="1" y="0"/>
                  </a:moveTo>
                  <a:lnTo>
                    <a:pt x="1" y="2291"/>
                  </a:lnTo>
                  <a:lnTo>
                    <a:pt x="13754" y="2291"/>
                  </a:lnTo>
                  <a:lnTo>
                    <a:pt x="137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4949276" y="2414497"/>
              <a:ext cx="466638" cy="77722"/>
            </a:xfrm>
            <a:custGeom>
              <a:avLst/>
              <a:gdLst/>
              <a:ahLst/>
              <a:cxnLst/>
              <a:rect l="l" t="t" r="r" b="b"/>
              <a:pathLst>
                <a:path w="13755" h="2291" extrusionOk="0">
                  <a:moveTo>
                    <a:pt x="1" y="1"/>
                  </a:moveTo>
                  <a:lnTo>
                    <a:pt x="1" y="2291"/>
                  </a:lnTo>
                  <a:lnTo>
                    <a:pt x="13754" y="2291"/>
                  </a:lnTo>
                  <a:lnTo>
                    <a:pt x="137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4871484" y="2570014"/>
              <a:ext cx="466706" cy="77824"/>
            </a:xfrm>
            <a:custGeom>
              <a:avLst/>
              <a:gdLst/>
              <a:ahLst/>
              <a:cxnLst/>
              <a:rect l="l" t="t" r="r" b="b"/>
              <a:pathLst>
                <a:path w="13757" h="2294" extrusionOk="0">
                  <a:moveTo>
                    <a:pt x="0" y="0"/>
                  </a:moveTo>
                  <a:lnTo>
                    <a:pt x="0" y="2293"/>
                  </a:lnTo>
                  <a:lnTo>
                    <a:pt x="13757" y="2293"/>
                  </a:lnTo>
                  <a:lnTo>
                    <a:pt x="13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4560282" y="2725599"/>
              <a:ext cx="466808" cy="77722"/>
            </a:xfrm>
            <a:custGeom>
              <a:avLst/>
              <a:gdLst/>
              <a:ahLst/>
              <a:cxnLst/>
              <a:rect l="l" t="t" r="r" b="b"/>
              <a:pathLst>
                <a:path w="13760" h="2291" extrusionOk="0">
                  <a:moveTo>
                    <a:pt x="1" y="1"/>
                  </a:moveTo>
                  <a:lnTo>
                    <a:pt x="1" y="2291"/>
                  </a:lnTo>
                  <a:lnTo>
                    <a:pt x="13760" y="2291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4404867" y="3036803"/>
              <a:ext cx="466638" cy="77722"/>
            </a:xfrm>
            <a:custGeom>
              <a:avLst/>
              <a:gdLst/>
              <a:ahLst/>
              <a:cxnLst/>
              <a:rect l="l" t="t" r="r" b="b"/>
              <a:pathLst>
                <a:path w="13755" h="2291" extrusionOk="0">
                  <a:moveTo>
                    <a:pt x="1" y="0"/>
                  </a:moveTo>
                  <a:lnTo>
                    <a:pt x="1" y="2291"/>
                  </a:lnTo>
                  <a:lnTo>
                    <a:pt x="13754" y="2291"/>
                  </a:lnTo>
                  <a:lnTo>
                    <a:pt x="137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4482591" y="2881184"/>
              <a:ext cx="466706" cy="77756"/>
            </a:xfrm>
            <a:custGeom>
              <a:avLst/>
              <a:gdLst/>
              <a:ahLst/>
              <a:cxnLst/>
              <a:rect l="l" t="t" r="r" b="b"/>
              <a:pathLst>
                <a:path w="13757" h="2292" extrusionOk="0">
                  <a:moveTo>
                    <a:pt x="0" y="1"/>
                  </a:moveTo>
                  <a:lnTo>
                    <a:pt x="0" y="2291"/>
                  </a:lnTo>
                  <a:lnTo>
                    <a:pt x="13757" y="2291"/>
                  </a:lnTo>
                  <a:lnTo>
                    <a:pt x="137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4326973" y="3192287"/>
              <a:ext cx="466808" cy="77858"/>
            </a:xfrm>
            <a:custGeom>
              <a:avLst/>
              <a:gdLst/>
              <a:ahLst/>
              <a:cxnLst/>
              <a:rect l="l" t="t" r="r" b="b"/>
              <a:pathLst>
                <a:path w="13760" h="2295" extrusionOk="0">
                  <a:moveTo>
                    <a:pt x="1" y="1"/>
                  </a:moveTo>
                  <a:lnTo>
                    <a:pt x="1" y="2294"/>
                  </a:lnTo>
                  <a:lnTo>
                    <a:pt x="13760" y="2294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4171491" y="3503491"/>
              <a:ext cx="466604" cy="77824"/>
            </a:xfrm>
            <a:custGeom>
              <a:avLst/>
              <a:gdLst/>
              <a:ahLst/>
              <a:cxnLst/>
              <a:rect l="l" t="t" r="r" b="b"/>
              <a:pathLst>
                <a:path w="13754" h="2294" extrusionOk="0">
                  <a:moveTo>
                    <a:pt x="0" y="1"/>
                  </a:moveTo>
                  <a:lnTo>
                    <a:pt x="0" y="2294"/>
                  </a:lnTo>
                  <a:lnTo>
                    <a:pt x="13754" y="2294"/>
                  </a:lnTo>
                  <a:lnTo>
                    <a:pt x="137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4249283" y="3347906"/>
              <a:ext cx="466604" cy="77722"/>
            </a:xfrm>
            <a:custGeom>
              <a:avLst/>
              <a:gdLst/>
              <a:ahLst/>
              <a:cxnLst/>
              <a:rect l="l" t="t" r="r" b="b"/>
              <a:pathLst>
                <a:path w="13754" h="2291" extrusionOk="0">
                  <a:moveTo>
                    <a:pt x="0" y="0"/>
                  </a:moveTo>
                  <a:lnTo>
                    <a:pt x="0" y="2291"/>
                  </a:lnTo>
                  <a:lnTo>
                    <a:pt x="13754" y="2291"/>
                  </a:lnTo>
                  <a:lnTo>
                    <a:pt x="137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4093597" y="3659110"/>
              <a:ext cx="466706" cy="77722"/>
            </a:xfrm>
            <a:custGeom>
              <a:avLst/>
              <a:gdLst/>
              <a:ahLst/>
              <a:cxnLst/>
              <a:rect l="l" t="t" r="r" b="b"/>
              <a:pathLst>
                <a:path w="13757" h="2291" extrusionOk="0">
                  <a:moveTo>
                    <a:pt x="0" y="0"/>
                  </a:moveTo>
                  <a:lnTo>
                    <a:pt x="0" y="2291"/>
                  </a:lnTo>
                  <a:lnTo>
                    <a:pt x="13757" y="2291"/>
                  </a:lnTo>
                  <a:lnTo>
                    <a:pt x="13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4949276" y="2336602"/>
              <a:ext cx="466638" cy="77722"/>
            </a:xfrm>
            <a:custGeom>
              <a:avLst/>
              <a:gdLst/>
              <a:ahLst/>
              <a:cxnLst/>
              <a:rect l="l" t="t" r="r" b="b"/>
              <a:pathLst>
                <a:path w="13755" h="2291" extrusionOk="0">
                  <a:moveTo>
                    <a:pt x="1" y="1"/>
                  </a:moveTo>
                  <a:lnTo>
                    <a:pt x="1" y="2291"/>
                  </a:lnTo>
                  <a:lnTo>
                    <a:pt x="13754" y="2291"/>
                  </a:lnTo>
                  <a:lnTo>
                    <a:pt x="137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4871484" y="2492289"/>
              <a:ext cx="466706" cy="77756"/>
            </a:xfrm>
            <a:custGeom>
              <a:avLst/>
              <a:gdLst/>
              <a:ahLst/>
              <a:cxnLst/>
              <a:rect l="l" t="t" r="r" b="b"/>
              <a:pathLst>
                <a:path w="13757" h="2292" extrusionOk="0">
                  <a:moveTo>
                    <a:pt x="0" y="1"/>
                  </a:moveTo>
                  <a:lnTo>
                    <a:pt x="0" y="2291"/>
                  </a:lnTo>
                  <a:lnTo>
                    <a:pt x="13757" y="2291"/>
                  </a:lnTo>
                  <a:lnTo>
                    <a:pt x="137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4560282" y="2647807"/>
              <a:ext cx="466808" cy="77722"/>
            </a:xfrm>
            <a:custGeom>
              <a:avLst/>
              <a:gdLst/>
              <a:ahLst/>
              <a:cxnLst/>
              <a:rect l="l" t="t" r="r" b="b"/>
              <a:pathLst>
                <a:path w="13760" h="2291" extrusionOk="0">
                  <a:moveTo>
                    <a:pt x="1" y="0"/>
                  </a:moveTo>
                  <a:lnTo>
                    <a:pt x="1" y="2291"/>
                  </a:lnTo>
                  <a:lnTo>
                    <a:pt x="13760" y="2291"/>
                  </a:lnTo>
                  <a:lnTo>
                    <a:pt x="137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4404867" y="2959011"/>
              <a:ext cx="466638" cy="77824"/>
            </a:xfrm>
            <a:custGeom>
              <a:avLst/>
              <a:gdLst/>
              <a:ahLst/>
              <a:cxnLst/>
              <a:rect l="l" t="t" r="r" b="b"/>
              <a:pathLst>
                <a:path w="13755" h="2294" extrusionOk="0">
                  <a:moveTo>
                    <a:pt x="1" y="0"/>
                  </a:moveTo>
                  <a:lnTo>
                    <a:pt x="1" y="2293"/>
                  </a:lnTo>
                  <a:lnTo>
                    <a:pt x="13754" y="2293"/>
                  </a:lnTo>
                  <a:lnTo>
                    <a:pt x="137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4482591" y="2803290"/>
              <a:ext cx="466706" cy="77926"/>
            </a:xfrm>
            <a:custGeom>
              <a:avLst/>
              <a:gdLst/>
              <a:ahLst/>
              <a:cxnLst/>
              <a:rect l="l" t="t" r="r" b="b"/>
              <a:pathLst>
                <a:path w="13757" h="2297" extrusionOk="0">
                  <a:moveTo>
                    <a:pt x="0" y="1"/>
                  </a:moveTo>
                  <a:lnTo>
                    <a:pt x="0" y="2297"/>
                  </a:lnTo>
                  <a:lnTo>
                    <a:pt x="13757" y="2297"/>
                  </a:lnTo>
                  <a:lnTo>
                    <a:pt x="137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4326973" y="3114494"/>
              <a:ext cx="466808" cy="77756"/>
            </a:xfrm>
            <a:custGeom>
              <a:avLst/>
              <a:gdLst/>
              <a:ahLst/>
              <a:cxnLst/>
              <a:rect l="l" t="t" r="r" b="b"/>
              <a:pathLst>
                <a:path w="13760" h="2292" extrusionOk="0">
                  <a:moveTo>
                    <a:pt x="1" y="1"/>
                  </a:moveTo>
                  <a:lnTo>
                    <a:pt x="1" y="2291"/>
                  </a:lnTo>
                  <a:lnTo>
                    <a:pt x="13760" y="2291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4171491" y="3425597"/>
              <a:ext cx="466604" cy="77824"/>
            </a:xfrm>
            <a:custGeom>
              <a:avLst/>
              <a:gdLst/>
              <a:ahLst/>
              <a:cxnLst/>
              <a:rect l="l" t="t" r="r" b="b"/>
              <a:pathLst>
                <a:path w="13754" h="2294" extrusionOk="0">
                  <a:moveTo>
                    <a:pt x="0" y="1"/>
                  </a:moveTo>
                  <a:lnTo>
                    <a:pt x="0" y="2294"/>
                  </a:lnTo>
                  <a:lnTo>
                    <a:pt x="13754" y="2294"/>
                  </a:lnTo>
                  <a:lnTo>
                    <a:pt x="137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4249283" y="3270181"/>
              <a:ext cx="466604" cy="77756"/>
            </a:xfrm>
            <a:custGeom>
              <a:avLst/>
              <a:gdLst/>
              <a:ahLst/>
              <a:cxnLst/>
              <a:rect l="l" t="t" r="r" b="b"/>
              <a:pathLst>
                <a:path w="13754" h="2292" extrusionOk="0">
                  <a:moveTo>
                    <a:pt x="0" y="1"/>
                  </a:moveTo>
                  <a:lnTo>
                    <a:pt x="0" y="2291"/>
                  </a:lnTo>
                  <a:lnTo>
                    <a:pt x="13754" y="2291"/>
                  </a:lnTo>
                  <a:lnTo>
                    <a:pt x="137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4093597" y="3581284"/>
              <a:ext cx="466706" cy="77858"/>
            </a:xfrm>
            <a:custGeom>
              <a:avLst/>
              <a:gdLst/>
              <a:ahLst/>
              <a:cxnLst/>
              <a:rect l="l" t="t" r="r" b="b"/>
              <a:pathLst>
                <a:path w="13757" h="2295" extrusionOk="0">
                  <a:moveTo>
                    <a:pt x="0" y="1"/>
                  </a:moveTo>
                  <a:lnTo>
                    <a:pt x="0" y="2294"/>
                  </a:lnTo>
                  <a:lnTo>
                    <a:pt x="13757" y="2294"/>
                  </a:lnTo>
                  <a:lnTo>
                    <a:pt x="137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" name="Google Shape;408;p30"/>
          <p:cNvGrpSpPr/>
          <p:nvPr/>
        </p:nvGrpSpPr>
        <p:grpSpPr>
          <a:xfrm flipH="1">
            <a:off x="6118860" y="3153410"/>
            <a:ext cx="1602105" cy="1648460"/>
            <a:chOff x="4027027" y="2155752"/>
            <a:chExt cx="1570558" cy="1648246"/>
          </a:xfrm>
        </p:grpSpPr>
        <p:sp>
          <p:nvSpPr>
            <p:cNvPr id="13" name="Google Shape;409;p30"/>
            <p:cNvSpPr/>
            <p:nvPr/>
          </p:nvSpPr>
          <p:spPr>
            <a:xfrm>
              <a:off x="4027027" y="2155752"/>
              <a:ext cx="1570558" cy="1648246"/>
            </a:xfrm>
            <a:custGeom>
              <a:avLst/>
              <a:gdLst/>
              <a:ahLst/>
              <a:cxnLst/>
              <a:rect l="l" t="t" r="r" b="b"/>
              <a:pathLst>
                <a:path w="46295" h="48585" extrusionOk="0">
                  <a:moveTo>
                    <a:pt x="27519" y="0"/>
                  </a:moveTo>
                  <a:lnTo>
                    <a:pt x="27519" y="2291"/>
                  </a:lnTo>
                  <a:lnTo>
                    <a:pt x="25223" y="2291"/>
                  </a:lnTo>
                  <a:lnTo>
                    <a:pt x="25223" y="4587"/>
                  </a:lnTo>
                  <a:lnTo>
                    <a:pt x="25223" y="6880"/>
                  </a:lnTo>
                  <a:lnTo>
                    <a:pt x="22930" y="6880"/>
                  </a:lnTo>
                  <a:lnTo>
                    <a:pt x="22930" y="11464"/>
                  </a:lnTo>
                  <a:lnTo>
                    <a:pt x="13757" y="11464"/>
                  </a:lnTo>
                  <a:lnTo>
                    <a:pt x="13757" y="13757"/>
                  </a:lnTo>
                  <a:lnTo>
                    <a:pt x="13757" y="16047"/>
                  </a:lnTo>
                  <a:lnTo>
                    <a:pt x="11466" y="16047"/>
                  </a:lnTo>
                  <a:lnTo>
                    <a:pt x="11466" y="20636"/>
                  </a:lnTo>
                  <a:lnTo>
                    <a:pt x="9176" y="20636"/>
                  </a:lnTo>
                  <a:lnTo>
                    <a:pt x="9176" y="25220"/>
                  </a:lnTo>
                  <a:lnTo>
                    <a:pt x="6880" y="25220"/>
                  </a:lnTo>
                  <a:lnTo>
                    <a:pt x="6880" y="27513"/>
                  </a:lnTo>
                  <a:lnTo>
                    <a:pt x="6880" y="29809"/>
                  </a:lnTo>
                  <a:lnTo>
                    <a:pt x="4589" y="29809"/>
                  </a:lnTo>
                  <a:lnTo>
                    <a:pt x="4589" y="34390"/>
                  </a:lnTo>
                  <a:lnTo>
                    <a:pt x="2296" y="34390"/>
                  </a:lnTo>
                  <a:lnTo>
                    <a:pt x="2296" y="36686"/>
                  </a:lnTo>
                  <a:lnTo>
                    <a:pt x="2296" y="38979"/>
                  </a:lnTo>
                  <a:lnTo>
                    <a:pt x="0" y="38979"/>
                  </a:lnTo>
                  <a:lnTo>
                    <a:pt x="0" y="48584"/>
                  </a:lnTo>
                  <a:lnTo>
                    <a:pt x="18778" y="48584"/>
                  </a:lnTo>
                  <a:lnTo>
                    <a:pt x="18778" y="44001"/>
                  </a:lnTo>
                  <a:lnTo>
                    <a:pt x="21072" y="44001"/>
                  </a:lnTo>
                  <a:lnTo>
                    <a:pt x="21072" y="41705"/>
                  </a:lnTo>
                  <a:lnTo>
                    <a:pt x="21072" y="39412"/>
                  </a:lnTo>
                  <a:lnTo>
                    <a:pt x="23365" y="39412"/>
                  </a:lnTo>
                  <a:lnTo>
                    <a:pt x="23365" y="34828"/>
                  </a:lnTo>
                  <a:lnTo>
                    <a:pt x="25661" y="34828"/>
                  </a:lnTo>
                  <a:lnTo>
                    <a:pt x="25661" y="32532"/>
                  </a:lnTo>
                  <a:lnTo>
                    <a:pt x="25661" y="30242"/>
                  </a:lnTo>
                  <a:lnTo>
                    <a:pt x="27951" y="30242"/>
                  </a:lnTo>
                  <a:lnTo>
                    <a:pt x="27951" y="25655"/>
                  </a:lnTo>
                  <a:lnTo>
                    <a:pt x="30244" y="25655"/>
                  </a:lnTo>
                  <a:lnTo>
                    <a:pt x="30244" y="21069"/>
                  </a:lnTo>
                  <a:lnTo>
                    <a:pt x="32538" y="21069"/>
                  </a:lnTo>
                  <a:lnTo>
                    <a:pt x="32538" y="18776"/>
                  </a:lnTo>
                  <a:lnTo>
                    <a:pt x="32538" y="16485"/>
                  </a:lnTo>
                  <a:lnTo>
                    <a:pt x="41708" y="16485"/>
                  </a:lnTo>
                  <a:lnTo>
                    <a:pt x="41708" y="11899"/>
                  </a:lnTo>
                  <a:lnTo>
                    <a:pt x="43998" y="11899"/>
                  </a:lnTo>
                  <a:lnTo>
                    <a:pt x="43998" y="9603"/>
                  </a:lnTo>
                  <a:lnTo>
                    <a:pt x="43998" y="7312"/>
                  </a:lnTo>
                  <a:lnTo>
                    <a:pt x="46294" y="7312"/>
                  </a:lnTo>
                  <a:lnTo>
                    <a:pt x="46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410;p30"/>
            <p:cNvSpPr/>
            <p:nvPr/>
          </p:nvSpPr>
          <p:spPr>
            <a:xfrm>
              <a:off x="5027170" y="2258912"/>
              <a:ext cx="466638" cy="77722"/>
            </a:xfrm>
            <a:custGeom>
              <a:avLst/>
              <a:gdLst/>
              <a:ahLst/>
              <a:cxnLst/>
              <a:rect l="l" t="t" r="r" b="b"/>
              <a:pathLst>
                <a:path w="13755" h="2291" extrusionOk="0">
                  <a:moveTo>
                    <a:pt x="1" y="0"/>
                  </a:moveTo>
                  <a:lnTo>
                    <a:pt x="1" y="2291"/>
                  </a:lnTo>
                  <a:lnTo>
                    <a:pt x="13754" y="2291"/>
                  </a:lnTo>
                  <a:lnTo>
                    <a:pt x="137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411;p30"/>
            <p:cNvSpPr/>
            <p:nvPr/>
          </p:nvSpPr>
          <p:spPr>
            <a:xfrm>
              <a:off x="4949276" y="2414497"/>
              <a:ext cx="466638" cy="77722"/>
            </a:xfrm>
            <a:custGeom>
              <a:avLst/>
              <a:gdLst/>
              <a:ahLst/>
              <a:cxnLst/>
              <a:rect l="l" t="t" r="r" b="b"/>
              <a:pathLst>
                <a:path w="13755" h="2291" extrusionOk="0">
                  <a:moveTo>
                    <a:pt x="1" y="1"/>
                  </a:moveTo>
                  <a:lnTo>
                    <a:pt x="1" y="2291"/>
                  </a:lnTo>
                  <a:lnTo>
                    <a:pt x="13754" y="2291"/>
                  </a:lnTo>
                  <a:lnTo>
                    <a:pt x="137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412;p30"/>
            <p:cNvSpPr/>
            <p:nvPr/>
          </p:nvSpPr>
          <p:spPr>
            <a:xfrm>
              <a:off x="4871484" y="2570014"/>
              <a:ext cx="466706" cy="77824"/>
            </a:xfrm>
            <a:custGeom>
              <a:avLst/>
              <a:gdLst/>
              <a:ahLst/>
              <a:cxnLst/>
              <a:rect l="l" t="t" r="r" b="b"/>
              <a:pathLst>
                <a:path w="13757" h="2294" extrusionOk="0">
                  <a:moveTo>
                    <a:pt x="0" y="0"/>
                  </a:moveTo>
                  <a:lnTo>
                    <a:pt x="0" y="2293"/>
                  </a:lnTo>
                  <a:lnTo>
                    <a:pt x="13757" y="2293"/>
                  </a:lnTo>
                  <a:lnTo>
                    <a:pt x="13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413;p30"/>
            <p:cNvSpPr/>
            <p:nvPr/>
          </p:nvSpPr>
          <p:spPr>
            <a:xfrm>
              <a:off x="4560282" y="2725599"/>
              <a:ext cx="466808" cy="77722"/>
            </a:xfrm>
            <a:custGeom>
              <a:avLst/>
              <a:gdLst/>
              <a:ahLst/>
              <a:cxnLst/>
              <a:rect l="l" t="t" r="r" b="b"/>
              <a:pathLst>
                <a:path w="13760" h="2291" extrusionOk="0">
                  <a:moveTo>
                    <a:pt x="1" y="1"/>
                  </a:moveTo>
                  <a:lnTo>
                    <a:pt x="1" y="2291"/>
                  </a:lnTo>
                  <a:lnTo>
                    <a:pt x="13760" y="2291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414;p30"/>
            <p:cNvSpPr/>
            <p:nvPr/>
          </p:nvSpPr>
          <p:spPr>
            <a:xfrm>
              <a:off x="4404867" y="3036803"/>
              <a:ext cx="466638" cy="77722"/>
            </a:xfrm>
            <a:custGeom>
              <a:avLst/>
              <a:gdLst/>
              <a:ahLst/>
              <a:cxnLst/>
              <a:rect l="l" t="t" r="r" b="b"/>
              <a:pathLst>
                <a:path w="13755" h="2291" extrusionOk="0">
                  <a:moveTo>
                    <a:pt x="1" y="0"/>
                  </a:moveTo>
                  <a:lnTo>
                    <a:pt x="1" y="2291"/>
                  </a:lnTo>
                  <a:lnTo>
                    <a:pt x="13754" y="2291"/>
                  </a:lnTo>
                  <a:lnTo>
                    <a:pt x="137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415;p30"/>
            <p:cNvSpPr/>
            <p:nvPr/>
          </p:nvSpPr>
          <p:spPr>
            <a:xfrm>
              <a:off x="4482591" y="2881184"/>
              <a:ext cx="466706" cy="77756"/>
            </a:xfrm>
            <a:custGeom>
              <a:avLst/>
              <a:gdLst/>
              <a:ahLst/>
              <a:cxnLst/>
              <a:rect l="l" t="t" r="r" b="b"/>
              <a:pathLst>
                <a:path w="13757" h="2292" extrusionOk="0">
                  <a:moveTo>
                    <a:pt x="0" y="1"/>
                  </a:moveTo>
                  <a:lnTo>
                    <a:pt x="0" y="2291"/>
                  </a:lnTo>
                  <a:lnTo>
                    <a:pt x="13757" y="2291"/>
                  </a:lnTo>
                  <a:lnTo>
                    <a:pt x="137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416;p30"/>
            <p:cNvSpPr/>
            <p:nvPr/>
          </p:nvSpPr>
          <p:spPr>
            <a:xfrm>
              <a:off x="4326973" y="3192287"/>
              <a:ext cx="466808" cy="77858"/>
            </a:xfrm>
            <a:custGeom>
              <a:avLst/>
              <a:gdLst/>
              <a:ahLst/>
              <a:cxnLst/>
              <a:rect l="l" t="t" r="r" b="b"/>
              <a:pathLst>
                <a:path w="13760" h="2295" extrusionOk="0">
                  <a:moveTo>
                    <a:pt x="1" y="1"/>
                  </a:moveTo>
                  <a:lnTo>
                    <a:pt x="1" y="2294"/>
                  </a:lnTo>
                  <a:lnTo>
                    <a:pt x="13760" y="2294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417;p30"/>
            <p:cNvSpPr/>
            <p:nvPr/>
          </p:nvSpPr>
          <p:spPr>
            <a:xfrm>
              <a:off x="4171491" y="3503491"/>
              <a:ext cx="466604" cy="77824"/>
            </a:xfrm>
            <a:custGeom>
              <a:avLst/>
              <a:gdLst/>
              <a:ahLst/>
              <a:cxnLst/>
              <a:rect l="l" t="t" r="r" b="b"/>
              <a:pathLst>
                <a:path w="13754" h="2294" extrusionOk="0">
                  <a:moveTo>
                    <a:pt x="0" y="1"/>
                  </a:moveTo>
                  <a:lnTo>
                    <a:pt x="0" y="2294"/>
                  </a:lnTo>
                  <a:lnTo>
                    <a:pt x="13754" y="2294"/>
                  </a:lnTo>
                  <a:lnTo>
                    <a:pt x="137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418;p30"/>
            <p:cNvSpPr/>
            <p:nvPr/>
          </p:nvSpPr>
          <p:spPr>
            <a:xfrm>
              <a:off x="4249283" y="3347906"/>
              <a:ext cx="466604" cy="77722"/>
            </a:xfrm>
            <a:custGeom>
              <a:avLst/>
              <a:gdLst/>
              <a:ahLst/>
              <a:cxnLst/>
              <a:rect l="l" t="t" r="r" b="b"/>
              <a:pathLst>
                <a:path w="13754" h="2291" extrusionOk="0">
                  <a:moveTo>
                    <a:pt x="0" y="0"/>
                  </a:moveTo>
                  <a:lnTo>
                    <a:pt x="0" y="2291"/>
                  </a:lnTo>
                  <a:lnTo>
                    <a:pt x="13754" y="2291"/>
                  </a:lnTo>
                  <a:lnTo>
                    <a:pt x="137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419;p30"/>
            <p:cNvSpPr/>
            <p:nvPr/>
          </p:nvSpPr>
          <p:spPr>
            <a:xfrm>
              <a:off x="4093597" y="3659110"/>
              <a:ext cx="466706" cy="77722"/>
            </a:xfrm>
            <a:custGeom>
              <a:avLst/>
              <a:gdLst/>
              <a:ahLst/>
              <a:cxnLst/>
              <a:rect l="l" t="t" r="r" b="b"/>
              <a:pathLst>
                <a:path w="13757" h="2291" extrusionOk="0">
                  <a:moveTo>
                    <a:pt x="0" y="0"/>
                  </a:moveTo>
                  <a:lnTo>
                    <a:pt x="0" y="2291"/>
                  </a:lnTo>
                  <a:lnTo>
                    <a:pt x="13757" y="2291"/>
                  </a:lnTo>
                  <a:lnTo>
                    <a:pt x="13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420;p30"/>
            <p:cNvSpPr/>
            <p:nvPr/>
          </p:nvSpPr>
          <p:spPr>
            <a:xfrm>
              <a:off x="4949276" y="2336602"/>
              <a:ext cx="466638" cy="77722"/>
            </a:xfrm>
            <a:custGeom>
              <a:avLst/>
              <a:gdLst/>
              <a:ahLst/>
              <a:cxnLst/>
              <a:rect l="l" t="t" r="r" b="b"/>
              <a:pathLst>
                <a:path w="13755" h="2291" extrusionOk="0">
                  <a:moveTo>
                    <a:pt x="1" y="1"/>
                  </a:moveTo>
                  <a:lnTo>
                    <a:pt x="1" y="2291"/>
                  </a:lnTo>
                  <a:lnTo>
                    <a:pt x="13754" y="2291"/>
                  </a:lnTo>
                  <a:lnTo>
                    <a:pt x="137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421;p30"/>
            <p:cNvSpPr/>
            <p:nvPr/>
          </p:nvSpPr>
          <p:spPr>
            <a:xfrm>
              <a:off x="4871484" y="2492289"/>
              <a:ext cx="466706" cy="77756"/>
            </a:xfrm>
            <a:custGeom>
              <a:avLst/>
              <a:gdLst/>
              <a:ahLst/>
              <a:cxnLst/>
              <a:rect l="l" t="t" r="r" b="b"/>
              <a:pathLst>
                <a:path w="13757" h="2292" extrusionOk="0">
                  <a:moveTo>
                    <a:pt x="0" y="1"/>
                  </a:moveTo>
                  <a:lnTo>
                    <a:pt x="0" y="2291"/>
                  </a:lnTo>
                  <a:lnTo>
                    <a:pt x="13757" y="2291"/>
                  </a:lnTo>
                  <a:lnTo>
                    <a:pt x="137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422;p30"/>
            <p:cNvSpPr/>
            <p:nvPr/>
          </p:nvSpPr>
          <p:spPr>
            <a:xfrm>
              <a:off x="4560282" y="2647807"/>
              <a:ext cx="466808" cy="77722"/>
            </a:xfrm>
            <a:custGeom>
              <a:avLst/>
              <a:gdLst/>
              <a:ahLst/>
              <a:cxnLst/>
              <a:rect l="l" t="t" r="r" b="b"/>
              <a:pathLst>
                <a:path w="13760" h="2291" extrusionOk="0">
                  <a:moveTo>
                    <a:pt x="1" y="0"/>
                  </a:moveTo>
                  <a:lnTo>
                    <a:pt x="1" y="2291"/>
                  </a:lnTo>
                  <a:lnTo>
                    <a:pt x="13760" y="2291"/>
                  </a:lnTo>
                  <a:lnTo>
                    <a:pt x="137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423;p30"/>
            <p:cNvSpPr/>
            <p:nvPr/>
          </p:nvSpPr>
          <p:spPr>
            <a:xfrm>
              <a:off x="4404867" y="2959011"/>
              <a:ext cx="466638" cy="77824"/>
            </a:xfrm>
            <a:custGeom>
              <a:avLst/>
              <a:gdLst/>
              <a:ahLst/>
              <a:cxnLst/>
              <a:rect l="l" t="t" r="r" b="b"/>
              <a:pathLst>
                <a:path w="13755" h="2294" extrusionOk="0">
                  <a:moveTo>
                    <a:pt x="1" y="0"/>
                  </a:moveTo>
                  <a:lnTo>
                    <a:pt x="1" y="2293"/>
                  </a:lnTo>
                  <a:lnTo>
                    <a:pt x="13754" y="2293"/>
                  </a:lnTo>
                  <a:lnTo>
                    <a:pt x="137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424;p30"/>
            <p:cNvSpPr/>
            <p:nvPr/>
          </p:nvSpPr>
          <p:spPr>
            <a:xfrm>
              <a:off x="4482591" y="2803290"/>
              <a:ext cx="466706" cy="77926"/>
            </a:xfrm>
            <a:custGeom>
              <a:avLst/>
              <a:gdLst/>
              <a:ahLst/>
              <a:cxnLst/>
              <a:rect l="l" t="t" r="r" b="b"/>
              <a:pathLst>
                <a:path w="13757" h="2297" extrusionOk="0">
                  <a:moveTo>
                    <a:pt x="0" y="1"/>
                  </a:moveTo>
                  <a:lnTo>
                    <a:pt x="0" y="2297"/>
                  </a:lnTo>
                  <a:lnTo>
                    <a:pt x="13757" y="2297"/>
                  </a:lnTo>
                  <a:lnTo>
                    <a:pt x="137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425;p30"/>
            <p:cNvSpPr/>
            <p:nvPr/>
          </p:nvSpPr>
          <p:spPr>
            <a:xfrm>
              <a:off x="4326973" y="3114494"/>
              <a:ext cx="466808" cy="77756"/>
            </a:xfrm>
            <a:custGeom>
              <a:avLst/>
              <a:gdLst/>
              <a:ahLst/>
              <a:cxnLst/>
              <a:rect l="l" t="t" r="r" b="b"/>
              <a:pathLst>
                <a:path w="13760" h="2292" extrusionOk="0">
                  <a:moveTo>
                    <a:pt x="1" y="1"/>
                  </a:moveTo>
                  <a:lnTo>
                    <a:pt x="1" y="2291"/>
                  </a:lnTo>
                  <a:lnTo>
                    <a:pt x="13760" y="2291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426;p30"/>
            <p:cNvSpPr/>
            <p:nvPr/>
          </p:nvSpPr>
          <p:spPr>
            <a:xfrm>
              <a:off x="4171491" y="3425597"/>
              <a:ext cx="466604" cy="77824"/>
            </a:xfrm>
            <a:custGeom>
              <a:avLst/>
              <a:gdLst/>
              <a:ahLst/>
              <a:cxnLst/>
              <a:rect l="l" t="t" r="r" b="b"/>
              <a:pathLst>
                <a:path w="13754" h="2294" extrusionOk="0">
                  <a:moveTo>
                    <a:pt x="0" y="1"/>
                  </a:moveTo>
                  <a:lnTo>
                    <a:pt x="0" y="2294"/>
                  </a:lnTo>
                  <a:lnTo>
                    <a:pt x="13754" y="2294"/>
                  </a:lnTo>
                  <a:lnTo>
                    <a:pt x="137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427;p30"/>
            <p:cNvSpPr/>
            <p:nvPr/>
          </p:nvSpPr>
          <p:spPr>
            <a:xfrm>
              <a:off x="4249283" y="3270181"/>
              <a:ext cx="466604" cy="77756"/>
            </a:xfrm>
            <a:custGeom>
              <a:avLst/>
              <a:gdLst/>
              <a:ahLst/>
              <a:cxnLst/>
              <a:rect l="l" t="t" r="r" b="b"/>
              <a:pathLst>
                <a:path w="13754" h="2292" extrusionOk="0">
                  <a:moveTo>
                    <a:pt x="0" y="1"/>
                  </a:moveTo>
                  <a:lnTo>
                    <a:pt x="0" y="2291"/>
                  </a:lnTo>
                  <a:lnTo>
                    <a:pt x="13754" y="2291"/>
                  </a:lnTo>
                  <a:lnTo>
                    <a:pt x="137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428;p30"/>
            <p:cNvSpPr/>
            <p:nvPr/>
          </p:nvSpPr>
          <p:spPr>
            <a:xfrm>
              <a:off x="4093597" y="3581284"/>
              <a:ext cx="466706" cy="77858"/>
            </a:xfrm>
            <a:custGeom>
              <a:avLst/>
              <a:gdLst/>
              <a:ahLst/>
              <a:cxnLst/>
              <a:rect l="l" t="t" r="r" b="b"/>
              <a:pathLst>
                <a:path w="13757" h="2295" extrusionOk="0">
                  <a:moveTo>
                    <a:pt x="0" y="1"/>
                  </a:moveTo>
                  <a:lnTo>
                    <a:pt x="0" y="2294"/>
                  </a:lnTo>
                  <a:lnTo>
                    <a:pt x="13757" y="2294"/>
                  </a:lnTo>
                  <a:lnTo>
                    <a:pt x="137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72" name="Google Shape;372;p30"/>
          <p:cNvGrpSpPr/>
          <p:nvPr/>
        </p:nvGrpSpPr>
        <p:grpSpPr>
          <a:xfrm>
            <a:off x="7949565" y="3289935"/>
            <a:ext cx="590550" cy="1485900"/>
            <a:chOff x="7813700" y="2072506"/>
            <a:chExt cx="1045192" cy="2530996"/>
          </a:xfrm>
        </p:grpSpPr>
        <p:sp>
          <p:nvSpPr>
            <p:cNvPr id="373" name="Google Shape;373;p30"/>
            <p:cNvSpPr/>
            <p:nvPr/>
          </p:nvSpPr>
          <p:spPr>
            <a:xfrm>
              <a:off x="7813700" y="2072506"/>
              <a:ext cx="1045192" cy="2530996"/>
            </a:xfrm>
            <a:custGeom>
              <a:avLst/>
              <a:gdLst/>
              <a:ahLst/>
              <a:cxnLst/>
              <a:rect l="l" t="t" r="r" b="b"/>
              <a:pathLst>
                <a:path w="27818" h="67363" extrusionOk="0">
                  <a:moveTo>
                    <a:pt x="4648" y="0"/>
                  </a:moveTo>
                  <a:lnTo>
                    <a:pt x="4648" y="4651"/>
                  </a:lnTo>
                  <a:lnTo>
                    <a:pt x="2327" y="4651"/>
                  </a:lnTo>
                  <a:lnTo>
                    <a:pt x="2327" y="6977"/>
                  </a:lnTo>
                  <a:lnTo>
                    <a:pt x="0" y="6977"/>
                  </a:lnTo>
                  <a:lnTo>
                    <a:pt x="0" y="25490"/>
                  </a:lnTo>
                  <a:lnTo>
                    <a:pt x="2327" y="25490"/>
                  </a:lnTo>
                  <a:lnTo>
                    <a:pt x="2327" y="48754"/>
                  </a:lnTo>
                  <a:lnTo>
                    <a:pt x="4648" y="48754"/>
                  </a:lnTo>
                  <a:lnTo>
                    <a:pt x="4648" y="67362"/>
                  </a:lnTo>
                  <a:lnTo>
                    <a:pt x="23167" y="67362"/>
                  </a:lnTo>
                  <a:lnTo>
                    <a:pt x="23167" y="48754"/>
                  </a:lnTo>
                  <a:lnTo>
                    <a:pt x="25493" y="48754"/>
                  </a:lnTo>
                  <a:lnTo>
                    <a:pt x="25493" y="27817"/>
                  </a:lnTo>
                  <a:lnTo>
                    <a:pt x="25493" y="25490"/>
                  </a:lnTo>
                  <a:lnTo>
                    <a:pt x="27817" y="25490"/>
                  </a:lnTo>
                  <a:lnTo>
                    <a:pt x="27817" y="6977"/>
                  </a:lnTo>
                  <a:lnTo>
                    <a:pt x="25493" y="6977"/>
                  </a:lnTo>
                  <a:lnTo>
                    <a:pt x="25493" y="4651"/>
                  </a:lnTo>
                  <a:lnTo>
                    <a:pt x="23167" y="4651"/>
                  </a:lnTo>
                  <a:lnTo>
                    <a:pt x="23167" y="2324"/>
                  </a:lnTo>
                  <a:lnTo>
                    <a:pt x="18511" y="2324"/>
                  </a:lnTo>
                  <a:lnTo>
                    <a:pt x="185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8377159" y="3775308"/>
              <a:ext cx="174900" cy="349612"/>
            </a:xfrm>
            <a:custGeom>
              <a:avLst/>
              <a:gdLst/>
              <a:ahLst/>
              <a:cxnLst/>
              <a:rect l="l" t="t" r="r" b="b"/>
              <a:pathLst>
                <a:path w="4655" h="9305" extrusionOk="0">
                  <a:moveTo>
                    <a:pt x="1" y="1"/>
                  </a:moveTo>
                  <a:lnTo>
                    <a:pt x="1" y="9305"/>
                  </a:lnTo>
                  <a:lnTo>
                    <a:pt x="4654" y="9305"/>
                  </a:lnTo>
                  <a:lnTo>
                    <a:pt x="46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8289840" y="2726501"/>
              <a:ext cx="87356" cy="87356"/>
            </a:xfrm>
            <a:custGeom>
              <a:avLst/>
              <a:gdLst/>
              <a:ahLst/>
              <a:cxnLst/>
              <a:rect l="l" t="t" r="r" b="b"/>
              <a:pathLst>
                <a:path w="2325" h="2325" extrusionOk="0">
                  <a:moveTo>
                    <a:pt x="1" y="0"/>
                  </a:moveTo>
                  <a:lnTo>
                    <a:pt x="1" y="2324"/>
                  </a:lnTo>
                  <a:lnTo>
                    <a:pt x="2325" y="2324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8114901" y="3775308"/>
              <a:ext cx="174787" cy="349612"/>
            </a:xfrm>
            <a:custGeom>
              <a:avLst/>
              <a:gdLst/>
              <a:ahLst/>
              <a:cxnLst/>
              <a:rect l="l" t="t" r="r" b="b"/>
              <a:pathLst>
                <a:path w="4652" h="9305" extrusionOk="0">
                  <a:moveTo>
                    <a:pt x="1" y="1"/>
                  </a:moveTo>
                  <a:lnTo>
                    <a:pt x="1" y="9305"/>
                  </a:lnTo>
                  <a:lnTo>
                    <a:pt x="4651" y="9305"/>
                  </a:lnTo>
                  <a:lnTo>
                    <a:pt x="46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8377159" y="4299637"/>
              <a:ext cx="174900" cy="87431"/>
            </a:xfrm>
            <a:custGeom>
              <a:avLst/>
              <a:gdLst/>
              <a:ahLst/>
              <a:cxnLst/>
              <a:rect l="l" t="t" r="r" b="b"/>
              <a:pathLst>
                <a:path w="4655" h="2327" extrusionOk="0">
                  <a:moveTo>
                    <a:pt x="1" y="0"/>
                  </a:moveTo>
                  <a:lnTo>
                    <a:pt x="1" y="2327"/>
                  </a:lnTo>
                  <a:lnTo>
                    <a:pt x="4654" y="2327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8114901" y="2988647"/>
              <a:ext cx="437156" cy="786693"/>
            </a:xfrm>
            <a:custGeom>
              <a:avLst/>
              <a:gdLst/>
              <a:ahLst/>
              <a:cxnLst/>
              <a:rect l="l" t="t" r="r" b="b"/>
              <a:pathLst>
                <a:path w="11635" h="20938" extrusionOk="0">
                  <a:moveTo>
                    <a:pt x="1" y="0"/>
                  </a:moveTo>
                  <a:lnTo>
                    <a:pt x="1" y="2327"/>
                  </a:lnTo>
                  <a:lnTo>
                    <a:pt x="1" y="18611"/>
                  </a:lnTo>
                  <a:lnTo>
                    <a:pt x="1" y="20938"/>
                  </a:lnTo>
                  <a:lnTo>
                    <a:pt x="11634" y="20938"/>
                  </a:lnTo>
                  <a:lnTo>
                    <a:pt x="11634" y="18611"/>
                  </a:lnTo>
                  <a:lnTo>
                    <a:pt x="11634" y="2327"/>
                  </a:lnTo>
                  <a:lnTo>
                    <a:pt x="11634" y="0"/>
                  </a:lnTo>
                  <a:lnTo>
                    <a:pt x="8178" y="0"/>
                  </a:lnTo>
                  <a:lnTo>
                    <a:pt x="8178" y="2327"/>
                  </a:lnTo>
                  <a:lnTo>
                    <a:pt x="3527" y="2327"/>
                  </a:lnTo>
                  <a:lnTo>
                    <a:pt x="35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8114901" y="4299637"/>
              <a:ext cx="174787" cy="87431"/>
            </a:xfrm>
            <a:custGeom>
              <a:avLst/>
              <a:gdLst/>
              <a:ahLst/>
              <a:cxnLst/>
              <a:rect l="l" t="t" r="r" b="b"/>
              <a:pathLst>
                <a:path w="4652" h="2327" extrusionOk="0">
                  <a:moveTo>
                    <a:pt x="1" y="0"/>
                  </a:moveTo>
                  <a:lnTo>
                    <a:pt x="1" y="2327"/>
                  </a:lnTo>
                  <a:lnTo>
                    <a:pt x="4651" y="2327"/>
                  </a:lnTo>
                  <a:lnTo>
                    <a:pt x="46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8552023" y="3076078"/>
              <a:ext cx="87431" cy="699262"/>
            </a:xfrm>
            <a:custGeom>
              <a:avLst/>
              <a:gdLst/>
              <a:ahLst/>
              <a:cxnLst/>
              <a:rect l="l" t="t" r="r" b="b"/>
              <a:pathLst>
                <a:path w="2327" h="18611" extrusionOk="0">
                  <a:moveTo>
                    <a:pt x="0" y="0"/>
                  </a:moveTo>
                  <a:lnTo>
                    <a:pt x="0" y="16284"/>
                  </a:lnTo>
                  <a:lnTo>
                    <a:pt x="0" y="17051"/>
                  </a:lnTo>
                  <a:lnTo>
                    <a:pt x="0" y="18611"/>
                  </a:lnTo>
                  <a:lnTo>
                    <a:pt x="2327" y="18611"/>
                  </a:lnTo>
                  <a:lnTo>
                    <a:pt x="2327" y="17051"/>
                  </a:lnTo>
                  <a:lnTo>
                    <a:pt x="2327" y="16284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E7D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8377159" y="4124885"/>
              <a:ext cx="174900" cy="174787"/>
            </a:xfrm>
            <a:custGeom>
              <a:avLst/>
              <a:gdLst/>
              <a:ahLst/>
              <a:cxnLst/>
              <a:rect l="l" t="t" r="r" b="b"/>
              <a:pathLst>
                <a:path w="4655" h="4652" extrusionOk="0">
                  <a:moveTo>
                    <a:pt x="1" y="1"/>
                  </a:moveTo>
                  <a:lnTo>
                    <a:pt x="1" y="4651"/>
                  </a:lnTo>
                  <a:lnTo>
                    <a:pt x="4654" y="4651"/>
                  </a:lnTo>
                  <a:lnTo>
                    <a:pt x="4654" y="1"/>
                  </a:lnTo>
                  <a:close/>
                </a:path>
              </a:pathLst>
            </a:custGeom>
            <a:solidFill>
              <a:srgbClr val="E7D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8114901" y="2376924"/>
              <a:ext cx="437156" cy="699262"/>
            </a:xfrm>
            <a:custGeom>
              <a:avLst/>
              <a:gdLst/>
              <a:ahLst/>
              <a:cxnLst/>
              <a:rect l="l" t="t" r="r" b="b"/>
              <a:pathLst>
                <a:path w="11635" h="18611" extrusionOk="0">
                  <a:moveTo>
                    <a:pt x="4657" y="4651"/>
                  </a:moveTo>
                  <a:lnTo>
                    <a:pt x="4657" y="6977"/>
                  </a:lnTo>
                  <a:lnTo>
                    <a:pt x="2330" y="6977"/>
                  </a:lnTo>
                  <a:lnTo>
                    <a:pt x="2330" y="4651"/>
                  </a:lnTo>
                  <a:close/>
                  <a:moveTo>
                    <a:pt x="9307" y="4651"/>
                  </a:moveTo>
                  <a:lnTo>
                    <a:pt x="9307" y="6977"/>
                  </a:lnTo>
                  <a:lnTo>
                    <a:pt x="6984" y="6977"/>
                  </a:lnTo>
                  <a:lnTo>
                    <a:pt x="6984" y="4651"/>
                  </a:lnTo>
                  <a:close/>
                  <a:moveTo>
                    <a:pt x="6981" y="9304"/>
                  </a:moveTo>
                  <a:lnTo>
                    <a:pt x="6981" y="11628"/>
                  </a:lnTo>
                  <a:lnTo>
                    <a:pt x="4657" y="11628"/>
                  </a:lnTo>
                  <a:lnTo>
                    <a:pt x="4657" y="9304"/>
                  </a:lnTo>
                  <a:close/>
                  <a:moveTo>
                    <a:pt x="2327" y="0"/>
                  </a:moveTo>
                  <a:lnTo>
                    <a:pt x="2327" y="2327"/>
                  </a:lnTo>
                  <a:lnTo>
                    <a:pt x="1" y="2327"/>
                  </a:lnTo>
                  <a:lnTo>
                    <a:pt x="1" y="13955"/>
                  </a:lnTo>
                  <a:lnTo>
                    <a:pt x="4657" y="13955"/>
                  </a:lnTo>
                  <a:lnTo>
                    <a:pt x="4657" y="16284"/>
                  </a:lnTo>
                  <a:lnTo>
                    <a:pt x="3527" y="16284"/>
                  </a:lnTo>
                  <a:lnTo>
                    <a:pt x="3527" y="18611"/>
                  </a:lnTo>
                  <a:lnTo>
                    <a:pt x="8178" y="18611"/>
                  </a:lnTo>
                  <a:lnTo>
                    <a:pt x="8178" y="16284"/>
                  </a:lnTo>
                  <a:lnTo>
                    <a:pt x="6981" y="16284"/>
                  </a:lnTo>
                  <a:lnTo>
                    <a:pt x="6981" y="13955"/>
                  </a:lnTo>
                  <a:lnTo>
                    <a:pt x="11634" y="13955"/>
                  </a:lnTo>
                  <a:lnTo>
                    <a:pt x="11634" y="2327"/>
                  </a:lnTo>
                  <a:lnTo>
                    <a:pt x="9305" y="2327"/>
                  </a:lnTo>
                  <a:lnTo>
                    <a:pt x="9305" y="0"/>
                  </a:lnTo>
                  <a:close/>
                </a:path>
              </a:pathLst>
            </a:custGeom>
            <a:solidFill>
              <a:srgbClr val="E7D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8114901" y="4124885"/>
              <a:ext cx="174787" cy="174787"/>
            </a:xfrm>
            <a:custGeom>
              <a:avLst/>
              <a:gdLst/>
              <a:ahLst/>
              <a:cxnLst/>
              <a:rect l="l" t="t" r="r" b="b"/>
              <a:pathLst>
                <a:path w="4652" h="4652" extrusionOk="0">
                  <a:moveTo>
                    <a:pt x="1" y="1"/>
                  </a:moveTo>
                  <a:lnTo>
                    <a:pt x="1" y="4651"/>
                  </a:lnTo>
                  <a:lnTo>
                    <a:pt x="4651" y="4651"/>
                  </a:lnTo>
                  <a:lnTo>
                    <a:pt x="4651" y="1"/>
                  </a:lnTo>
                  <a:close/>
                </a:path>
              </a:pathLst>
            </a:custGeom>
            <a:solidFill>
              <a:srgbClr val="E7D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8027469" y="3076078"/>
              <a:ext cx="87469" cy="699262"/>
            </a:xfrm>
            <a:custGeom>
              <a:avLst/>
              <a:gdLst/>
              <a:ahLst/>
              <a:cxnLst/>
              <a:rect l="l" t="t" r="r" b="b"/>
              <a:pathLst>
                <a:path w="2328" h="18611" extrusionOk="0">
                  <a:moveTo>
                    <a:pt x="1" y="0"/>
                  </a:moveTo>
                  <a:lnTo>
                    <a:pt x="1" y="16284"/>
                  </a:lnTo>
                  <a:lnTo>
                    <a:pt x="1" y="17051"/>
                  </a:lnTo>
                  <a:lnTo>
                    <a:pt x="1" y="18611"/>
                  </a:lnTo>
                  <a:lnTo>
                    <a:pt x="2328" y="18611"/>
                  </a:lnTo>
                  <a:lnTo>
                    <a:pt x="2328" y="17051"/>
                  </a:lnTo>
                  <a:lnTo>
                    <a:pt x="2328" y="16284"/>
                  </a:lnTo>
                  <a:lnTo>
                    <a:pt x="2328" y="0"/>
                  </a:lnTo>
                  <a:close/>
                </a:path>
              </a:pathLst>
            </a:custGeom>
            <a:solidFill>
              <a:srgbClr val="E7D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7940263" y="2202060"/>
              <a:ext cx="786618" cy="786618"/>
            </a:xfrm>
            <a:custGeom>
              <a:avLst/>
              <a:gdLst/>
              <a:ahLst/>
              <a:cxnLst/>
              <a:rect l="l" t="t" r="r" b="b"/>
              <a:pathLst>
                <a:path w="20936" h="20936" extrusionOk="0">
                  <a:moveTo>
                    <a:pt x="4649" y="1"/>
                  </a:moveTo>
                  <a:lnTo>
                    <a:pt x="4649" y="2328"/>
                  </a:lnTo>
                  <a:lnTo>
                    <a:pt x="4649" y="3243"/>
                  </a:lnTo>
                  <a:lnTo>
                    <a:pt x="4649" y="4654"/>
                  </a:lnTo>
                  <a:lnTo>
                    <a:pt x="2322" y="4654"/>
                  </a:lnTo>
                  <a:lnTo>
                    <a:pt x="2322" y="6981"/>
                  </a:lnTo>
                  <a:lnTo>
                    <a:pt x="1" y="6981"/>
                  </a:lnTo>
                  <a:lnTo>
                    <a:pt x="1" y="18609"/>
                  </a:lnTo>
                  <a:lnTo>
                    <a:pt x="2322" y="18609"/>
                  </a:lnTo>
                  <a:lnTo>
                    <a:pt x="2322" y="20935"/>
                  </a:lnTo>
                  <a:lnTo>
                    <a:pt x="9305" y="20935"/>
                  </a:lnTo>
                  <a:lnTo>
                    <a:pt x="9305" y="18609"/>
                  </a:lnTo>
                  <a:lnTo>
                    <a:pt x="4649" y="18609"/>
                  </a:lnTo>
                  <a:lnTo>
                    <a:pt x="4649" y="6981"/>
                  </a:lnTo>
                  <a:lnTo>
                    <a:pt x="6975" y="6981"/>
                  </a:lnTo>
                  <a:lnTo>
                    <a:pt x="6975" y="4654"/>
                  </a:lnTo>
                  <a:lnTo>
                    <a:pt x="13953" y="4654"/>
                  </a:lnTo>
                  <a:lnTo>
                    <a:pt x="13953" y="6981"/>
                  </a:lnTo>
                  <a:lnTo>
                    <a:pt x="16282" y="6981"/>
                  </a:lnTo>
                  <a:lnTo>
                    <a:pt x="16282" y="18609"/>
                  </a:lnTo>
                  <a:lnTo>
                    <a:pt x="11632" y="18609"/>
                  </a:lnTo>
                  <a:lnTo>
                    <a:pt x="11632" y="20935"/>
                  </a:lnTo>
                  <a:lnTo>
                    <a:pt x="18609" y="20935"/>
                  </a:lnTo>
                  <a:lnTo>
                    <a:pt x="18609" y="18609"/>
                  </a:lnTo>
                  <a:lnTo>
                    <a:pt x="20935" y="18609"/>
                  </a:lnTo>
                  <a:lnTo>
                    <a:pt x="20935" y="6981"/>
                  </a:lnTo>
                  <a:lnTo>
                    <a:pt x="18609" y="6981"/>
                  </a:lnTo>
                  <a:lnTo>
                    <a:pt x="18609" y="4654"/>
                  </a:lnTo>
                  <a:lnTo>
                    <a:pt x="16282" y="4654"/>
                  </a:lnTo>
                  <a:lnTo>
                    <a:pt x="16282" y="4657"/>
                  </a:lnTo>
                  <a:lnTo>
                    <a:pt x="16279" y="4654"/>
                  </a:lnTo>
                  <a:lnTo>
                    <a:pt x="16282" y="4654"/>
                  </a:lnTo>
                  <a:lnTo>
                    <a:pt x="16282" y="2328"/>
                  </a:lnTo>
                  <a:lnTo>
                    <a:pt x="11632" y="2328"/>
                  </a:lnTo>
                  <a:lnTo>
                    <a:pt x="116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8377159" y="4387031"/>
              <a:ext cx="174900" cy="87469"/>
            </a:xfrm>
            <a:custGeom>
              <a:avLst/>
              <a:gdLst/>
              <a:ahLst/>
              <a:cxnLst/>
              <a:rect l="l" t="t" r="r" b="b"/>
              <a:pathLst>
                <a:path w="4655" h="2328" extrusionOk="0">
                  <a:moveTo>
                    <a:pt x="1" y="1"/>
                  </a:moveTo>
                  <a:lnTo>
                    <a:pt x="1" y="2328"/>
                  </a:lnTo>
                  <a:lnTo>
                    <a:pt x="4654" y="2328"/>
                  </a:lnTo>
                  <a:lnTo>
                    <a:pt x="46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8377159" y="2551637"/>
              <a:ext cx="87469" cy="87469"/>
            </a:xfrm>
            <a:custGeom>
              <a:avLst/>
              <a:gdLst/>
              <a:ahLst/>
              <a:cxnLst/>
              <a:rect l="l" t="t" r="r" b="b"/>
              <a:pathLst>
                <a:path w="2328" h="2328" extrusionOk="0">
                  <a:moveTo>
                    <a:pt x="1" y="1"/>
                  </a:moveTo>
                  <a:lnTo>
                    <a:pt x="1" y="2327"/>
                  </a:lnTo>
                  <a:lnTo>
                    <a:pt x="2327" y="2327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8114901" y="4387031"/>
              <a:ext cx="174787" cy="87469"/>
            </a:xfrm>
            <a:custGeom>
              <a:avLst/>
              <a:gdLst/>
              <a:ahLst/>
              <a:cxnLst/>
              <a:rect l="l" t="t" r="r" b="b"/>
              <a:pathLst>
                <a:path w="4652" h="2328" extrusionOk="0">
                  <a:moveTo>
                    <a:pt x="1" y="1"/>
                  </a:moveTo>
                  <a:lnTo>
                    <a:pt x="1" y="2328"/>
                  </a:lnTo>
                  <a:lnTo>
                    <a:pt x="4651" y="2328"/>
                  </a:lnTo>
                  <a:lnTo>
                    <a:pt x="46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8202333" y="2551637"/>
              <a:ext cx="87356" cy="87469"/>
            </a:xfrm>
            <a:custGeom>
              <a:avLst/>
              <a:gdLst/>
              <a:ahLst/>
              <a:cxnLst/>
              <a:rect l="l" t="t" r="r" b="b"/>
              <a:pathLst>
                <a:path w="2325" h="2328" extrusionOk="0">
                  <a:moveTo>
                    <a:pt x="0" y="1"/>
                  </a:moveTo>
                  <a:lnTo>
                    <a:pt x="0" y="2327"/>
                  </a:lnTo>
                  <a:lnTo>
                    <a:pt x="2324" y="2327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8114901" y="3076078"/>
              <a:ext cx="87469" cy="455454"/>
            </a:xfrm>
            <a:custGeom>
              <a:avLst/>
              <a:gdLst/>
              <a:ahLst/>
              <a:cxnLst/>
              <a:rect l="l" t="t" r="r" b="b"/>
              <a:pathLst>
                <a:path w="2328" h="12122" extrusionOk="0">
                  <a:moveTo>
                    <a:pt x="1" y="0"/>
                  </a:moveTo>
                  <a:lnTo>
                    <a:pt x="1" y="12122"/>
                  </a:lnTo>
                  <a:lnTo>
                    <a:pt x="2327" y="12122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F5F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8346988" y="3076078"/>
              <a:ext cx="204958" cy="455454"/>
            </a:xfrm>
            <a:custGeom>
              <a:avLst/>
              <a:gdLst/>
              <a:ahLst/>
              <a:cxnLst/>
              <a:rect l="l" t="t" r="r" b="b"/>
              <a:pathLst>
                <a:path w="5455" h="12122" extrusionOk="0">
                  <a:moveTo>
                    <a:pt x="3128" y="0"/>
                  </a:moveTo>
                  <a:lnTo>
                    <a:pt x="3128" y="2550"/>
                  </a:lnTo>
                  <a:lnTo>
                    <a:pt x="0" y="2550"/>
                  </a:lnTo>
                  <a:lnTo>
                    <a:pt x="0" y="4871"/>
                  </a:lnTo>
                  <a:lnTo>
                    <a:pt x="3128" y="4871"/>
                  </a:lnTo>
                  <a:lnTo>
                    <a:pt x="3128" y="12122"/>
                  </a:lnTo>
                  <a:lnTo>
                    <a:pt x="5454" y="12122"/>
                  </a:lnTo>
                  <a:lnTo>
                    <a:pt x="5454" y="0"/>
                  </a:lnTo>
                  <a:close/>
                </a:path>
              </a:pathLst>
            </a:custGeom>
            <a:solidFill>
              <a:srgbClr val="F5F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3" name="Google Shape;2709;p40"/>
          <p:cNvSpPr txBox="1">
            <a:spLocks noGrp="1"/>
          </p:cNvSpPr>
          <p:nvPr/>
        </p:nvSpPr>
        <p:spPr>
          <a:xfrm>
            <a:off x="720000" y="55524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ermanent Marker" panose="02000000000000000000"/>
              <a:buNone/>
              <a:defRPr sz="3100" b="0" i="0" u="none" strike="noStrike" cap="none">
                <a:solidFill>
                  <a:schemeClr val="dk1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ermanent Marker" panose="02000000000000000000"/>
              <a:buNone/>
              <a:defRPr sz="3100" b="0" i="0" u="none" strike="noStrike" cap="none">
                <a:solidFill>
                  <a:schemeClr val="dk1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ermanent Marker" panose="02000000000000000000"/>
              <a:buNone/>
              <a:defRPr sz="3100" b="0" i="0" u="none" strike="noStrike" cap="none">
                <a:solidFill>
                  <a:schemeClr val="dk1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ermanent Marker" panose="02000000000000000000"/>
              <a:buNone/>
              <a:defRPr sz="3100" b="0" i="0" u="none" strike="noStrike" cap="none">
                <a:solidFill>
                  <a:schemeClr val="dk1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ermanent Marker" panose="02000000000000000000"/>
              <a:buNone/>
              <a:defRPr sz="3100" b="0" i="0" u="none" strike="noStrike" cap="none">
                <a:solidFill>
                  <a:schemeClr val="dk1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ermanent Marker" panose="02000000000000000000"/>
              <a:buNone/>
              <a:defRPr sz="3100" b="0" i="0" u="none" strike="noStrike" cap="none">
                <a:solidFill>
                  <a:schemeClr val="dk1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ermanent Marker" panose="02000000000000000000"/>
              <a:buNone/>
              <a:defRPr sz="3100" b="0" i="0" u="none" strike="noStrike" cap="none">
                <a:solidFill>
                  <a:schemeClr val="dk1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ermanent Marker" panose="02000000000000000000"/>
              <a:buNone/>
              <a:defRPr sz="3100" b="0" i="0" u="none" strike="noStrike" cap="none">
                <a:solidFill>
                  <a:schemeClr val="dk1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ermanent Marker" panose="02000000000000000000"/>
              <a:buNone/>
              <a:defRPr sz="3100" b="0" i="0" u="none" strike="noStrike" cap="none">
                <a:solidFill>
                  <a:schemeClr val="dk1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j-ea"/>
                <a:sym typeface="+mn-ea"/>
              </a:rPr>
              <a:t>LỢI ÍCH MÀ SẢN PHẨM MẠNG LẠI</a:t>
            </a:r>
            <a:endParaRPr lang="en-GB"/>
          </a:p>
        </p:txBody>
      </p:sp>
    </p:spTree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Google Shape;3093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j-ea"/>
                <a:sym typeface="+mn-ea"/>
              </a:rPr>
              <a:t>QUY TRÌNH LÀM SẢN PHẨM</a:t>
            </a:r>
            <a:endParaRPr lang="en-GB"/>
          </a:p>
        </p:txBody>
      </p:sp>
      <p:graphicFrame>
        <p:nvGraphicFramePr>
          <p:cNvPr id="3094" name="Google Shape;3094;p45"/>
          <p:cNvGraphicFramePr/>
          <p:nvPr/>
        </p:nvGraphicFramePr>
        <p:xfrm>
          <a:off x="1786800" y="1631950"/>
          <a:ext cx="7703820" cy="3675380"/>
        </p:xfrm>
        <a:graphic>
          <a:graphicData uri="http://schemas.openxmlformats.org/drawingml/2006/table">
            <a:tbl>
              <a:tblPr>
                <a:noFill/>
                <a:tableStyleId>{50A7F4AB-DD2C-46D1-AC8A-8FD832F24548}</a:tableStyleId>
              </a:tblPr>
              <a:tblGrid>
                <a:gridCol w="1724660"/>
                <a:gridCol w="3845060"/>
              </a:tblGrid>
              <a:tr h="596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2000">
                          <a:solidFill>
                            <a:srgbClr val="1D1D1D"/>
                          </a:solidFill>
                          <a:latin typeface="Bahnschrift" panose="020B0502040204020203" charset="0"/>
                          <a:cs typeface="Bahnschrift" panose="020B0502040204020203" charset="0"/>
                          <a:sym typeface="Permanent Marker" panose="02000000000000000000"/>
                        </a:rPr>
                        <a:t>THỜI GIAN</a:t>
                      </a:r>
                      <a:endParaRPr lang="en-US" altLang="en-GB" sz="2000">
                        <a:solidFill>
                          <a:schemeClr val="dk1"/>
                        </a:solidFill>
                        <a:latin typeface="Permanent Marker" panose="02000000000000000000"/>
                        <a:ea typeface="Permanent Marker" panose="02000000000000000000"/>
                        <a:cs typeface="Permanent Marker" panose="02000000000000000000"/>
                        <a:sym typeface="Permanent Marker" panose="0200000000000000000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2000">
                          <a:solidFill>
                            <a:srgbClr val="1D1D1D"/>
                          </a:solidFill>
                          <a:latin typeface="Bahnschrift" panose="020B0502040204020203" charset="0"/>
                          <a:cs typeface="Bahnschrift" panose="020B0502040204020203" charset="0"/>
                          <a:sym typeface="Permanent Marker" panose="02000000000000000000"/>
                        </a:rPr>
                        <a:t>NỘI DUNG</a:t>
                      </a:r>
                      <a:endParaRPr lang="en-US" sz="2000">
                        <a:solidFill>
                          <a:schemeClr val="dk1"/>
                        </a:solidFill>
                        <a:latin typeface="Permanent Marker" panose="02000000000000000000"/>
                        <a:ea typeface="Permanent Marker" panose="02000000000000000000"/>
                        <a:cs typeface="Permanent Marker" panose="02000000000000000000"/>
                        <a:sym typeface="Permanent Marker" panose="0200000000000000000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6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Didact Gothic" panose="00000500000000000000"/>
                          <a:cs typeface="Arial" panose="020B0604020202020204" pitchFamily="34" charset="0"/>
                          <a:sym typeface="Didact Gothic" panose="00000500000000000000"/>
                        </a:rPr>
                        <a:t>TUẦN 1</a:t>
                      </a:r>
                      <a:endParaRPr lang="en-US" sz="1600" b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Didact Gothic" panose="00000500000000000000"/>
                        <a:cs typeface="Arial" panose="020B0604020202020204" pitchFamily="34" charset="0"/>
                        <a:sym typeface="Didact Gothic" panose="0000050000000000000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>
                          <a:solidFill>
                            <a:schemeClr val="dk1"/>
                          </a:solidFill>
                          <a:latin typeface="Bahnschrift" panose="020B0502040204020203" charset="0"/>
                          <a:ea typeface="Didact Gothic" panose="00000500000000000000"/>
                          <a:cs typeface="Bahnschrift" panose="020B0502040204020203" charset="0"/>
                          <a:sym typeface="Didact Gothic" panose="00000500000000000000"/>
                        </a:rPr>
                        <a:t>L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Bahnschrift" panose="020B0502040204020203" charset="0"/>
                          <a:ea typeface="Didact Gothic" panose="00000500000000000000"/>
                          <a:cs typeface="Bahnschrift" panose="020B0502040204020203" charset="0"/>
                          <a:sym typeface="Didact Gothic" panose="00000500000000000000"/>
                        </a:rPr>
                        <a:t>ên được ý tưởng </a:t>
                      </a:r>
                      <a:r>
                        <a:rPr lang="en-US" altLang="en-GB">
                          <a:solidFill>
                            <a:schemeClr val="dk1"/>
                          </a:solidFill>
                          <a:latin typeface="Bahnschrift" panose="020B0502040204020203" charset="0"/>
                          <a:ea typeface="Didact Gothic" panose="00000500000000000000"/>
                          <a:cs typeface="Bahnschrift" panose="020B0502040204020203" charset="0"/>
                          <a:sym typeface="Didact Gothic" panose="00000500000000000000"/>
                        </a:rPr>
                        <a:t>và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Bahnschrift" panose="020B0502040204020203" charset="0"/>
                          <a:ea typeface="Didact Gothic" panose="00000500000000000000"/>
                          <a:cs typeface="Bahnschrift" panose="020B0502040204020203" charset="0"/>
                          <a:sym typeface="Didact Gothic" panose="00000500000000000000"/>
                        </a:rPr>
                        <a:t> tính năng</a:t>
                      </a:r>
                      <a:endParaRPr lang="en-GB">
                        <a:solidFill>
                          <a:schemeClr val="dk1"/>
                        </a:solidFill>
                        <a:latin typeface="Bahnschrift" panose="020B0502040204020203" charset="0"/>
                        <a:ea typeface="Didact Gothic" panose="00000500000000000000"/>
                        <a:cs typeface="Bahnschrift" panose="020B0502040204020203" charset="0"/>
                        <a:sym typeface="Didact Gothic" panose="0000050000000000000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6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Didact Gothic" panose="00000500000000000000"/>
                          <a:cs typeface="Arial" panose="020B0604020202020204" pitchFamily="34" charset="0"/>
                          <a:sym typeface="Didact Gothic" panose="00000500000000000000"/>
                        </a:rPr>
                        <a:t>TUẦN 2</a:t>
                      </a:r>
                      <a:endParaRPr lang="en-US" sz="16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Didact Gothic" panose="00000500000000000000"/>
                        <a:cs typeface="Arial" panose="020B0604020202020204" pitchFamily="34" charset="0"/>
                        <a:sym typeface="Didact Gothic" panose="0000050000000000000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400">
                          <a:solidFill>
                            <a:schemeClr val="dk1"/>
                          </a:solidFill>
                          <a:latin typeface="Bahnschrift" panose="020B0502040204020203" charset="0"/>
                          <a:ea typeface="Didact Gothic" panose="00000500000000000000"/>
                          <a:cs typeface="Bahnschrift" panose="020B0502040204020203" charset="0"/>
                          <a:sym typeface="Didact Gothic" panose="00000500000000000000"/>
                        </a:rPr>
                        <a:t>Hoàn thiện: 80% (trang chủ, bài viết, trang xem phim)</a:t>
                      </a:r>
                      <a:endParaRPr sz="1400">
                        <a:solidFill>
                          <a:schemeClr val="dk1"/>
                        </a:solidFill>
                        <a:latin typeface="Bahnschrift" panose="020B0502040204020203" charset="0"/>
                        <a:ea typeface="Didact Gothic" panose="00000500000000000000"/>
                        <a:cs typeface="Bahnschrift" panose="020B0502040204020203" charset="0"/>
                        <a:sym typeface="Didact Gothic" panose="0000050000000000000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6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Didact Gothic" panose="00000500000000000000"/>
                          <a:cs typeface="Arial" panose="020B0604020202020204" pitchFamily="34" charset="0"/>
                          <a:sym typeface="Didact Gothic" panose="00000500000000000000"/>
                        </a:rPr>
                        <a:t>TUẦN 3</a:t>
                      </a:r>
                      <a:endParaRPr lang="en-US" sz="16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Didact Gothic" panose="00000500000000000000"/>
                        <a:cs typeface="Arial" panose="020B0604020202020204" pitchFamily="34" charset="0"/>
                        <a:sym typeface="Didact Gothic" panose="0000050000000000000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400">
                          <a:solidFill>
                            <a:schemeClr val="dk1"/>
                          </a:solidFill>
                          <a:latin typeface="Bahnschrift" panose="020B0502040204020203" charset="0"/>
                          <a:ea typeface="Didact Gothic" panose="00000500000000000000"/>
                          <a:cs typeface="Bahnschrift" panose="020B0502040204020203" charset="0"/>
                          <a:sym typeface="Didact Gothic" panose="00000500000000000000"/>
                        </a:rPr>
                        <a:t>Xong giao diện cơ bản cửa hàn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Bahnschrift" panose="020B0502040204020203" charset="0"/>
                          <a:ea typeface="Didact Gothic" panose="00000500000000000000"/>
                          <a:cs typeface="Bahnschrift" panose="020B0502040204020203" charset="0"/>
                          <a:sym typeface="Didact Gothic" panose="00000500000000000000"/>
                        </a:rPr>
                        <a:t>g và d</a:t>
                      </a:r>
                      <a:r>
                        <a:rPr sz="1400">
                          <a:solidFill>
                            <a:schemeClr val="dk1"/>
                          </a:solidFill>
                          <a:latin typeface="Bahnschrift" panose="020B0502040204020203" charset="0"/>
                          <a:ea typeface="Didact Gothic" panose="00000500000000000000"/>
                          <a:cs typeface="Bahnschrift" panose="020B0502040204020203" charset="0"/>
                          <a:sym typeface="Didact Gothic" panose="00000500000000000000"/>
                        </a:rPr>
                        <a:t>anh sách sản phẩm</a:t>
                      </a:r>
                      <a:endParaRPr sz="1400">
                        <a:solidFill>
                          <a:schemeClr val="dk1"/>
                        </a:solidFill>
                        <a:latin typeface="Bahnschrift" panose="020B0502040204020203" charset="0"/>
                        <a:ea typeface="Didact Gothic" panose="00000500000000000000"/>
                        <a:cs typeface="Bahnschrift" panose="020B0502040204020203" charset="0"/>
                        <a:sym typeface="Didact Gothic" panose="0000050000000000000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6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Didact Gothic" panose="00000500000000000000"/>
                          <a:cs typeface="Arial" panose="020B0604020202020204" pitchFamily="34" charset="0"/>
                          <a:sym typeface="Didact Gothic" panose="00000500000000000000"/>
                        </a:rPr>
                        <a:t>TUẦN 4</a:t>
                      </a:r>
                      <a:endParaRPr lang="en-US" sz="1600" b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Didact Gothic" panose="00000500000000000000"/>
                        <a:cs typeface="Arial" panose="020B0604020202020204" pitchFamily="34" charset="0"/>
                        <a:sym typeface="Didact Gothic" panose="000005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Didact Gothic" panose="00000500000000000000"/>
                        <a:cs typeface="Arial" panose="020B0604020202020204" pitchFamily="34" charset="0"/>
                        <a:sym typeface="Didact Gothic" panose="0000050000000000000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Bahnschrift" panose="020B0502040204020203" charset="0"/>
                          <a:ea typeface="Didact Gothic" panose="00000500000000000000"/>
                          <a:cs typeface="Bahnschrift" panose="020B0502040204020203" charset="0"/>
                          <a:sym typeface="Didact Gothic" panose="00000500000000000000"/>
                        </a:rPr>
                        <a:t>Hoàn thiện sản phẩm và bài thuyết trình</a:t>
                      </a:r>
                      <a:endParaRPr lang="en-US">
                        <a:solidFill>
                          <a:schemeClr val="dk1"/>
                        </a:solidFill>
                        <a:latin typeface="Didact Gothic" panose="00000500000000000000"/>
                        <a:ea typeface="Didact Gothic" panose="00000500000000000000"/>
                        <a:cs typeface="Didact Gothic" panose="00000500000000000000"/>
                        <a:sym typeface="Didact Gothic" panose="0000050000000000000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split orient="vert"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3"/>
          <p:cNvSpPr/>
          <p:nvPr/>
        </p:nvSpPr>
        <p:spPr>
          <a:xfrm rot="-3518">
            <a:off x="1493598" y="3633051"/>
            <a:ext cx="6156903" cy="1239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3" name="Google Shape;573;p33"/>
          <p:cNvSpPr/>
          <p:nvPr/>
        </p:nvSpPr>
        <p:spPr>
          <a:xfrm>
            <a:off x="4481250" y="3464144"/>
            <a:ext cx="180900" cy="9090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4" name="Google Shape;574;p33"/>
          <p:cNvSpPr txBox="1">
            <a:spLocks noGrp="1"/>
          </p:cNvSpPr>
          <p:nvPr>
            <p:ph type="title"/>
          </p:nvPr>
        </p:nvSpPr>
        <p:spPr>
          <a:xfrm>
            <a:off x="1080770" y="749300"/>
            <a:ext cx="6982460" cy="778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j-ea"/>
                <a:sym typeface="+mn-ea"/>
              </a:rPr>
              <a:t>DEMO SẢN PHẨM</a:t>
            </a:r>
            <a:br>
              <a:rPr lang="en-US" altLang="en-GB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j-ea"/>
                <a:sym typeface="+mn-ea"/>
              </a:rPr>
            </a:br>
            <a:endParaRPr lang="en-US" altLang="en-GB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cs typeface="+mj-ea"/>
              <a:sym typeface="+mn-ea"/>
            </a:endParaRPr>
          </a:p>
        </p:txBody>
      </p:sp>
      <p:sp>
        <p:nvSpPr>
          <p:cNvPr id="575" name="Google Shape;575;p33"/>
          <p:cNvSpPr txBox="1">
            <a:spLocks noGrp="1"/>
          </p:cNvSpPr>
          <p:nvPr>
            <p:ph type="subTitle" idx="1"/>
          </p:nvPr>
        </p:nvSpPr>
        <p:spPr>
          <a:xfrm>
            <a:off x="2440305" y="1765300"/>
            <a:ext cx="4264025" cy="960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/>
              <a:t>Source code:</a:t>
            </a:r>
            <a:r>
              <a:rPr lang="en-US" altLang="en-GB" sz="2000"/>
              <a:t> https://bit.ly/3CjI2ih</a:t>
            </a:r>
            <a:endParaRPr lang="en-US" altLang="en-GB"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/>
              <a:t>Website:</a:t>
            </a:r>
            <a:r>
              <a:rPr lang="en-US" altLang="en-GB" sz="2000"/>
              <a:t> https://bit.ly/3HrdM8O</a:t>
            </a:r>
            <a:endParaRPr lang="en-US" altLang="en-GB" sz="2000"/>
          </a:p>
        </p:txBody>
      </p:sp>
      <p:grpSp>
        <p:nvGrpSpPr>
          <p:cNvPr id="576" name="Google Shape;576;p33"/>
          <p:cNvGrpSpPr/>
          <p:nvPr/>
        </p:nvGrpSpPr>
        <p:grpSpPr>
          <a:xfrm>
            <a:off x="6558652" y="2847094"/>
            <a:ext cx="637275" cy="1678450"/>
            <a:chOff x="6558652" y="2847094"/>
            <a:chExt cx="637275" cy="1678450"/>
          </a:xfrm>
        </p:grpSpPr>
        <p:sp>
          <p:nvSpPr>
            <p:cNvPr id="577" name="Google Shape;577;p33"/>
            <p:cNvSpPr/>
            <p:nvPr/>
          </p:nvSpPr>
          <p:spPr>
            <a:xfrm>
              <a:off x="6558652" y="2847094"/>
              <a:ext cx="637275" cy="1678450"/>
            </a:xfrm>
            <a:custGeom>
              <a:avLst/>
              <a:gdLst/>
              <a:ahLst/>
              <a:cxnLst/>
              <a:rect l="l" t="t" r="r" b="b"/>
              <a:pathLst>
                <a:path w="25491" h="67138" extrusionOk="0">
                  <a:moveTo>
                    <a:pt x="4654" y="1"/>
                  </a:moveTo>
                  <a:lnTo>
                    <a:pt x="4654" y="2099"/>
                  </a:lnTo>
                  <a:lnTo>
                    <a:pt x="2327" y="2099"/>
                  </a:lnTo>
                  <a:lnTo>
                    <a:pt x="2327" y="4423"/>
                  </a:lnTo>
                  <a:lnTo>
                    <a:pt x="0" y="4423"/>
                  </a:lnTo>
                  <a:lnTo>
                    <a:pt x="0" y="48526"/>
                  </a:lnTo>
                  <a:lnTo>
                    <a:pt x="2327" y="48526"/>
                  </a:lnTo>
                  <a:lnTo>
                    <a:pt x="2327" y="57928"/>
                  </a:lnTo>
                  <a:lnTo>
                    <a:pt x="0" y="57928"/>
                  </a:lnTo>
                  <a:lnTo>
                    <a:pt x="0" y="67137"/>
                  </a:lnTo>
                  <a:lnTo>
                    <a:pt x="23164" y="67137"/>
                  </a:lnTo>
                  <a:lnTo>
                    <a:pt x="23164" y="48526"/>
                  </a:lnTo>
                  <a:lnTo>
                    <a:pt x="25491" y="48526"/>
                  </a:lnTo>
                  <a:lnTo>
                    <a:pt x="25491" y="20709"/>
                  </a:lnTo>
                  <a:lnTo>
                    <a:pt x="23164" y="20709"/>
                  </a:lnTo>
                  <a:lnTo>
                    <a:pt x="23164" y="4423"/>
                  </a:lnTo>
                  <a:lnTo>
                    <a:pt x="20843" y="4423"/>
                  </a:lnTo>
                  <a:lnTo>
                    <a:pt x="20843" y="2099"/>
                  </a:lnTo>
                  <a:lnTo>
                    <a:pt x="18516" y="2099"/>
                  </a:lnTo>
                  <a:lnTo>
                    <a:pt x="18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6876371" y="4384157"/>
              <a:ext cx="116425" cy="58200"/>
            </a:xfrm>
            <a:custGeom>
              <a:avLst/>
              <a:gdLst/>
              <a:ahLst/>
              <a:cxnLst/>
              <a:rect l="l" t="t" r="r" b="b"/>
              <a:pathLst>
                <a:path w="4657" h="2328" extrusionOk="0">
                  <a:moveTo>
                    <a:pt x="0" y="1"/>
                  </a:moveTo>
                  <a:lnTo>
                    <a:pt x="0" y="2327"/>
                  </a:lnTo>
                  <a:lnTo>
                    <a:pt x="4656" y="2327"/>
                  </a:lnTo>
                  <a:lnTo>
                    <a:pt x="46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6876496" y="3162782"/>
              <a:ext cx="58125" cy="58200"/>
            </a:xfrm>
            <a:custGeom>
              <a:avLst/>
              <a:gdLst/>
              <a:ahLst/>
              <a:cxnLst/>
              <a:rect l="l" t="t" r="r" b="b"/>
              <a:pathLst>
                <a:path w="2325" h="2328" extrusionOk="0">
                  <a:moveTo>
                    <a:pt x="1" y="1"/>
                  </a:moveTo>
                  <a:lnTo>
                    <a:pt x="1" y="2328"/>
                  </a:lnTo>
                  <a:lnTo>
                    <a:pt x="2325" y="2328"/>
                  </a:lnTo>
                  <a:lnTo>
                    <a:pt x="23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6760171" y="3162782"/>
              <a:ext cx="58200" cy="58200"/>
            </a:xfrm>
            <a:custGeom>
              <a:avLst/>
              <a:gdLst/>
              <a:ahLst/>
              <a:cxnLst/>
              <a:rect l="l" t="t" r="r" b="b"/>
              <a:pathLst>
                <a:path w="2328" h="2328" extrusionOk="0">
                  <a:moveTo>
                    <a:pt x="0" y="1"/>
                  </a:moveTo>
                  <a:lnTo>
                    <a:pt x="0" y="2328"/>
                  </a:lnTo>
                  <a:lnTo>
                    <a:pt x="2327" y="2328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6818196" y="3279207"/>
              <a:ext cx="58200" cy="58175"/>
            </a:xfrm>
            <a:custGeom>
              <a:avLst/>
              <a:gdLst/>
              <a:ahLst/>
              <a:cxnLst/>
              <a:rect l="l" t="t" r="r" b="b"/>
              <a:pathLst>
                <a:path w="2328" h="2327" extrusionOk="0">
                  <a:moveTo>
                    <a:pt x="1" y="0"/>
                  </a:moveTo>
                  <a:lnTo>
                    <a:pt x="1" y="2327"/>
                  </a:lnTo>
                  <a:lnTo>
                    <a:pt x="2327" y="2327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6643771" y="4384157"/>
              <a:ext cx="116425" cy="58200"/>
            </a:xfrm>
            <a:custGeom>
              <a:avLst/>
              <a:gdLst/>
              <a:ahLst/>
              <a:cxnLst/>
              <a:rect l="l" t="t" r="r" b="b"/>
              <a:pathLst>
                <a:path w="4657" h="2328" extrusionOk="0">
                  <a:moveTo>
                    <a:pt x="0" y="1"/>
                  </a:moveTo>
                  <a:lnTo>
                    <a:pt x="0" y="2327"/>
                  </a:lnTo>
                  <a:lnTo>
                    <a:pt x="4656" y="2327"/>
                  </a:lnTo>
                  <a:lnTo>
                    <a:pt x="46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7050946" y="3628132"/>
              <a:ext cx="58050" cy="348875"/>
            </a:xfrm>
            <a:custGeom>
              <a:avLst/>
              <a:gdLst/>
              <a:ahLst/>
              <a:cxnLst/>
              <a:rect l="l" t="t" r="r" b="b"/>
              <a:pathLst>
                <a:path w="2322" h="13955" extrusionOk="0">
                  <a:moveTo>
                    <a:pt x="0" y="0"/>
                  </a:moveTo>
                  <a:lnTo>
                    <a:pt x="0" y="11631"/>
                  </a:lnTo>
                  <a:lnTo>
                    <a:pt x="0" y="12485"/>
                  </a:lnTo>
                  <a:lnTo>
                    <a:pt x="0" y="13955"/>
                  </a:lnTo>
                  <a:lnTo>
                    <a:pt x="2321" y="13955"/>
                  </a:lnTo>
                  <a:lnTo>
                    <a:pt x="2321" y="12485"/>
                  </a:lnTo>
                  <a:lnTo>
                    <a:pt x="2321" y="11631"/>
                  </a:lnTo>
                  <a:lnTo>
                    <a:pt x="2321" y="0"/>
                  </a:lnTo>
                  <a:close/>
                </a:path>
              </a:pathLst>
            </a:custGeom>
            <a:solidFill>
              <a:srgbClr val="E7D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6643771" y="3628132"/>
              <a:ext cx="58175" cy="348875"/>
            </a:xfrm>
            <a:custGeom>
              <a:avLst/>
              <a:gdLst/>
              <a:ahLst/>
              <a:cxnLst/>
              <a:rect l="l" t="t" r="r" b="b"/>
              <a:pathLst>
                <a:path w="2327" h="13955" extrusionOk="0">
                  <a:moveTo>
                    <a:pt x="0" y="0"/>
                  </a:moveTo>
                  <a:lnTo>
                    <a:pt x="0" y="11631"/>
                  </a:lnTo>
                  <a:lnTo>
                    <a:pt x="0" y="12485"/>
                  </a:lnTo>
                  <a:lnTo>
                    <a:pt x="0" y="13955"/>
                  </a:lnTo>
                  <a:lnTo>
                    <a:pt x="2327" y="13955"/>
                  </a:lnTo>
                  <a:lnTo>
                    <a:pt x="2327" y="12485"/>
                  </a:lnTo>
                  <a:lnTo>
                    <a:pt x="2327" y="11631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E7D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6992771" y="4384157"/>
              <a:ext cx="58200" cy="58200"/>
            </a:xfrm>
            <a:custGeom>
              <a:avLst/>
              <a:gdLst/>
              <a:ahLst/>
              <a:cxnLst/>
              <a:rect l="l" t="t" r="r" b="b"/>
              <a:pathLst>
                <a:path w="2328" h="2328" extrusionOk="0">
                  <a:moveTo>
                    <a:pt x="0" y="1"/>
                  </a:moveTo>
                  <a:lnTo>
                    <a:pt x="0" y="2327"/>
                  </a:lnTo>
                  <a:lnTo>
                    <a:pt x="2327" y="2327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6643771" y="3046532"/>
              <a:ext cx="407125" cy="465225"/>
            </a:xfrm>
            <a:custGeom>
              <a:avLst/>
              <a:gdLst/>
              <a:ahLst/>
              <a:cxnLst/>
              <a:rect l="l" t="t" r="r" b="b"/>
              <a:pathLst>
                <a:path w="16285" h="18609" extrusionOk="0">
                  <a:moveTo>
                    <a:pt x="6983" y="4654"/>
                  </a:moveTo>
                  <a:lnTo>
                    <a:pt x="6983" y="6978"/>
                  </a:lnTo>
                  <a:lnTo>
                    <a:pt x="4656" y="6978"/>
                  </a:lnTo>
                  <a:lnTo>
                    <a:pt x="4656" y="4654"/>
                  </a:lnTo>
                  <a:close/>
                  <a:moveTo>
                    <a:pt x="11634" y="4654"/>
                  </a:moveTo>
                  <a:lnTo>
                    <a:pt x="11634" y="6978"/>
                  </a:lnTo>
                  <a:lnTo>
                    <a:pt x="9310" y="6978"/>
                  </a:lnTo>
                  <a:lnTo>
                    <a:pt x="9310" y="4654"/>
                  </a:lnTo>
                  <a:close/>
                  <a:moveTo>
                    <a:pt x="9304" y="9307"/>
                  </a:moveTo>
                  <a:lnTo>
                    <a:pt x="9304" y="11634"/>
                  </a:lnTo>
                  <a:lnTo>
                    <a:pt x="6980" y="11634"/>
                  </a:lnTo>
                  <a:lnTo>
                    <a:pt x="6980" y="9307"/>
                  </a:lnTo>
                  <a:close/>
                  <a:moveTo>
                    <a:pt x="2327" y="0"/>
                  </a:moveTo>
                  <a:lnTo>
                    <a:pt x="2327" y="4654"/>
                  </a:lnTo>
                  <a:lnTo>
                    <a:pt x="0" y="4654"/>
                  </a:lnTo>
                  <a:lnTo>
                    <a:pt x="0" y="6978"/>
                  </a:lnTo>
                  <a:lnTo>
                    <a:pt x="2327" y="6978"/>
                  </a:lnTo>
                  <a:lnTo>
                    <a:pt x="2327" y="13955"/>
                  </a:lnTo>
                  <a:lnTo>
                    <a:pt x="6980" y="13955"/>
                  </a:lnTo>
                  <a:lnTo>
                    <a:pt x="6980" y="16281"/>
                  </a:lnTo>
                  <a:lnTo>
                    <a:pt x="6980" y="18608"/>
                  </a:lnTo>
                  <a:lnTo>
                    <a:pt x="11631" y="18608"/>
                  </a:lnTo>
                  <a:lnTo>
                    <a:pt x="11631" y="16281"/>
                  </a:lnTo>
                  <a:lnTo>
                    <a:pt x="11631" y="13955"/>
                  </a:lnTo>
                  <a:lnTo>
                    <a:pt x="13958" y="13955"/>
                  </a:lnTo>
                  <a:lnTo>
                    <a:pt x="13955" y="6978"/>
                  </a:lnTo>
                  <a:lnTo>
                    <a:pt x="16284" y="6978"/>
                  </a:lnTo>
                  <a:lnTo>
                    <a:pt x="16284" y="4654"/>
                  </a:lnTo>
                  <a:lnTo>
                    <a:pt x="13958" y="4654"/>
                  </a:lnTo>
                  <a:lnTo>
                    <a:pt x="13958" y="0"/>
                  </a:lnTo>
                  <a:close/>
                </a:path>
              </a:pathLst>
            </a:custGeom>
            <a:solidFill>
              <a:srgbClr val="E7D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6760171" y="4384157"/>
              <a:ext cx="58200" cy="58200"/>
            </a:xfrm>
            <a:custGeom>
              <a:avLst/>
              <a:gdLst/>
              <a:ahLst/>
              <a:cxnLst/>
              <a:rect l="l" t="t" r="r" b="b"/>
              <a:pathLst>
                <a:path w="2328" h="2328" extrusionOk="0">
                  <a:moveTo>
                    <a:pt x="0" y="1"/>
                  </a:moveTo>
                  <a:lnTo>
                    <a:pt x="0" y="2327"/>
                  </a:lnTo>
                  <a:lnTo>
                    <a:pt x="2327" y="2327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6643771" y="3395532"/>
              <a:ext cx="465225" cy="988650"/>
            </a:xfrm>
            <a:custGeom>
              <a:avLst/>
              <a:gdLst/>
              <a:ahLst/>
              <a:cxnLst/>
              <a:rect l="l" t="t" r="r" b="b"/>
              <a:pathLst>
                <a:path w="18609" h="39546" extrusionOk="0">
                  <a:moveTo>
                    <a:pt x="2330" y="0"/>
                  </a:moveTo>
                  <a:lnTo>
                    <a:pt x="2330" y="2321"/>
                  </a:lnTo>
                  <a:lnTo>
                    <a:pt x="0" y="2321"/>
                  </a:lnTo>
                  <a:lnTo>
                    <a:pt x="0" y="9304"/>
                  </a:lnTo>
                  <a:lnTo>
                    <a:pt x="2330" y="9304"/>
                  </a:lnTo>
                  <a:lnTo>
                    <a:pt x="2330" y="20935"/>
                  </a:lnTo>
                  <a:lnTo>
                    <a:pt x="2330" y="23259"/>
                  </a:lnTo>
                  <a:lnTo>
                    <a:pt x="2330" y="39546"/>
                  </a:lnTo>
                  <a:lnTo>
                    <a:pt x="6978" y="39546"/>
                  </a:lnTo>
                  <a:lnTo>
                    <a:pt x="6978" y="23259"/>
                  </a:lnTo>
                  <a:lnTo>
                    <a:pt x="11634" y="23259"/>
                  </a:lnTo>
                  <a:lnTo>
                    <a:pt x="11634" y="39546"/>
                  </a:lnTo>
                  <a:lnTo>
                    <a:pt x="16287" y="39546"/>
                  </a:lnTo>
                  <a:lnTo>
                    <a:pt x="16287" y="23259"/>
                  </a:lnTo>
                  <a:lnTo>
                    <a:pt x="16287" y="20935"/>
                  </a:lnTo>
                  <a:lnTo>
                    <a:pt x="16287" y="9304"/>
                  </a:lnTo>
                  <a:lnTo>
                    <a:pt x="18608" y="9304"/>
                  </a:lnTo>
                  <a:lnTo>
                    <a:pt x="18608" y="2321"/>
                  </a:lnTo>
                  <a:lnTo>
                    <a:pt x="13960" y="2321"/>
                  </a:lnTo>
                  <a:lnTo>
                    <a:pt x="13960" y="0"/>
                  </a:lnTo>
                  <a:lnTo>
                    <a:pt x="11634" y="0"/>
                  </a:lnTo>
                  <a:lnTo>
                    <a:pt x="11634" y="2321"/>
                  </a:lnTo>
                  <a:lnTo>
                    <a:pt x="11634" y="4651"/>
                  </a:lnTo>
                  <a:lnTo>
                    <a:pt x="6978" y="4651"/>
                  </a:lnTo>
                  <a:lnTo>
                    <a:pt x="6978" y="2321"/>
                  </a:lnTo>
                  <a:lnTo>
                    <a:pt x="6983" y="2321"/>
                  </a:lnTo>
                  <a:lnTo>
                    <a:pt x="69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6992771" y="3220957"/>
              <a:ext cx="58200" cy="174450"/>
            </a:xfrm>
            <a:custGeom>
              <a:avLst/>
              <a:gdLst/>
              <a:ahLst/>
              <a:cxnLst/>
              <a:rect l="l" t="t" r="r" b="b"/>
              <a:pathLst>
                <a:path w="2328" h="6978" extrusionOk="0">
                  <a:moveTo>
                    <a:pt x="0" y="1"/>
                  </a:moveTo>
                  <a:lnTo>
                    <a:pt x="0" y="6978"/>
                  </a:lnTo>
                  <a:lnTo>
                    <a:pt x="2327" y="6978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6992771" y="3046532"/>
              <a:ext cx="58200" cy="116350"/>
            </a:xfrm>
            <a:custGeom>
              <a:avLst/>
              <a:gdLst/>
              <a:ahLst/>
              <a:cxnLst/>
              <a:rect l="l" t="t" r="r" b="b"/>
              <a:pathLst>
                <a:path w="2328" h="4654" extrusionOk="0">
                  <a:moveTo>
                    <a:pt x="0" y="0"/>
                  </a:moveTo>
                  <a:lnTo>
                    <a:pt x="0" y="4654"/>
                  </a:lnTo>
                  <a:lnTo>
                    <a:pt x="2327" y="4654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6701996" y="2930257"/>
              <a:ext cx="290800" cy="116300"/>
            </a:xfrm>
            <a:custGeom>
              <a:avLst/>
              <a:gdLst/>
              <a:ahLst/>
              <a:cxnLst/>
              <a:rect l="l" t="t" r="r" b="b"/>
              <a:pathLst>
                <a:path w="11632" h="4652" extrusionOk="0">
                  <a:moveTo>
                    <a:pt x="2327" y="1"/>
                  </a:moveTo>
                  <a:lnTo>
                    <a:pt x="2327" y="2325"/>
                  </a:lnTo>
                  <a:lnTo>
                    <a:pt x="1" y="2325"/>
                  </a:lnTo>
                  <a:lnTo>
                    <a:pt x="1" y="4651"/>
                  </a:lnTo>
                  <a:lnTo>
                    <a:pt x="11631" y="4651"/>
                  </a:lnTo>
                  <a:lnTo>
                    <a:pt x="11631" y="2325"/>
                  </a:lnTo>
                  <a:lnTo>
                    <a:pt x="9305" y="2325"/>
                  </a:lnTo>
                  <a:lnTo>
                    <a:pt x="93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6643771" y="3220957"/>
              <a:ext cx="58175" cy="174450"/>
            </a:xfrm>
            <a:custGeom>
              <a:avLst/>
              <a:gdLst/>
              <a:ahLst/>
              <a:cxnLst/>
              <a:rect l="l" t="t" r="r" b="b"/>
              <a:pathLst>
                <a:path w="2327" h="6978" extrusionOk="0">
                  <a:moveTo>
                    <a:pt x="0" y="1"/>
                  </a:moveTo>
                  <a:lnTo>
                    <a:pt x="0" y="6978"/>
                  </a:lnTo>
                  <a:lnTo>
                    <a:pt x="2327" y="6978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6643771" y="3046532"/>
              <a:ext cx="58175" cy="116350"/>
            </a:xfrm>
            <a:custGeom>
              <a:avLst/>
              <a:gdLst/>
              <a:ahLst/>
              <a:cxnLst/>
              <a:rect l="l" t="t" r="r" b="b"/>
              <a:pathLst>
                <a:path w="2327" h="4654" extrusionOk="0">
                  <a:moveTo>
                    <a:pt x="0" y="0"/>
                  </a:moveTo>
                  <a:lnTo>
                    <a:pt x="0" y="4654"/>
                  </a:lnTo>
                  <a:lnTo>
                    <a:pt x="2327" y="4654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94" name="Google Shape;594;p33"/>
          <p:cNvGrpSpPr/>
          <p:nvPr/>
        </p:nvGrpSpPr>
        <p:grpSpPr>
          <a:xfrm>
            <a:off x="7304526" y="2844292"/>
            <a:ext cx="695450" cy="1684075"/>
            <a:chOff x="7304526" y="2844292"/>
            <a:chExt cx="695450" cy="1684075"/>
          </a:xfrm>
        </p:grpSpPr>
        <p:sp>
          <p:nvSpPr>
            <p:cNvPr id="595" name="Google Shape;595;p33"/>
            <p:cNvSpPr/>
            <p:nvPr/>
          </p:nvSpPr>
          <p:spPr>
            <a:xfrm>
              <a:off x="7304526" y="2844292"/>
              <a:ext cx="695450" cy="1684075"/>
            </a:xfrm>
            <a:custGeom>
              <a:avLst/>
              <a:gdLst/>
              <a:ahLst/>
              <a:cxnLst/>
              <a:rect l="l" t="t" r="r" b="b"/>
              <a:pathLst>
                <a:path w="27818" h="67363" extrusionOk="0">
                  <a:moveTo>
                    <a:pt x="4648" y="0"/>
                  </a:moveTo>
                  <a:lnTo>
                    <a:pt x="4648" y="4651"/>
                  </a:lnTo>
                  <a:lnTo>
                    <a:pt x="2327" y="4651"/>
                  </a:lnTo>
                  <a:lnTo>
                    <a:pt x="2327" y="6977"/>
                  </a:lnTo>
                  <a:lnTo>
                    <a:pt x="0" y="6977"/>
                  </a:lnTo>
                  <a:lnTo>
                    <a:pt x="0" y="25490"/>
                  </a:lnTo>
                  <a:lnTo>
                    <a:pt x="2327" y="25490"/>
                  </a:lnTo>
                  <a:lnTo>
                    <a:pt x="2327" y="48754"/>
                  </a:lnTo>
                  <a:lnTo>
                    <a:pt x="4648" y="48754"/>
                  </a:lnTo>
                  <a:lnTo>
                    <a:pt x="4648" y="67362"/>
                  </a:lnTo>
                  <a:lnTo>
                    <a:pt x="23167" y="67362"/>
                  </a:lnTo>
                  <a:lnTo>
                    <a:pt x="23167" y="48754"/>
                  </a:lnTo>
                  <a:lnTo>
                    <a:pt x="25493" y="48754"/>
                  </a:lnTo>
                  <a:lnTo>
                    <a:pt x="25493" y="27817"/>
                  </a:lnTo>
                  <a:lnTo>
                    <a:pt x="25493" y="25490"/>
                  </a:lnTo>
                  <a:lnTo>
                    <a:pt x="27817" y="25490"/>
                  </a:lnTo>
                  <a:lnTo>
                    <a:pt x="27817" y="6977"/>
                  </a:lnTo>
                  <a:lnTo>
                    <a:pt x="25493" y="6977"/>
                  </a:lnTo>
                  <a:lnTo>
                    <a:pt x="25493" y="4651"/>
                  </a:lnTo>
                  <a:lnTo>
                    <a:pt x="23167" y="4651"/>
                  </a:lnTo>
                  <a:lnTo>
                    <a:pt x="23167" y="2324"/>
                  </a:lnTo>
                  <a:lnTo>
                    <a:pt x="18511" y="2324"/>
                  </a:lnTo>
                  <a:lnTo>
                    <a:pt x="185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7679438" y="3977294"/>
              <a:ext cx="116375" cy="232625"/>
            </a:xfrm>
            <a:custGeom>
              <a:avLst/>
              <a:gdLst/>
              <a:ahLst/>
              <a:cxnLst/>
              <a:rect l="l" t="t" r="r" b="b"/>
              <a:pathLst>
                <a:path w="4655" h="9305" extrusionOk="0">
                  <a:moveTo>
                    <a:pt x="1" y="1"/>
                  </a:moveTo>
                  <a:lnTo>
                    <a:pt x="1" y="9305"/>
                  </a:lnTo>
                  <a:lnTo>
                    <a:pt x="4654" y="9305"/>
                  </a:lnTo>
                  <a:lnTo>
                    <a:pt x="46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7621338" y="3279444"/>
              <a:ext cx="58125" cy="58125"/>
            </a:xfrm>
            <a:custGeom>
              <a:avLst/>
              <a:gdLst/>
              <a:ahLst/>
              <a:cxnLst/>
              <a:rect l="l" t="t" r="r" b="b"/>
              <a:pathLst>
                <a:path w="2325" h="2325" extrusionOk="0">
                  <a:moveTo>
                    <a:pt x="1" y="0"/>
                  </a:moveTo>
                  <a:lnTo>
                    <a:pt x="1" y="2324"/>
                  </a:lnTo>
                  <a:lnTo>
                    <a:pt x="2325" y="2324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7504938" y="3977294"/>
              <a:ext cx="116300" cy="232625"/>
            </a:xfrm>
            <a:custGeom>
              <a:avLst/>
              <a:gdLst/>
              <a:ahLst/>
              <a:cxnLst/>
              <a:rect l="l" t="t" r="r" b="b"/>
              <a:pathLst>
                <a:path w="4652" h="9305" extrusionOk="0">
                  <a:moveTo>
                    <a:pt x="1" y="1"/>
                  </a:moveTo>
                  <a:lnTo>
                    <a:pt x="1" y="9305"/>
                  </a:lnTo>
                  <a:lnTo>
                    <a:pt x="4651" y="9305"/>
                  </a:lnTo>
                  <a:lnTo>
                    <a:pt x="46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7679438" y="4326169"/>
              <a:ext cx="116375" cy="58175"/>
            </a:xfrm>
            <a:custGeom>
              <a:avLst/>
              <a:gdLst/>
              <a:ahLst/>
              <a:cxnLst/>
              <a:rect l="l" t="t" r="r" b="b"/>
              <a:pathLst>
                <a:path w="4655" h="2327" extrusionOk="0">
                  <a:moveTo>
                    <a:pt x="1" y="0"/>
                  </a:moveTo>
                  <a:lnTo>
                    <a:pt x="1" y="2327"/>
                  </a:lnTo>
                  <a:lnTo>
                    <a:pt x="4654" y="2327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7504938" y="3453869"/>
              <a:ext cx="290875" cy="523450"/>
            </a:xfrm>
            <a:custGeom>
              <a:avLst/>
              <a:gdLst/>
              <a:ahLst/>
              <a:cxnLst/>
              <a:rect l="l" t="t" r="r" b="b"/>
              <a:pathLst>
                <a:path w="11635" h="20938" extrusionOk="0">
                  <a:moveTo>
                    <a:pt x="1" y="0"/>
                  </a:moveTo>
                  <a:lnTo>
                    <a:pt x="1" y="2327"/>
                  </a:lnTo>
                  <a:lnTo>
                    <a:pt x="1" y="18611"/>
                  </a:lnTo>
                  <a:lnTo>
                    <a:pt x="1" y="20938"/>
                  </a:lnTo>
                  <a:lnTo>
                    <a:pt x="11634" y="20938"/>
                  </a:lnTo>
                  <a:lnTo>
                    <a:pt x="11634" y="18611"/>
                  </a:lnTo>
                  <a:lnTo>
                    <a:pt x="11634" y="2327"/>
                  </a:lnTo>
                  <a:lnTo>
                    <a:pt x="11634" y="0"/>
                  </a:lnTo>
                  <a:lnTo>
                    <a:pt x="8178" y="0"/>
                  </a:lnTo>
                  <a:lnTo>
                    <a:pt x="8178" y="2327"/>
                  </a:lnTo>
                  <a:lnTo>
                    <a:pt x="3527" y="2327"/>
                  </a:lnTo>
                  <a:lnTo>
                    <a:pt x="35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7504938" y="4326169"/>
              <a:ext cx="116300" cy="58175"/>
            </a:xfrm>
            <a:custGeom>
              <a:avLst/>
              <a:gdLst/>
              <a:ahLst/>
              <a:cxnLst/>
              <a:rect l="l" t="t" r="r" b="b"/>
              <a:pathLst>
                <a:path w="4652" h="2327" extrusionOk="0">
                  <a:moveTo>
                    <a:pt x="1" y="0"/>
                  </a:moveTo>
                  <a:lnTo>
                    <a:pt x="1" y="2327"/>
                  </a:lnTo>
                  <a:lnTo>
                    <a:pt x="4651" y="2327"/>
                  </a:lnTo>
                  <a:lnTo>
                    <a:pt x="46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7795788" y="3512044"/>
              <a:ext cx="58175" cy="465275"/>
            </a:xfrm>
            <a:custGeom>
              <a:avLst/>
              <a:gdLst/>
              <a:ahLst/>
              <a:cxnLst/>
              <a:rect l="l" t="t" r="r" b="b"/>
              <a:pathLst>
                <a:path w="2327" h="18611" extrusionOk="0">
                  <a:moveTo>
                    <a:pt x="0" y="0"/>
                  </a:moveTo>
                  <a:lnTo>
                    <a:pt x="0" y="16284"/>
                  </a:lnTo>
                  <a:lnTo>
                    <a:pt x="0" y="17051"/>
                  </a:lnTo>
                  <a:lnTo>
                    <a:pt x="0" y="18611"/>
                  </a:lnTo>
                  <a:lnTo>
                    <a:pt x="2327" y="18611"/>
                  </a:lnTo>
                  <a:lnTo>
                    <a:pt x="2327" y="17051"/>
                  </a:lnTo>
                  <a:lnTo>
                    <a:pt x="2327" y="16284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E7D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7679438" y="4209894"/>
              <a:ext cx="116375" cy="116300"/>
            </a:xfrm>
            <a:custGeom>
              <a:avLst/>
              <a:gdLst/>
              <a:ahLst/>
              <a:cxnLst/>
              <a:rect l="l" t="t" r="r" b="b"/>
              <a:pathLst>
                <a:path w="4655" h="4652" extrusionOk="0">
                  <a:moveTo>
                    <a:pt x="1" y="1"/>
                  </a:moveTo>
                  <a:lnTo>
                    <a:pt x="1" y="4651"/>
                  </a:lnTo>
                  <a:lnTo>
                    <a:pt x="4654" y="4651"/>
                  </a:lnTo>
                  <a:lnTo>
                    <a:pt x="4654" y="1"/>
                  </a:lnTo>
                  <a:close/>
                </a:path>
              </a:pathLst>
            </a:custGeom>
            <a:solidFill>
              <a:srgbClr val="E7D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7504938" y="3046844"/>
              <a:ext cx="290875" cy="465275"/>
            </a:xfrm>
            <a:custGeom>
              <a:avLst/>
              <a:gdLst/>
              <a:ahLst/>
              <a:cxnLst/>
              <a:rect l="l" t="t" r="r" b="b"/>
              <a:pathLst>
                <a:path w="11635" h="18611" extrusionOk="0">
                  <a:moveTo>
                    <a:pt x="4657" y="4651"/>
                  </a:moveTo>
                  <a:lnTo>
                    <a:pt x="4657" y="6977"/>
                  </a:lnTo>
                  <a:lnTo>
                    <a:pt x="2330" y="6977"/>
                  </a:lnTo>
                  <a:lnTo>
                    <a:pt x="2330" y="4651"/>
                  </a:lnTo>
                  <a:close/>
                  <a:moveTo>
                    <a:pt x="9307" y="4651"/>
                  </a:moveTo>
                  <a:lnTo>
                    <a:pt x="9307" y="6977"/>
                  </a:lnTo>
                  <a:lnTo>
                    <a:pt x="6984" y="6977"/>
                  </a:lnTo>
                  <a:lnTo>
                    <a:pt x="6984" y="4651"/>
                  </a:lnTo>
                  <a:close/>
                  <a:moveTo>
                    <a:pt x="6981" y="9304"/>
                  </a:moveTo>
                  <a:lnTo>
                    <a:pt x="6981" y="11628"/>
                  </a:lnTo>
                  <a:lnTo>
                    <a:pt x="4657" y="11628"/>
                  </a:lnTo>
                  <a:lnTo>
                    <a:pt x="4657" y="9304"/>
                  </a:lnTo>
                  <a:close/>
                  <a:moveTo>
                    <a:pt x="2327" y="0"/>
                  </a:moveTo>
                  <a:lnTo>
                    <a:pt x="2327" y="2327"/>
                  </a:lnTo>
                  <a:lnTo>
                    <a:pt x="1" y="2327"/>
                  </a:lnTo>
                  <a:lnTo>
                    <a:pt x="1" y="13955"/>
                  </a:lnTo>
                  <a:lnTo>
                    <a:pt x="4657" y="13955"/>
                  </a:lnTo>
                  <a:lnTo>
                    <a:pt x="4657" y="16284"/>
                  </a:lnTo>
                  <a:lnTo>
                    <a:pt x="3527" y="16284"/>
                  </a:lnTo>
                  <a:lnTo>
                    <a:pt x="3527" y="18611"/>
                  </a:lnTo>
                  <a:lnTo>
                    <a:pt x="8178" y="18611"/>
                  </a:lnTo>
                  <a:lnTo>
                    <a:pt x="8178" y="16284"/>
                  </a:lnTo>
                  <a:lnTo>
                    <a:pt x="6981" y="16284"/>
                  </a:lnTo>
                  <a:lnTo>
                    <a:pt x="6981" y="13955"/>
                  </a:lnTo>
                  <a:lnTo>
                    <a:pt x="11634" y="13955"/>
                  </a:lnTo>
                  <a:lnTo>
                    <a:pt x="11634" y="2327"/>
                  </a:lnTo>
                  <a:lnTo>
                    <a:pt x="9305" y="2327"/>
                  </a:lnTo>
                  <a:lnTo>
                    <a:pt x="9305" y="0"/>
                  </a:lnTo>
                  <a:close/>
                </a:path>
              </a:pathLst>
            </a:custGeom>
            <a:solidFill>
              <a:srgbClr val="E7D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7504938" y="4209894"/>
              <a:ext cx="116300" cy="116300"/>
            </a:xfrm>
            <a:custGeom>
              <a:avLst/>
              <a:gdLst/>
              <a:ahLst/>
              <a:cxnLst/>
              <a:rect l="l" t="t" r="r" b="b"/>
              <a:pathLst>
                <a:path w="4652" h="4652" extrusionOk="0">
                  <a:moveTo>
                    <a:pt x="1" y="1"/>
                  </a:moveTo>
                  <a:lnTo>
                    <a:pt x="1" y="4651"/>
                  </a:lnTo>
                  <a:lnTo>
                    <a:pt x="4651" y="4651"/>
                  </a:lnTo>
                  <a:lnTo>
                    <a:pt x="4651" y="1"/>
                  </a:lnTo>
                  <a:close/>
                </a:path>
              </a:pathLst>
            </a:custGeom>
            <a:solidFill>
              <a:srgbClr val="E7D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7446763" y="3512044"/>
              <a:ext cx="58200" cy="465275"/>
            </a:xfrm>
            <a:custGeom>
              <a:avLst/>
              <a:gdLst/>
              <a:ahLst/>
              <a:cxnLst/>
              <a:rect l="l" t="t" r="r" b="b"/>
              <a:pathLst>
                <a:path w="2328" h="18611" extrusionOk="0">
                  <a:moveTo>
                    <a:pt x="1" y="0"/>
                  </a:moveTo>
                  <a:lnTo>
                    <a:pt x="1" y="16284"/>
                  </a:lnTo>
                  <a:lnTo>
                    <a:pt x="1" y="17051"/>
                  </a:lnTo>
                  <a:lnTo>
                    <a:pt x="1" y="18611"/>
                  </a:lnTo>
                  <a:lnTo>
                    <a:pt x="2328" y="18611"/>
                  </a:lnTo>
                  <a:lnTo>
                    <a:pt x="2328" y="17051"/>
                  </a:lnTo>
                  <a:lnTo>
                    <a:pt x="2328" y="16284"/>
                  </a:lnTo>
                  <a:lnTo>
                    <a:pt x="2328" y="0"/>
                  </a:lnTo>
                  <a:close/>
                </a:path>
              </a:pathLst>
            </a:custGeom>
            <a:solidFill>
              <a:srgbClr val="E7D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7388738" y="2930494"/>
              <a:ext cx="523400" cy="523400"/>
            </a:xfrm>
            <a:custGeom>
              <a:avLst/>
              <a:gdLst/>
              <a:ahLst/>
              <a:cxnLst/>
              <a:rect l="l" t="t" r="r" b="b"/>
              <a:pathLst>
                <a:path w="20936" h="20936" extrusionOk="0">
                  <a:moveTo>
                    <a:pt x="4649" y="1"/>
                  </a:moveTo>
                  <a:lnTo>
                    <a:pt x="4649" y="2328"/>
                  </a:lnTo>
                  <a:lnTo>
                    <a:pt x="4649" y="3243"/>
                  </a:lnTo>
                  <a:lnTo>
                    <a:pt x="4649" y="4654"/>
                  </a:lnTo>
                  <a:lnTo>
                    <a:pt x="2322" y="4654"/>
                  </a:lnTo>
                  <a:lnTo>
                    <a:pt x="2322" y="6981"/>
                  </a:lnTo>
                  <a:lnTo>
                    <a:pt x="1" y="6981"/>
                  </a:lnTo>
                  <a:lnTo>
                    <a:pt x="1" y="18609"/>
                  </a:lnTo>
                  <a:lnTo>
                    <a:pt x="2322" y="18609"/>
                  </a:lnTo>
                  <a:lnTo>
                    <a:pt x="2322" y="20935"/>
                  </a:lnTo>
                  <a:lnTo>
                    <a:pt x="9305" y="20935"/>
                  </a:lnTo>
                  <a:lnTo>
                    <a:pt x="9305" y="18609"/>
                  </a:lnTo>
                  <a:lnTo>
                    <a:pt x="4649" y="18609"/>
                  </a:lnTo>
                  <a:lnTo>
                    <a:pt x="4649" y="6981"/>
                  </a:lnTo>
                  <a:lnTo>
                    <a:pt x="6975" y="6981"/>
                  </a:lnTo>
                  <a:lnTo>
                    <a:pt x="6975" y="4654"/>
                  </a:lnTo>
                  <a:lnTo>
                    <a:pt x="13953" y="4654"/>
                  </a:lnTo>
                  <a:lnTo>
                    <a:pt x="13953" y="6981"/>
                  </a:lnTo>
                  <a:lnTo>
                    <a:pt x="16282" y="6981"/>
                  </a:lnTo>
                  <a:lnTo>
                    <a:pt x="16282" y="18609"/>
                  </a:lnTo>
                  <a:lnTo>
                    <a:pt x="11632" y="18609"/>
                  </a:lnTo>
                  <a:lnTo>
                    <a:pt x="11632" y="20935"/>
                  </a:lnTo>
                  <a:lnTo>
                    <a:pt x="18609" y="20935"/>
                  </a:lnTo>
                  <a:lnTo>
                    <a:pt x="18609" y="18609"/>
                  </a:lnTo>
                  <a:lnTo>
                    <a:pt x="20935" y="18609"/>
                  </a:lnTo>
                  <a:lnTo>
                    <a:pt x="20935" y="6981"/>
                  </a:lnTo>
                  <a:lnTo>
                    <a:pt x="18609" y="6981"/>
                  </a:lnTo>
                  <a:lnTo>
                    <a:pt x="18609" y="4654"/>
                  </a:lnTo>
                  <a:lnTo>
                    <a:pt x="16282" y="4654"/>
                  </a:lnTo>
                  <a:lnTo>
                    <a:pt x="16282" y="4657"/>
                  </a:lnTo>
                  <a:lnTo>
                    <a:pt x="16279" y="4654"/>
                  </a:lnTo>
                  <a:lnTo>
                    <a:pt x="16282" y="4654"/>
                  </a:lnTo>
                  <a:lnTo>
                    <a:pt x="16282" y="2328"/>
                  </a:lnTo>
                  <a:lnTo>
                    <a:pt x="11632" y="2328"/>
                  </a:lnTo>
                  <a:lnTo>
                    <a:pt x="116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7679438" y="4384319"/>
              <a:ext cx="116375" cy="58200"/>
            </a:xfrm>
            <a:custGeom>
              <a:avLst/>
              <a:gdLst/>
              <a:ahLst/>
              <a:cxnLst/>
              <a:rect l="l" t="t" r="r" b="b"/>
              <a:pathLst>
                <a:path w="4655" h="2328" extrusionOk="0">
                  <a:moveTo>
                    <a:pt x="1" y="1"/>
                  </a:moveTo>
                  <a:lnTo>
                    <a:pt x="1" y="2328"/>
                  </a:lnTo>
                  <a:lnTo>
                    <a:pt x="4654" y="2328"/>
                  </a:lnTo>
                  <a:lnTo>
                    <a:pt x="46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7679438" y="3163094"/>
              <a:ext cx="58200" cy="58200"/>
            </a:xfrm>
            <a:custGeom>
              <a:avLst/>
              <a:gdLst/>
              <a:ahLst/>
              <a:cxnLst/>
              <a:rect l="l" t="t" r="r" b="b"/>
              <a:pathLst>
                <a:path w="2328" h="2328" extrusionOk="0">
                  <a:moveTo>
                    <a:pt x="1" y="1"/>
                  </a:moveTo>
                  <a:lnTo>
                    <a:pt x="1" y="2327"/>
                  </a:lnTo>
                  <a:lnTo>
                    <a:pt x="2327" y="2327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7504938" y="4384319"/>
              <a:ext cx="116300" cy="58200"/>
            </a:xfrm>
            <a:custGeom>
              <a:avLst/>
              <a:gdLst/>
              <a:ahLst/>
              <a:cxnLst/>
              <a:rect l="l" t="t" r="r" b="b"/>
              <a:pathLst>
                <a:path w="4652" h="2328" extrusionOk="0">
                  <a:moveTo>
                    <a:pt x="1" y="1"/>
                  </a:moveTo>
                  <a:lnTo>
                    <a:pt x="1" y="2328"/>
                  </a:lnTo>
                  <a:lnTo>
                    <a:pt x="4651" y="2328"/>
                  </a:lnTo>
                  <a:lnTo>
                    <a:pt x="46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7563113" y="3163094"/>
              <a:ext cx="58125" cy="58200"/>
            </a:xfrm>
            <a:custGeom>
              <a:avLst/>
              <a:gdLst/>
              <a:ahLst/>
              <a:cxnLst/>
              <a:rect l="l" t="t" r="r" b="b"/>
              <a:pathLst>
                <a:path w="2325" h="2328" extrusionOk="0">
                  <a:moveTo>
                    <a:pt x="0" y="1"/>
                  </a:moveTo>
                  <a:lnTo>
                    <a:pt x="0" y="2327"/>
                  </a:lnTo>
                  <a:lnTo>
                    <a:pt x="2324" y="2327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7504938" y="3512044"/>
              <a:ext cx="58200" cy="303050"/>
            </a:xfrm>
            <a:custGeom>
              <a:avLst/>
              <a:gdLst/>
              <a:ahLst/>
              <a:cxnLst/>
              <a:rect l="l" t="t" r="r" b="b"/>
              <a:pathLst>
                <a:path w="2328" h="12122" extrusionOk="0">
                  <a:moveTo>
                    <a:pt x="1" y="0"/>
                  </a:moveTo>
                  <a:lnTo>
                    <a:pt x="1" y="12122"/>
                  </a:lnTo>
                  <a:lnTo>
                    <a:pt x="2327" y="12122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F5F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7659363" y="3512044"/>
              <a:ext cx="136375" cy="303050"/>
            </a:xfrm>
            <a:custGeom>
              <a:avLst/>
              <a:gdLst/>
              <a:ahLst/>
              <a:cxnLst/>
              <a:rect l="l" t="t" r="r" b="b"/>
              <a:pathLst>
                <a:path w="5455" h="12122" extrusionOk="0">
                  <a:moveTo>
                    <a:pt x="3128" y="0"/>
                  </a:moveTo>
                  <a:lnTo>
                    <a:pt x="3128" y="2550"/>
                  </a:lnTo>
                  <a:lnTo>
                    <a:pt x="0" y="2550"/>
                  </a:lnTo>
                  <a:lnTo>
                    <a:pt x="0" y="4871"/>
                  </a:lnTo>
                  <a:lnTo>
                    <a:pt x="3128" y="4871"/>
                  </a:lnTo>
                  <a:lnTo>
                    <a:pt x="3128" y="12122"/>
                  </a:lnTo>
                  <a:lnTo>
                    <a:pt x="5454" y="12122"/>
                  </a:lnTo>
                  <a:lnTo>
                    <a:pt x="5454" y="0"/>
                  </a:lnTo>
                  <a:close/>
                </a:path>
              </a:pathLst>
            </a:custGeom>
            <a:solidFill>
              <a:srgbClr val="F5F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14" name="Google Shape;614;p33"/>
          <p:cNvGrpSpPr/>
          <p:nvPr/>
        </p:nvGrpSpPr>
        <p:grpSpPr>
          <a:xfrm>
            <a:off x="1947482" y="2841469"/>
            <a:ext cx="637375" cy="1684075"/>
            <a:chOff x="1947482" y="2841469"/>
            <a:chExt cx="637375" cy="1684075"/>
          </a:xfrm>
        </p:grpSpPr>
        <p:sp>
          <p:nvSpPr>
            <p:cNvPr id="615" name="Google Shape;615;p33"/>
            <p:cNvSpPr/>
            <p:nvPr/>
          </p:nvSpPr>
          <p:spPr>
            <a:xfrm>
              <a:off x="1947482" y="2841469"/>
              <a:ext cx="637375" cy="1684075"/>
            </a:xfrm>
            <a:custGeom>
              <a:avLst/>
              <a:gdLst/>
              <a:ahLst/>
              <a:cxnLst/>
              <a:rect l="l" t="t" r="r" b="b"/>
              <a:pathLst>
                <a:path w="25495" h="67363" extrusionOk="0">
                  <a:moveTo>
                    <a:pt x="9305" y="1"/>
                  </a:moveTo>
                  <a:lnTo>
                    <a:pt x="9305" y="2327"/>
                  </a:lnTo>
                  <a:lnTo>
                    <a:pt x="4652" y="2327"/>
                  </a:lnTo>
                  <a:lnTo>
                    <a:pt x="4652" y="4651"/>
                  </a:lnTo>
                  <a:lnTo>
                    <a:pt x="2328" y="4651"/>
                  </a:lnTo>
                  <a:lnTo>
                    <a:pt x="2328" y="20938"/>
                  </a:lnTo>
                  <a:lnTo>
                    <a:pt x="1" y="20938"/>
                  </a:lnTo>
                  <a:lnTo>
                    <a:pt x="1" y="48755"/>
                  </a:lnTo>
                  <a:lnTo>
                    <a:pt x="2328" y="48755"/>
                  </a:lnTo>
                  <a:lnTo>
                    <a:pt x="2328" y="67363"/>
                  </a:lnTo>
                  <a:lnTo>
                    <a:pt x="25494" y="67363"/>
                  </a:lnTo>
                  <a:lnTo>
                    <a:pt x="25494" y="58157"/>
                  </a:lnTo>
                  <a:lnTo>
                    <a:pt x="23167" y="58157"/>
                  </a:lnTo>
                  <a:lnTo>
                    <a:pt x="23167" y="48755"/>
                  </a:lnTo>
                  <a:lnTo>
                    <a:pt x="25494" y="48755"/>
                  </a:lnTo>
                  <a:lnTo>
                    <a:pt x="25494" y="4651"/>
                  </a:lnTo>
                  <a:lnTo>
                    <a:pt x="23167" y="4651"/>
                  </a:lnTo>
                  <a:lnTo>
                    <a:pt x="23167" y="2327"/>
                  </a:lnTo>
                  <a:lnTo>
                    <a:pt x="20841" y="2327"/>
                  </a:lnTo>
                  <a:lnTo>
                    <a:pt x="208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2425041" y="3915744"/>
              <a:ext cx="58200" cy="58125"/>
            </a:xfrm>
            <a:custGeom>
              <a:avLst/>
              <a:gdLst/>
              <a:ahLst/>
              <a:cxnLst/>
              <a:rect l="l" t="t" r="r" b="b"/>
              <a:pathLst>
                <a:path w="2328" h="2325" extrusionOk="0">
                  <a:moveTo>
                    <a:pt x="1" y="1"/>
                  </a:moveTo>
                  <a:lnTo>
                    <a:pt x="1" y="2324"/>
                  </a:lnTo>
                  <a:lnTo>
                    <a:pt x="2327" y="2324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rgbClr val="E7D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2425041" y="3159719"/>
              <a:ext cx="58200" cy="58125"/>
            </a:xfrm>
            <a:custGeom>
              <a:avLst/>
              <a:gdLst/>
              <a:ahLst/>
              <a:cxnLst/>
              <a:rect l="l" t="t" r="r" b="b"/>
              <a:pathLst>
                <a:path w="2328" h="2325" extrusionOk="0">
                  <a:moveTo>
                    <a:pt x="1" y="0"/>
                  </a:moveTo>
                  <a:lnTo>
                    <a:pt x="1" y="2324"/>
                  </a:lnTo>
                  <a:lnTo>
                    <a:pt x="2327" y="2324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E7D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2134291" y="3043319"/>
              <a:ext cx="290850" cy="349025"/>
            </a:xfrm>
            <a:custGeom>
              <a:avLst/>
              <a:gdLst/>
              <a:ahLst/>
              <a:cxnLst/>
              <a:rect l="l" t="t" r="r" b="b"/>
              <a:pathLst>
                <a:path w="11634" h="13961" extrusionOk="0">
                  <a:moveTo>
                    <a:pt x="4654" y="4651"/>
                  </a:moveTo>
                  <a:lnTo>
                    <a:pt x="4654" y="6980"/>
                  </a:lnTo>
                  <a:lnTo>
                    <a:pt x="2324" y="6977"/>
                  </a:lnTo>
                  <a:lnTo>
                    <a:pt x="2324" y="4651"/>
                  </a:lnTo>
                  <a:close/>
                  <a:moveTo>
                    <a:pt x="9301" y="4651"/>
                  </a:moveTo>
                  <a:lnTo>
                    <a:pt x="9301" y="6980"/>
                  </a:lnTo>
                  <a:lnTo>
                    <a:pt x="6977" y="6977"/>
                  </a:lnTo>
                  <a:lnTo>
                    <a:pt x="6977" y="4651"/>
                  </a:lnTo>
                  <a:close/>
                  <a:moveTo>
                    <a:pt x="9301" y="9307"/>
                  </a:moveTo>
                  <a:lnTo>
                    <a:pt x="9301" y="11634"/>
                  </a:lnTo>
                  <a:lnTo>
                    <a:pt x="2324" y="11634"/>
                  </a:lnTo>
                  <a:lnTo>
                    <a:pt x="2324" y="9307"/>
                  </a:lnTo>
                  <a:close/>
                  <a:moveTo>
                    <a:pt x="0" y="0"/>
                  </a:moveTo>
                  <a:lnTo>
                    <a:pt x="0" y="4651"/>
                  </a:lnTo>
                  <a:lnTo>
                    <a:pt x="0" y="6980"/>
                  </a:lnTo>
                  <a:lnTo>
                    <a:pt x="0" y="9307"/>
                  </a:lnTo>
                  <a:lnTo>
                    <a:pt x="0" y="13960"/>
                  </a:lnTo>
                  <a:lnTo>
                    <a:pt x="11631" y="13960"/>
                  </a:lnTo>
                  <a:lnTo>
                    <a:pt x="11631" y="9307"/>
                  </a:lnTo>
                  <a:lnTo>
                    <a:pt x="11634" y="9307"/>
                  </a:lnTo>
                  <a:lnTo>
                    <a:pt x="11634" y="6977"/>
                  </a:lnTo>
                  <a:lnTo>
                    <a:pt x="11634" y="4651"/>
                  </a:lnTo>
                  <a:lnTo>
                    <a:pt x="11634" y="0"/>
                  </a:lnTo>
                  <a:close/>
                </a:path>
              </a:pathLst>
            </a:custGeom>
            <a:solidFill>
              <a:srgbClr val="E7D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2192391" y="3392244"/>
              <a:ext cx="116275" cy="58200"/>
            </a:xfrm>
            <a:custGeom>
              <a:avLst/>
              <a:gdLst/>
              <a:ahLst/>
              <a:cxnLst/>
              <a:rect l="l" t="t" r="r" b="b"/>
              <a:pathLst>
                <a:path w="4651" h="2328" extrusionOk="0">
                  <a:moveTo>
                    <a:pt x="0" y="0"/>
                  </a:moveTo>
                  <a:lnTo>
                    <a:pt x="0" y="2327"/>
                  </a:lnTo>
                  <a:lnTo>
                    <a:pt x="4651" y="2327"/>
                  </a:lnTo>
                  <a:lnTo>
                    <a:pt x="4651" y="0"/>
                  </a:lnTo>
                  <a:close/>
                </a:path>
              </a:pathLst>
            </a:custGeom>
            <a:solidFill>
              <a:srgbClr val="E7D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2076191" y="3915744"/>
              <a:ext cx="348875" cy="465150"/>
            </a:xfrm>
            <a:custGeom>
              <a:avLst/>
              <a:gdLst/>
              <a:ahLst/>
              <a:cxnLst/>
              <a:rect l="l" t="t" r="r" b="b"/>
              <a:pathLst>
                <a:path w="13955" h="18606" extrusionOk="0">
                  <a:moveTo>
                    <a:pt x="0" y="1"/>
                  </a:moveTo>
                  <a:lnTo>
                    <a:pt x="0" y="2324"/>
                  </a:lnTo>
                  <a:lnTo>
                    <a:pt x="0" y="18606"/>
                  </a:lnTo>
                  <a:lnTo>
                    <a:pt x="4648" y="18606"/>
                  </a:lnTo>
                  <a:lnTo>
                    <a:pt x="4648" y="2324"/>
                  </a:lnTo>
                  <a:lnTo>
                    <a:pt x="9304" y="2324"/>
                  </a:lnTo>
                  <a:lnTo>
                    <a:pt x="9304" y="18606"/>
                  </a:lnTo>
                  <a:lnTo>
                    <a:pt x="13955" y="18606"/>
                  </a:lnTo>
                  <a:lnTo>
                    <a:pt x="13955" y="2324"/>
                  </a:lnTo>
                  <a:lnTo>
                    <a:pt x="139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2076191" y="3159719"/>
              <a:ext cx="58175" cy="58125"/>
            </a:xfrm>
            <a:custGeom>
              <a:avLst/>
              <a:gdLst/>
              <a:ahLst/>
              <a:cxnLst/>
              <a:rect l="l" t="t" r="r" b="b"/>
              <a:pathLst>
                <a:path w="2327" h="2325" extrusionOk="0">
                  <a:moveTo>
                    <a:pt x="0" y="0"/>
                  </a:moveTo>
                  <a:lnTo>
                    <a:pt x="0" y="2324"/>
                  </a:lnTo>
                  <a:lnTo>
                    <a:pt x="2327" y="2324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E7D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2425041" y="3217819"/>
              <a:ext cx="58200" cy="58175"/>
            </a:xfrm>
            <a:custGeom>
              <a:avLst/>
              <a:gdLst/>
              <a:ahLst/>
              <a:cxnLst/>
              <a:rect l="l" t="t" r="r" b="b"/>
              <a:pathLst>
                <a:path w="2328" h="2327" extrusionOk="0">
                  <a:moveTo>
                    <a:pt x="1" y="0"/>
                  </a:moveTo>
                  <a:lnTo>
                    <a:pt x="1" y="2327"/>
                  </a:lnTo>
                  <a:lnTo>
                    <a:pt x="2327" y="2327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6D5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2425041" y="3043369"/>
              <a:ext cx="58200" cy="116300"/>
            </a:xfrm>
            <a:custGeom>
              <a:avLst/>
              <a:gdLst/>
              <a:ahLst/>
              <a:cxnLst/>
              <a:rect l="l" t="t" r="r" b="b"/>
              <a:pathLst>
                <a:path w="2328" h="4652" extrusionOk="0">
                  <a:moveTo>
                    <a:pt x="1" y="1"/>
                  </a:moveTo>
                  <a:lnTo>
                    <a:pt x="1" y="4651"/>
                  </a:lnTo>
                  <a:lnTo>
                    <a:pt x="2327" y="4651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rgbClr val="6D5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2134216" y="2927119"/>
              <a:ext cx="290850" cy="116275"/>
            </a:xfrm>
            <a:custGeom>
              <a:avLst/>
              <a:gdLst/>
              <a:ahLst/>
              <a:cxnLst/>
              <a:rect l="l" t="t" r="r" b="b"/>
              <a:pathLst>
                <a:path w="11634" h="4651" extrusionOk="0">
                  <a:moveTo>
                    <a:pt x="4657" y="0"/>
                  </a:moveTo>
                  <a:lnTo>
                    <a:pt x="4657" y="2324"/>
                  </a:lnTo>
                  <a:lnTo>
                    <a:pt x="0" y="2324"/>
                  </a:lnTo>
                  <a:lnTo>
                    <a:pt x="0" y="4651"/>
                  </a:lnTo>
                  <a:lnTo>
                    <a:pt x="11634" y="4651"/>
                  </a:lnTo>
                  <a:lnTo>
                    <a:pt x="11634" y="2324"/>
                  </a:lnTo>
                  <a:lnTo>
                    <a:pt x="9310" y="2324"/>
                  </a:lnTo>
                  <a:lnTo>
                    <a:pt x="9310" y="0"/>
                  </a:lnTo>
                  <a:close/>
                </a:path>
              </a:pathLst>
            </a:custGeom>
            <a:solidFill>
              <a:srgbClr val="6D5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2076191" y="3217819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0" y="0"/>
                  </a:moveTo>
                  <a:lnTo>
                    <a:pt x="0" y="2327"/>
                  </a:lnTo>
                  <a:lnTo>
                    <a:pt x="2327" y="2327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6D5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2076191" y="3043369"/>
              <a:ext cx="58175" cy="116300"/>
            </a:xfrm>
            <a:custGeom>
              <a:avLst/>
              <a:gdLst/>
              <a:ahLst/>
              <a:cxnLst/>
              <a:rect l="l" t="t" r="r" b="b"/>
              <a:pathLst>
                <a:path w="2327" h="4652" extrusionOk="0">
                  <a:moveTo>
                    <a:pt x="0" y="1"/>
                  </a:moveTo>
                  <a:lnTo>
                    <a:pt x="0" y="4651"/>
                  </a:lnTo>
                  <a:lnTo>
                    <a:pt x="2327" y="4651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rgbClr val="6D5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2018016" y="3915744"/>
              <a:ext cx="58200" cy="58125"/>
            </a:xfrm>
            <a:custGeom>
              <a:avLst/>
              <a:gdLst/>
              <a:ahLst/>
              <a:cxnLst/>
              <a:rect l="l" t="t" r="r" b="b"/>
              <a:pathLst>
                <a:path w="2328" h="2325" extrusionOk="0">
                  <a:moveTo>
                    <a:pt x="1" y="1"/>
                  </a:moveTo>
                  <a:lnTo>
                    <a:pt x="1" y="2324"/>
                  </a:lnTo>
                  <a:lnTo>
                    <a:pt x="2327" y="2324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rgbClr val="E7D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2308791" y="4380869"/>
              <a:ext cx="174450" cy="58200"/>
            </a:xfrm>
            <a:custGeom>
              <a:avLst/>
              <a:gdLst/>
              <a:ahLst/>
              <a:cxnLst/>
              <a:rect l="l" t="t" r="r" b="b"/>
              <a:pathLst>
                <a:path w="6978" h="2328" extrusionOk="0">
                  <a:moveTo>
                    <a:pt x="0" y="1"/>
                  </a:moveTo>
                  <a:lnTo>
                    <a:pt x="0" y="2327"/>
                  </a:lnTo>
                  <a:lnTo>
                    <a:pt x="6977" y="2327"/>
                  </a:lnTo>
                  <a:lnTo>
                    <a:pt x="6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2018016" y="3450419"/>
              <a:ext cx="465225" cy="465350"/>
            </a:xfrm>
            <a:custGeom>
              <a:avLst/>
              <a:gdLst/>
              <a:ahLst/>
              <a:cxnLst/>
              <a:rect l="l" t="t" r="r" b="b"/>
              <a:pathLst>
                <a:path w="18609" h="18614" extrusionOk="0">
                  <a:moveTo>
                    <a:pt x="1" y="0"/>
                  </a:moveTo>
                  <a:lnTo>
                    <a:pt x="1" y="18614"/>
                  </a:lnTo>
                  <a:lnTo>
                    <a:pt x="18608" y="18614"/>
                  </a:lnTo>
                  <a:lnTo>
                    <a:pt x="18608" y="0"/>
                  </a:lnTo>
                  <a:lnTo>
                    <a:pt x="11631" y="0"/>
                  </a:lnTo>
                  <a:lnTo>
                    <a:pt x="11631" y="2327"/>
                  </a:lnTo>
                  <a:lnTo>
                    <a:pt x="11631" y="4653"/>
                  </a:lnTo>
                  <a:lnTo>
                    <a:pt x="9305" y="4653"/>
                  </a:lnTo>
                  <a:lnTo>
                    <a:pt x="9305" y="2327"/>
                  </a:lnTo>
                  <a:lnTo>
                    <a:pt x="6975" y="2327"/>
                  </a:lnTo>
                  <a:lnTo>
                    <a:pt x="69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2308791" y="3159719"/>
              <a:ext cx="58125" cy="58125"/>
            </a:xfrm>
            <a:custGeom>
              <a:avLst/>
              <a:gdLst/>
              <a:ahLst/>
              <a:cxnLst/>
              <a:rect l="l" t="t" r="r" b="b"/>
              <a:pathLst>
                <a:path w="2325" h="2325" extrusionOk="0">
                  <a:moveTo>
                    <a:pt x="0" y="0"/>
                  </a:moveTo>
                  <a:lnTo>
                    <a:pt x="0" y="2324"/>
                  </a:lnTo>
                  <a:lnTo>
                    <a:pt x="2324" y="232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2076191" y="4380869"/>
              <a:ext cx="174450" cy="58200"/>
            </a:xfrm>
            <a:custGeom>
              <a:avLst/>
              <a:gdLst/>
              <a:ahLst/>
              <a:cxnLst/>
              <a:rect l="l" t="t" r="r" b="b"/>
              <a:pathLst>
                <a:path w="6978" h="2328" extrusionOk="0">
                  <a:moveTo>
                    <a:pt x="0" y="1"/>
                  </a:moveTo>
                  <a:lnTo>
                    <a:pt x="0" y="2327"/>
                  </a:lnTo>
                  <a:lnTo>
                    <a:pt x="6978" y="2327"/>
                  </a:lnTo>
                  <a:lnTo>
                    <a:pt x="69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2192391" y="3159719"/>
              <a:ext cx="58175" cy="58125"/>
            </a:xfrm>
            <a:custGeom>
              <a:avLst/>
              <a:gdLst/>
              <a:ahLst/>
              <a:cxnLst/>
              <a:rect l="l" t="t" r="r" b="b"/>
              <a:pathLst>
                <a:path w="2327" h="2325" extrusionOk="0">
                  <a:moveTo>
                    <a:pt x="0" y="0"/>
                  </a:moveTo>
                  <a:lnTo>
                    <a:pt x="0" y="2324"/>
                  </a:lnTo>
                  <a:lnTo>
                    <a:pt x="2327" y="2324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2192391" y="3275969"/>
              <a:ext cx="174450" cy="58200"/>
            </a:xfrm>
            <a:custGeom>
              <a:avLst/>
              <a:gdLst/>
              <a:ahLst/>
              <a:cxnLst/>
              <a:rect l="l" t="t" r="r" b="b"/>
              <a:pathLst>
                <a:path w="6978" h="2328" extrusionOk="0">
                  <a:moveTo>
                    <a:pt x="0" y="1"/>
                  </a:moveTo>
                  <a:lnTo>
                    <a:pt x="0" y="2328"/>
                  </a:lnTo>
                  <a:lnTo>
                    <a:pt x="6977" y="2328"/>
                  </a:lnTo>
                  <a:lnTo>
                    <a:pt x="6977" y="1"/>
                  </a:lnTo>
                  <a:close/>
                </a:path>
              </a:pathLst>
            </a:custGeom>
            <a:solidFill>
              <a:srgbClr val="F5F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2192391" y="3450419"/>
              <a:ext cx="116425" cy="116350"/>
            </a:xfrm>
            <a:custGeom>
              <a:avLst/>
              <a:gdLst/>
              <a:ahLst/>
              <a:cxnLst/>
              <a:rect l="l" t="t" r="r" b="b"/>
              <a:pathLst>
                <a:path w="4657" h="4654" extrusionOk="0">
                  <a:moveTo>
                    <a:pt x="0" y="0"/>
                  </a:moveTo>
                  <a:lnTo>
                    <a:pt x="0" y="2327"/>
                  </a:lnTo>
                  <a:lnTo>
                    <a:pt x="2330" y="2327"/>
                  </a:lnTo>
                  <a:lnTo>
                    <a:pt x="2330" y="4653"/>
                  </a:lnTo>
                  <a:lnTo>
                    <a:pt x="4656" y="4653"/>
                  </a:lnTo>
                  <a:lnTo>
                    <a:pt x="4656" y="2327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rgbClr val="F5F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2245116" y="3624694"/>
              <a:ext cx="116425" cy="58200"/>
            </a:xfrm>
            <a:custGeom>
              <a:avLst/>
              <a:gdLst/>
              <a:ahLst/>
              <a:cxnLst/>
              <a:rect l="l" t="t" r="r" b="b"/>
              <a:pathLst>
                <a:path w="4657" h="2328" extrusionOk="0">
                  <a:moveTo>
                    <a:pt x="0" y="1"/>
                  </a:moveTo>
                  <a:lnTo>
                    <a:pt x="0" y="2327"/>
                  </a:lnTo>
                  <a:lnTo>
                    <a:pt x="4656" y="2327"/>
                  </a:lnTo>
                  <a:lnTo>
                    <a:pt x="4656" y="1"/>
                  </a:lnTo>
                  <a:close/>
                </a:path>
              </a:pathLst>
            </a:custGeom>
            <a:solidFill>
              <a:srgbClr val="F5F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2058466" y="3450419"/>
              <a:ext cx="58200" cy="465900"/>
            </a:xfrm>
            <a:custGeom>
              <a:avLst/>
              <a:gdLst/>
              <a:ahLst/>
              <a:cxnLst/>
              <a:rect l="l" t="t" r="r" b="b"/>
              <a:pathLst>
                <a:path w="2328" h="18636" extrusionOk="0">
                  <a:moveTo>
                    <a:pt x="1" y="0"/>
                  </a:moveTo>
                  <a:lnTo>
                    <a:pt x="1" y="18636"/>
                  </a:lnTo>
                  <a:lnTo>
                    <a:pt x="2327" y="18636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F5F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2386541" y="3450419"/>
              <a:ext cx="58200" cy="465900"/>
            </a:xfrm>
            <a:custGeom>
              <a:avLst/>
              <a:gdLst/>
              <a:ahLst/>
              <a:cxnLst/>
              <a:rect l="l" t="t" r="r" b="b"/>
              <a:pathLst>
                <a:path w="2328" h="18636" extrusionOk="0">
                  <a:moveTo>
                    <a:pt x="1" y="0"/>
                  </a:moveTo>
                  <a:lnTo>
                    <a:pt x="1" y="18636"/>
                  </a:lnTo>
                  <a:lnTo>
                    <a:pt x="2327" y="18636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F5F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38" name="Google Shape;638;p33"/>
          <p:cNvGrpSpPr/>
          <p:nvPr/>
        </p:nvGrpSpPr>
        <p:grpSpPr>
          <a:xfrm>
            <a:off x="1144026" y="2844292"/>
            <a:ext cx="695450" cy="1684075"/>
            <a:chOff x="1144026" y="2844292"/>
            <a:chExt cx="695450" cy="1684075"/>
          </a:xfrm>
        </p:grpSpPr>
        <p:sp>
          <p:nvSpPr>
            <p:cNvPr id="639" name="Google Shape;639;p33"/>
            <p:cNvSpPr/>
            <p:nvPr/>
          </p:nvSpPr>
          <p:spPr>
            <a:xfrm flipH="1">
              <a:off x="1144026" y="2844292"/>
              <a:ext cx="695450" cy="1684075"/>
            </a:xfrm>
            <a:custGeom>
              <a:avLst/>
              <a:gdLst/>
              <a:ahLst/>
              <a:cxnLst/>
              <a:rect l="l" t="t" r="r" b="b"/>
              <a:pathLst>
                <a:path w="27818" h="67363" extrusionOk="0">
                  <a:moveTo>
                    <a:pt x="4648" y="0"/>
                  </a:moveTo>
                  <a:lnTo>
                    <a:pt x="4648" y="4651"/>
                  </a:lnTo>
                  <a:lnTo>
                    <a:pt x="2327" y="4651"/>
                  </a:lnTo>
                  <a:lnTo>
                    <a:pt x="2327" y="6977"/>
                  </a:lnTo>
                  <a:lnTo>
                    <a:pt x="0" y="6977"/>
                  </a:lnTo>
                  <a:lnTo>
                    <a:pt x="0" y="25490"/>
                  </a:lnTo>
                  <a:lnTo>
                    <a:pt x="2327" y="25490"/>
                  </a:lnTo>
                  <a:lnTo>
                    <a:pt x="2327" y="48754"/>
                  </a:lnTo>
                  <a:lnTo>
                    <a:pt x="4648" y="48754"/>
                  </a:lnTo>
                  <a:lnTo>
                    <a:pt x="4648" y="67362"/>
                  </a:lnTo>
                  <a:lnTo>
                    <a:pt x="23167" y="67362"/>
                  </a:lnTo>
                  <a:lnTo>
                    <a:pt x="23167" y="48754"/>
                  </a:lnTo>
                  <a:lnTo>
                    <a:pt x="25493" y="48754"/>
                  </a:lnTo>
                  <a:lnTo>
                    <a:pt x="25493" y="27817"/>
                  </a:lnTo>
                  <a:lnTo>
                    <a:pt x="25493" y="25490"/>
                  </a:lnTo>
                  <a:lnTo>
                    <a:pt x="27817" y="25490"/>
                  </a:lnTo>
                  <a:lnTo>
                    <a:pt x="27817" y="6977"/>
                  </a:lnTo>
                  <a:lnTo>
                    <a:pt x="25493" y="6977"/>
                  </a:lnTo>
                  <a:lnTo>
                    <a:pt x="25493" y="4651"/>
                  </a:lnTo>
                  <a:lnTo>
                    <a:pt x="23167" y="4651"/>
                  </a:lnTo>
                  <a:lnTo>
                    <a:pt x="23167" y="2324"/>
                  </a:lnTo>
                  <a:lnTo>
                    <a:pt x="18511" y="2324"/>
                  </a:lnTo>
                  <a:lnTo>
                    <a:pt x="185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0" name="Google Shape;640;p33"/>
            <p:cNvSpPr/>
            <p:nvPr/>
          </p:nvSpPr>
          <p:spPr>
            <a:xfrm flipH="1">
              <a:off x="1348189" y="3977294"/>
              <a:ext cx="116375" cy="232625"/>
            </a:xfrm>
            <a:custGeom>
              <a:avLst/>
              <a:gdLst/>
              <a:ahLst/>
              <a:cxnLst/>
              <a:rect l="l" t="t" r="r" b="b"/>
              <a:pathLst>
                <a:path w="4655" h="9305" extrusionOk="0">
                  <a:moveTo>
                    <a:pt x="1" y="1"/>
                  </a:moveTo>
                  <a:lnTo>
                    <a:pt x="1" y="9305"/>
                  </a:lnTo>
                  <a:lnTo>
                    <a:pt x="4654" y="9305"/>
                  </a:lnTo>
                  <a:lnTo>
                    <a:pt x="46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1" name="Google Shape;641;p33"/>
            <p:cNvSpPr/>
            <p:nvPr/>
          </p:nvSpPr>
          <p:spPr>
            <a:xfrm flipH="1">
              <a:off x="1464539" y="3279444"/>
              <a:ext cx="58125" cy="58125"/>
            </a:xfrm>
            <a:custGeom>
              <a:avLst/>
              <a:gdLst/>
              <a:ahLst/>
              <a:cxnLst/>
              <a:rect l="l" t="t" r="r" b="b"/>
              <a:pathLst>
                <a:path w="2325" h="2325" extrusionOk="0">
                  <a:moveTo>
                    <a:pt x="1" y="0"/>
                  </a:moveTo>
                  <a:lnTo>
                    <a:pt x="1" y="2324"/>
                  </a:lnTo>
                  <a:lnTo>
                    <a:pt x="2325" y="2324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33"/>
            <p:cNvSpPr/>
            <p:nvPr/>
          </p:nvSpPr>
          <p:spPr>
            <a:xfrm flipH="1">
              <a:off x="1522764" y="3977294"/>
              <a:ext cx="116300" cy="232625"/>
            </a:xfrm>
            <a:custGeom>
              <a:avLst/>
              <a:gdLst/>
              <a:ahLst/>
              <a:cxnLst/>
              <a:rect l="l" t="t" r="r" b="b"/>
              <a:pathLst>
                <a:path w="4652" h="9305" extrusionOk="0">
                  <a:moveTo>
                    <a:pt x="1" y="1"/>
                  </a:moveTo>
                  <a:lnTo>
                    <a:pt x="1" y="9305"/>
                  </a:lnTo>
                  <a:lnTo>
                    <a:pt x="4651" y="9305"/>
                  </a:lnTo>
                  <a:lnTo>
                    <a:pt x="46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33"/>
            <p:cNvSpPr/>
            <p:nvPr/>
          </p:nvSpPr>
          <p:spPr>
            <a:xfrm flipH="1">
              <a:off x="1348189" y="4326169"/>
              <a:ext cx="116375" cy="58175"/>
            </a:xfrm>
            <a:custGeom>
              <a:avLst/>
              <a:gdLst/>
              <a:ahLst/>
              <a:cxnLst/>
              <a:rect l="l" t="t" r="r" b="b"/>
              <a:pathLst>
                <a:path w="4655" h="2327" extrusionOk="0">
                  <a:moveTo>
                    <a:pt x="1" y="0"/>
                  </a:moveTo>
                  <a:lnTo>
                    <a:pt x="1" y="2327"/>
                  </a:lnTo>
                  <a:lnTo>
                    <a:pt x="4654" y="2327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33"/>
            <p:cNvSpPr/>
            <p:nvPr/>
          </p:nvSpPr>
          <p:spPr>
            <a:xfrm flipH="1">
              <a:off x="1348189" y="3453869"/>
              <a:ext cx="290875" cy="523450"/>
            </a:xfrm>
            <a:custGeom>
              <a:avLst/>
              <a:gdLst/>
              <a:ahLst/>
              <a:cxnLst/>
              <a:rect l="l" t="t" r="r" b="b"/>
              <a:pathLst>
                <a:path w="11635" h="20938" extrusionOk="0">
                  <a:moveTo>
                    <a:pt x="1" y="0"/>
                  </a:moveTo>
                  <a:lnTo>
                    <a:pt x="1" y="2327"/>
                  </a:lnTo>
                  <a:lnTo>
                    <a:pt x="1" y="18611"/>
                  </a:lnTo>
                  <a:lnTo>
                    <a:pt x="1" y="20938"/>
                  </a:lnTo>
                  <a:lnTo>
                    <a:pt x="11634" y="20938"/>
                  </a:lnTo>
                  <a:lnTo>
                    <a:pt x="11634" y="18611"/>
                  </a:lnTo>
                  <a:lnTo>
                    <a:pt x="11634" y="2327"/>
                  </a:lnTo>
                  <a:lnTo>
                    <a:pt x="11634" y="0"/>
                  </a:lnTo>
                  <a:lnTo>
                    <a:pt x="8178" y="0"/>
                  </a:lnTo>
                  <a:lnTo>
                    <a:pt x="8178" y="2327"/>
                  </a:lnTo>
                  <a:lnTo>
                    <a:pt x="3527" y="2327"/>
                  </a:lnTo>
                  <a:lnTo>
                    <a:pt x="35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33"/>
            <p:cNvSpPr/>
            <p:nvPr/>
          </p:nvSpPr>
          <p:spPr>
            <a:xfrm flipH="1">
              <a:off x="1522764" y="4326169"/>
              <a:ext cx="116300" cy="58175"/>
            </a:xfrm>
            <a:custGeom>
              <a:avLst/>
              <a:gdLst/>
              <a:ahLst/>
              <a:cxnLst/>
              <a:rect l="l" t="t" r="r" b="b"/>
              <a:pathLst>
                <a:path w="4652" h="2327" extrusionOk="0">
                  <a:moveTo>
                    <a:pt x="1" y="0"/>
                  </a:moveTo>
                  <a:lnTo>
                    <a:pt x="1" y="2327"/>
                  </a:lnTo>
                  <a:lnTo>
                    <a:pt x="4651" y="2327"/>
                  </a:lnTo>
                  <a:lnTo>
                    <a:pt x="46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33"/>
            <p:cNvSpPr/>
            <p:nvPr/>
          </p:nvSpPr>
          <p:spPr>
            <a:xfrm flipH="1">
              <a:off x="1290039" y="3512044"/>
              <a:ext cx="58175" cy="465275"/>
            </a:xfrm>
            <a:custGeom>
              <a:avLst/>
              <a:gdLst/>
              <a:ahLst/>
              <a:cxnLst/>
              <a:rect l="l" t="t" r="r" b="b"/>
              <a:pathLst>
                <a:path w="2327" h="18611" extrusionOk="0">
                  <a:moveTo>
                    <a:pt x="0" y="0"/>
                  </a:moveTo>
                  <a:lnTo>
                    <a:pt x="0" y="16284"/>
                  </a:lnTo>
                  <a:lnTo>
                    <a:pt x="0" y="17051"/>
                  </a:lnTo>
                  <a:lnTo>
                    <a:pt x="0" y="18611"/>
                  </a:lnTo>
                  <a:lnTo>
                    <a:pt x="2327" y="18611"/>
                  </a:lnTo>
                  <a:lnTo>
                    <a:pt x="2327" y="17051"/>
                  </a:lnTo>
                  <a:lnTo>
                    <a:pt x="2327" y="16284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E7D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33"/>
            <p:cNvSpPr/>
            <p:nvPr/>
          </p:nvSpPr>
          <p:spPr>
            <a:xfrm flipH="1">
              <a:off x="1348189" y="4209894"/>
              <a:ext cx="116375" cy="116300"/>
            </a:xfrm>
            <a:custGeom>
              <a:avLst/>
              <a:gdLst/>
              <a:ahLst/>
              <a:cxnLst/>
              <a:rect l="l" t="t" r="r" b="b"/>
              <a:pathLst>
                <a:path w="4655" h="4652" extrusionOk="0">
                  <a:moveTo>
                    <a:pt x="1" y="1"/>
                  </a:moveTo>
                  <a:lnTo>
                    <a:pt x="1" y="4651"/>
                  </a:lnTo>
                  <a:lnTo>
                    <a:pt x="4654" y="4651"/>
                  </a:lnTo>
                  <a:lnTo>
                    <a:pt x="4654" y="1"/>
                  </a:lnTo>
                  <a:close/>
                </a:path>
              </a:pathLst>
            </a:custGeom>
            <a:solidFill>
              <a:srgbClr val="E7D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33"/>
            <p:cNvSpPr/>
            <p:nvPr/>
          </p:nvSpPr>
          <p:spPr>
            <a:xfrm flipH="1">
              <a:off x="1348189" y="3046844"/>
              <a:ext cx="290875" cy="465275"/>
            </a:xfrm>
            <a:custGeom>
              <a:avLst/>
              <a:gdLst/>
              <a:ahLst/>
              <a:cxnLst/>
              <a:rect l="l" t="t" r="r" b="b"/>
              <a:pathLst>
                <a:path w="11635" h="18611" extrusionOk="0">
                  <a:moveTo>
                    <a:pt x="4657" y="4651"/>
                  </a:moveTo>
                  <a:lnTo>
                    <a:pt x="4657" y="6977"/>
                  </a:lnTo>
                  <a:lnTo>
                    <a:pt x="2330" y="6977"/>
                  </a:lnTo>
                  <a:lnTo>
                    <a:pt x="2330" y="4651"/>
                  </a:lnTo>
                  <a:close/>
                  <a:moveTo>
                    <a:pt x="9307" y="4651"/>
                  </a:moveTo>
                  <a:lnTo>
                    <a:pt x="9307" y="6977"/>
                  </a:lnTo>
                  <a:lnTo>
                    <a:pt x="6984" y="6977"/>
                  </a:lnTo>
                  <a:lnTo>
                    <a:pt x="6984" y="4651"/>
                  </a:lnTo>
                  <a:close/>
                  <a:moveTo>
                    <a:pt x="6981" y="9304"/>
                  </a:moveTo>
                  <a:lnTo>
                    <a:pt x="6981" y="11628"/>
                  </a:lnTo>
                  <a:lnTo>
                    <a:pt x="4657" y="11628"/>
                  </a:lnTo>
                  <a:lnTo>
                    <a:pt x="4657" y="9304"/>
                  </a:lnTo>
                  <a:close/>
                  <a:moveTo>
                    <a:pt x="2327" y="0"/>
                  </a:moveTo>
                  <a:lnTo>
                    <a:pt x="2327" y="2327"/>
                  </a:lnTo>
                  <a:lnTo>
                    <a:pt x="1" y="2327"/>
                  </a:lnTo>
                  <a:lnTo>
                    <a:pt x="1" y="13955"/>
                  </a:lnTo>
                  <a:lnTo>
                    <a:pt x="4657" y="13955"/>
                  </a:lnTo>
                  <a:lnTo>
                    <a:pt x="4657" y="16284"/>
                  </a:lnTo>
                  <a:lnTo>
                    <a:pt x="3527" y="16284"/>
                  </a:lnTo>
                  <a:lnTo>
                    <a:pt x="3527" y="18611"/>
                  </a:lnTo>
                  <a:lnTo>
                    <a:pt x="8178" y="18611"/>
                  </a:lnTo>
                  <a:lnTo>
                    <a:pt x="8178" y="16284"/>
                  </a:lnTo>
                  <a:lnTo>
                    <a:pt x="6981" y="16284"/>
                  </a:lnTo>
                  <a:lnTo>
                    <a:pt x="6981" y="13955"/>
                  </a:lnTo>
                  <a:lnTo>
                    <a:pt x="11634" y="13955"/>
                  </a:lnTo>
                  <a:lnTo>
                    <a:pt x="11634" y="2327"/>
                  </a:lnTo>
                  <a:lnTo>
                    <a:pt x="9305" y="2327"/>
                  </a:lnTo>
                  <a:lnTo>
                    <a:pt x="9305" y="0"/>
                  </a:lnTo>
                  <a:close/>
                </a:path>
              </a:pathLst>
            </a:custGeom>
            <a:solidFill>
              <a:srgbClr val="E7D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33"/>
            <p:cNvSpPr/>
            <p:nvPr/>
          </p:nvSpPr>
          <p:spPr>
            <a:xfrm flipH="1">
              <a:off x="1522764" y="4209894"/>
              <a:ext cx="116300" cy="116300"/>
            </a:xfrm>
            <a:custGeom>
              <a:avLst/>
              <a:gdLst/>
              <a:ahLst/>
              <a:cxnLst/>
              <a:rect l="l" t="t" r="r" b="b"/>
              <a:pathLst>
                <a:path w="4652" h="4652" extrusionOk="0">
                  <a:moveTo>
                    <a:pt x="1" y="1"/>
                  </a:moveTo>
                  <a:lnTo>
                    <a:pt x="1" y="4651"/>
                  </a:lnTo>
                  <a:lnTo>
                    <a:pt x="4651" y="4651"/>
                  </a:lnTo>
                  <a:lnTo>
                    <a:pt x="4651" y="1"/>
                  </a:lnTo>
                  <a:close/>
                </a:path>
              </a:pathLst>
            </a:custGeom>
            <a:solidFill>
              <a:srgbClr val="E7D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33"/>
            <p:cNvSpPr/>
            <p:nvPr/>
          </p:nvSpPr>
          <p:spPr>
            <a:xfrm flipH="1">
              <a:off x="1639039" y="3512044"/>
              <a:ext cx="58200" cy="465275"/>
            </a:xfrm>
            <a:custGeom>
              <a:avLst/>
              <a:gdLst/>
              <a:ahLst/>
              <a:cxnLst/>
              <a:rect l="l" t="t" r="r" b="b"/>
              <a:pathLst>
                <a:path w="2328" h="18611" extrusionOk="0">
                  <a:moveTo>
                    <a:pt x="1" y="0"/>
                  </a:moveTo>
                  <a:lnTo>
                    <a:pt x="1" y="16284"/>
                  </a:lnTo>
                  <a:lnTo>
                    <a:pt x="1" y="17051"/>
                  </a:lnTo>
                  <a:lnTo>
                    <a:pt x="1" y="18611"/>
                  </a:lnTo>
                  <a:lnTo>
                    <a:pt x="2328" y="18611"/>
                  </a:lnTo>
                  <a:lnTo>
                    <a:pt x="2328" y="17051"/>
                  </a:lnTo>
                  <a:lnTo>
                    <a:pt x="2328" y="16284"/>
                  </a:lnTo>
                  <a:lnTo>
                    <a:pt x="2328" y="0"/>
                  </a:lnTo>
                  <a:close/>
                </a:path>
              </a:pathLst>
            </a:custGeom>
            <a:solidFill>
              <a:srgbClr val="E7D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33"/>
            <p:cNvSpPr/>
            <p:nvPr/>
          </p:nvSpPr>
          <p:spPr>
            <a:xfrm flipH="1">
              <a:off x="1231864" y="2930494"/>
              <a:ext cx="523400" cy="523400"/>
            </a:xfrm>
            <a:custGeom>
              <a:avLst/>
              <a:gdLst/>
              <a:ahLst/>
              <a:cxnLst/>
              <a:rect l="l" t="t" r="r" b="b"/>
              <a:pathLst>
                <a:path w="20936" h="20936" extrusionOk="0">
                  <a:moveTo>
                    <a:pt x="4649" y="1"/>
                  </a:moveTo>
                  <a:lnTo>
                    <a:pt x="4649" y="2328"/>
                  </a:lnTo>
                  <a:lnTo>
                    <a:pt x="4649" y="3243"/>
                  </a:lnTo>
                  <a:lnTo>
                    <a:pt x="4649" y="4654"/>
                  </a:lnTo>
                  <a:lnTo>
                    <a:pt x="2322" y="4654"/>
                  </a:lnTo>
                  <a:lnTo>
                    <a:pt x="2322" y="6981"/>
                  </a:lnTo>
                  <a:lnTo>
                    <a:pt x="1" y="6981"/>
                  </a:lnTo>
                  <a:lnTo>
                    <a:pt x="1" y="18609"/>
                  </a:lnTo>
                  <a:lnTo>
                    <a:pt x="2322" y="18609"/>
                  </a:lnTo>
                  <a:lnTo>
                    <a:pt x="2322" y="20935"/>
                  </a:lnTo>
                  <a:lnTo>
                    <a:pt x="9305" y="20935"/>
                  </a:lnTo>
                  <a:lnTo>
                    <a:pt x="9305" y="18609"/>
                  </a:lnTo>
                  <a:lnTo>
                    <a:pt x="4649" y="18609"/>
                  </a:lnTo>
                  <a:lnTo>
                    <a:pt x="4649" y="6981"/>
                  </a:lnTo>
                  <a:lnTo>
                    <a:pt x="6975" y="6981"/>
                  </a:lnTo>
                  <a:lnTo>
                    <a:pt x="6975" y="4654"/>
                  </a:lnTo>
                  <a:lnTo>
                    <a:pt x="13953" y="4654"/>
                  </a:lnTo>
                  <a:lnTo>
                    <a:pt x="13953" y="6981"/>
                  </a:lnTo>
                  <a:lnTo>
                    <a:pt x="16282" y="6981"/>
                  </a:lnTo>
                  <a:lnTo>
                    <a:pt x="16282" y="18609"/>
                  </a:lnTo>
                  <a:lnTo>
                    <a:pt x="11632" y="18609"/>
                  </a:lnTo>
                  <a:lnTo>
                    <a:pt x="11632" y="20935"/>
                  </a:lnTo>
                  <a:lnTo>
                    <a:pt x="18609" y="20935"/>
                  </a:lnTo>
                  <a:lnTo>
                    <a:pt x="18609" y="18609"/>
                  </a:lnTo>
                  <a:lnTo>
                    <a:pt x="20935" y="18609"/>
                  </a:lnTo>
                  <a:lnTo>
                    <a:pt x="20935" y="6981"/>
                  </a:lnTo>
                  <a:lnTo>
                    <a:pt x="18609" y="6981"/>
                  </a:lnTo>
                  <a:lnTo>
                    <a:pt x="18609" y="4654"/>
                  </a:lnTo>
                  <a:lnTo>
                    <a:pt x="16282" y="4654"/>
                  </a:lnTo>
                  <a:lnTo>
                    <a:pt x="16282" y="4657"/>
                  </a:lnTo>
                  <a:lnTo>
                    <a:pt x="16279" y="4654"/>
                  </a:lnTo>
                  <a:lnTo>
                    <a:pt x="16282" y="4654"/>
                  </a:lnTo>
                  <a:lnTo>
                    <a:pt x="16282" y="2328"/>
                  </a:lnTo>
                  <a:lnTo>
                    <a:pt x="11632" y="2328"/>
                  </a:lnTo>
                  <a:lnTo>
                    <a:pt x="11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33"/>
            <p:cNvSpPr/>
            <p:nvPr/>
          </p:nvSpPr>
          <p:spPr>
            <a:xfrm flipH="1">
              <a:off x="1348189" y="4384319"/>
              <a:ext cx="116375" cy="58200"/>
            </a:xfrm>
            <a:custGeom>
              <a:avLst/>
              <a:gdLst/>
              <a:ahLst/>
              <a:cxnLst/>
              <a:rect l="l" t="t" r="r" b="b"/>
              <a:pathLst>
                <a:path w="4655" h="2328" extrusionOk="0">
                  <a:moveTo>
                    <a:pt x="1" y="1"/>
                  </a:moveTo>
                  <a:lnTo>
                    <a:pt x="1" y="2328"/>
                  </a:lnTo>
                  <a:lnTo>
                    <a:pt x="4654" y="2328"/>
                  </a:lnTo>
                  <a:lnTo>
                    <a:pt x="46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33"/>
            <p:cNvSpPr/>
            <p:nvPr/>
          </p:nvSpPr>
          <p:spPr>
            <a:xfrm flipH="1">
              <a:off x="1406364" y="3163094"/>
              <a:ext cx="58200" cy="58200"/>
            </a:xfrm>
            <a:custGeom>
              <a:avLst/>
              <a:gdLst/>
              <a:ahLst/>
              <a:cxnLst/>
              <a:rect l="l" t="t" r="r" b="b"/>
              <a:pathLst>
                <a:path w="2328" h="2328" extrusionOk="0">
                  <a:moveTo>
                    <a:pt x="1" y="1"/>
                  </a:moveTo>
                  <a:lnTo>
                    <a:pt x="1" y="2327"/>
                  </a:lnTo>
                  <a:lnTo>
                    <a:pt x="2327" y="2327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33"/>
            <p:cNvSpPr/>
            <p:nvPr/>
          </p:nvSpPr>
          <p:spPr>
            <a:xfrm flipH="1">
              <a:off x="1522764" y="4384319"/>
              <a:ext cx="116300" cy="58200"/>
            </a:xfrm>
            <a:custGeom>
              <a:avLst/>
              <a:gdLst/>
              <a:ahLst/>
              <a:cxnLst/>
              <a:rect l="l" t="t" r="r" b="b"/>
              <a:pathLst>
                <a:path w="4652" h="2328" extrusionOk="0">
                  <a:moveTo>
                    <a:pt x="1" y="1"/>
                  </a:moveTo>
                  <a:lnTo>
                    <a:pt x="1" y="2328"/>
                  </a:lnTo>
                  <a:lnTo>
                    <a:pt x="4651" y="2328"/>
                  </a:lnTo>
                  <a:lnTo>
                    <a:pt x="46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33"/>
            <p:cNvSpPr/>
            <p:nvPr/>
          </p:nvSpPr>
          <p:spPr>
            <a:xfrm flipH="1">
              <a:off x="1522764" y="3163094"/>
              <a:ext cx="58125" cy="58200"/>
            </a:xfrm>
            <a:custGeom>
              <a:avLst/>
              <a:gdLst/>
              <a:ahLst/>
              <a:cxnLst/>
              <a:rect l="l" t="t" r="r" b="b"/>
              <a:pathLst>
                <a:path w="2325" h="2328" extrusionOk="0">
                  <a:moveTo>
                    <a:pt x="0" y="1"/>
                  </a:moveTo>
                  <a:lnTo>
                    <a:pt x="0" y="2327"/>
                  </a:lnTo>
                  <a:lnTo>
                    <a:pt x="2324" y="2327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33"/>
            <p:cNvSpPr/>
            <p:nvPr/>
          </p:nvSpPr>
          <p:spPr>
            <a:xfrm flipH="1">
              <a:off x="1580864" y="3512044"/>
              <a:ext cx="58200" cy="303050"/>
            </a:xfrm>
            <a:custGeom>
              <a:avLst/>
              <a:gdLst/>
              <a:ahLst/>
              <a:cxnLst/>
              <a:rect l="l" t="t" r="r" b="b"/>
              <a:pathLst>
                <a:path w="2328" h="12122" extrusionOk="0">
                  <a:moveTo>
                    <a:pt x="1" y="0"/>
                  </a:moveTo>
                  <a:lnTo>
                    <a:pt x="1" y="12122"/>
                  </a:lnTo>
                  <a:lnTo>
                    <a:pt x="2327" y="12122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F5F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33"/>
            <p:cNvSpPr/>
            <p:nvPr/>
          </p:nvSpPr>
          <p:spPr>
            <a:xfrm flipH="1">
              <a:off x="1348264" y="3512044"/>
              <a:ext cx="136375" cy="303050"/>
            </a:xfrm>
            <a:custGeom>
              <a:avLst/>
              <a:gdLst/>
              <a:ahLst/>
              <a:cxnLst/>
              <a:rect l="l" t="t" r="r" b="b"/>
              <a:pathLst>
                <a:path w="5455" h="12122" extrusionOk="0">
                  <a:moveTo>
                    <a:pt x="3128" y="0"/>
                  </a:moveTo>
                  <a:lnTo>
                    <a:pt x="3128" y="2550"/>
                  </a:lnTo>
                  <a:lnTo>
                    <a:pt x="0" y="2550"/>
                  </a:lnTo>
                  <a:lnTo>
                    <a:pt x="0" y="4871"/>
                  </a:lnTo>
                  <a:lnTo>
                    <a:pt x="3128" y="4871"/>
                  </a:lnTo>
                  <a:lnTo>
                    <a:pt x="3128" y="12122"/>
                  </a:lnTo>
                  <a:lnTo>
                    <a:pt x="5454" y="12122"/>
                  </a:lnTo>
                  <a:lnTo>
                    <a:pt x="5454" y="0"/>
                  </a:lnTo>
                  <a:close/>
                </a:path>
              </a:pathLst>
            </a:custGeom>
            <a:solidFill>
              <a:srgbClr val="F5F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1" name="Google Shape;2961;p43"/>
          <p:cNvGrpSpPr/>
          <p:nvPr/>
        </p:nvGrpSpPr>
        <p:grpSpPr>
          <a:xfrm>
            <a:off x="6252609" y="686344"/>
            <a:ext cx="909350" cy="709675"/>
            <a:chOff x="6252609" y="686344"/>
            <a:chExt cx="909350" cy="709675"/>
          </a:xfrm>
        </p:grpSpPr>
        <p:sp>
          <p:nvSpPr>
            <p:cNvPr id="2962" name="Google Shape;2962;p43"/>
            <p:cNvSpPr/>
            <p:nvPr/>
          </p:nvSpPr>
          <p:spPr>
            <a:xfrm>
              <a:off x="6252609" y="686344"/>
              <a:ext cx="909350" cy="709675"/>
            </a:xfrm>
            <a:custGeom>
              <a:avLst/>
              <a:gdLst/>
              <a:ahLst/>
              <a:cxnLst/>
              <a:rect l="l" t="t" r="r" b="b"/>
              <a:pathLst>
                <a:path w="36374" h="28387" extrusionOk="0">
                  <a:moveTo>
                    <a:pt x="12540" y="1"/>
                  </a:moveTo>
                  <a:lnTo>
                    <a:pt x="12540" y="1061"/>
                  </a:lnTo>
                  <a:lnTo>
                    <a:pt x="9929" y="1061"/>
                  </a:lnTo>
                  <a:lnTo>
                    <a:pt x="9929" y="2121"/>
                  </a:lnTo>
                  <a:lnTo>
                    <a:pt x="9405" y="2121"/>
                  </a:lnTo>
                  <a:lnTo>
                    <a:pt x="9405" y="3181"/>
                  </a:lnTo>
                  <a:lnTo>
                    <a:pt x="6269" y="3181"/>
                  </a:lnTo>
                  <a:lnTo>
                    <a:pt x="6269" y="4241"/>
                  </a:lnTo>
                  <a:lnTo>
                    <a:pt x="4704" y="4241"/>
                  </a:lnTo>
                  <a:lnTo>
                    <a:pt x="4704" y="5301"/>
                  </a:lnTo>
                  <a:lnTo>
                    <a:pt x="3658" y="5301"/>
                  </a:lnTo>
                  <a:lnTo>
                    <a:pt x="3658" y="6362"/>
                  </a:lnTo>
                  <a:lnTo>
                    <a:pt x="3136" y="6362"/>
                  </a:lnTo>
                  <a:lnTo>
                    <a:pt x="3136" y="7422"/>
                  </a:lnTo>
                  <a:lnTo>
                    <a:pt x="2611" y="7422"/>
                  </a:lnTo>
                  <a:lnTo>
                    <a:pt x="2611" y="9542"/>
                  </a:lnTo>
                  <a:lnTo>
                    <a:pt x="2090" y="9542"/>
                  </a:lnTo>
                  <a:lnTo>
                    <a:pt x="2090" y="10602"/>
                  </a:lnTo>
                  <a:lnTo>
                    <a:pt x="1046" y="10602"/>
                  </a:lnTo>
                  <a:lnTo>
                    <a:pt x="1046" y="11662"/>
                  </a:lnTo>
                  <a:lnTo>
                    <a:pt x="522" y="11662"/>
                  </a:lnTo>
                  <a:lnTo>
                    <a:pt x="522" y="12722"/>
                  </a:lnTo>
                  <a:lnTo>
                    <a:pt x="0" y="12722"/>
                  </a:lnTo>
                  <a:lnTo>
                    <a:pt x="0" y="20927"/>
                  </a:lnTo>
                  <a:lnTo>
                    <a:pt x="522" y="20927"/>
                  </a:lnTo>
                  <a:lnTo>
                    <a:pt x="522" y="21984"/>
                  </a:lnTo>
                  <a:lnTo>
                    <a:pt x="1046" y="21984"/>
                  </a:lnTo>
                  <a:lnTo>
                    <a:pt x="1046" y="26228"/>
                  </a:lnTo>
                  <a:lnTo>
                    <a:pt x="1565" y="26228"/>
                  </a:lnTo>
                  <a:lnTo>
                    <a:pt x="1565" y="27288"/>
                  </a:lnTo>
                  <a:lnTo>
                    <a:pt x="2611" y="27288"/>
                  </a:lnTo>
                  <a:lnTo>
                    <a:pt x="2611" y="28348"/>
                  </a:lnTo>
                  <a:lnTo>
                    <a:pt x="3658" y="28348"/>
                  </a:lnTo>
                  <a:lnTo>
                    <a:pt x="3658" y="28387"/>
                  </a:lnTo>
                  <a:lnTo>
                    <a:pt x="30629" y="28387"/>
                  </a:lnTo>
                  <a:lnTo>
                    <a:pt x="30629" y="28348"/>
                  </a:lnTo>
                  <a:lnTo>
                    <a:pt x="33241" y="28348"/>
                  </a:lnTo>
                  <a:lnTo>
                    <a:pt x="33241" y="27288"/>
                  </a:lnTo>
                  <a:lnTo>
                    <a:pt x="34806" y="27288"/>
                  </a:lnTo>
                  <a:lnTo>
                    <a:pt x="34806" y="26228"/>
                  </a:lnTo>
                  <a:lnTo>
                    <a:pt x="35327" y="26228"/>
                  </a:lnTo>
                  <a:lnTo>
                    <a:pt x="35327" y="20927"/>
                  </a:lnTo>
                  <a:lnTo>
                    <a:pt x="36373" y="20927"/>
                  </a:lnTo>
                  <a:lnTo>
                    <a:pt x="36373" y="11662"/>
                  </a:lnTo>
                  <a:lnTo>
                    <a:pt x="35852" y="11662"/>
                  </a:lnTo>
                  <a:lnTo>
                    <a:pt x="35852" y="10602"/>
                  </a:lnTo>
                  <a:lnTo>
                    <a:pt x="34806" y="10602"/>
                  </a:lnTo>
                  <a:lnTo>
                    <a:pt x="34806" y="9542"/>
                  </a:lnTo>
                  <a:lnTo>
                    <a:pt x="33762" y="9542"/>
                  </a:lnTo>
                  <a:lnTo>
                    <a:pt x="33762" y="7422"/>
                  </a:lnTo>
                  <a:lnTo>
                    <a:pt x="33241" y="7422"/>
                  </a:lnTo>
                  <a:lnTo>
                    <a:pt x="33241" y="5301"/>
                  </a:lnTo>
                  <a:lnTo>
                    <a:pt x="32716" y="5301"/>
                  </a:lnTo>
                  <a:lnTo>
                    <a:pt x="32716" y="4241"/>
                  </a:lnTo>
                  <a:lnTo>
                    <a:pt x="31151" y="4241"/>
                  </a:lnTo>
                  <a:lnTo>
                    <a:pt x="31151" y="3181"/>
                  </a:lnTo>
                  <a:lnTo>
                    <a:pt x="27494" y="3181"/>
                  </a:lnTo>
                  <a:lnTo>
                    <a:pt x="27494" y="2121"/>
                  </a:lnTo>
                  <a:lnTo>
                    <a:pt x="26969" y="2121"/>
                  </a:lnTo>
                  <a:lnTo>
                    <a:pt x="26969" y="1061"/>
                  </a:lnTo>
                  <a:lnTo>
                    <a:pt x="25401" y="1061"/>
                  </a:lnTo>
                  <a:lnTo>
                    <a:pt x="254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3" name="Google Shape;2963;p43"/>
            <p:cNvSpPr/>
            <p:nvPr/>
          </p:nvSpPr>
          <p:spPr>
            <a:xfrm>
              <a:off x="6650175" y="1083875"/>
              <a:ext cx="13050" cy="26525"/>
            </a:xfrm>
            <a:custGeom>
              <a:avLst/>
              <a:gdLst/>
              <a:ahLst/>
              <a:cxnLst/>
              <a:rect l="l" t="t" r="r" b="b"/>
              <a:pathLst>
                <a:path w="522" h="1061" extrusionOk="0">
                  <a:moveTo>
                    <a:pt x="0" y="0"/>
                  </a:moveTo>
                  <a:lnTo>
                    <a:pt x="0" y="1060"/>
                  </a:lnTo>
                  <a:lnTo>
                    <a:pt x="522" y="1060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4" name="Google Shape;2964;p43"/>
            <p:cNvSpPr/>
            <p:nvPr/>
          </p:nvSpPr>
          <p:spPr>
            <a:xfrm>
              <a:off x="7002875" y="977850"/>
              <a:ext cx="13125" cy="26525"/>
            </a:xfrm>
            <a:custGeom>
              <a:avLst/>
              <a:gdLst/>
              <a:ahLst/>
              <a:cxnLst/>
              <a:rect l="l" t="t" r="r" b="b"/>
              <a:pathLst>
                <a:path w="525" h="1061" extrusionOk="0">
                  <a:moveTo>
                    <a:pt x="0" y="1"/>
                  </a:moveTo>
                  <a:lnTo>
                    <a:pt x="0" y="1061"/>
                  </a:lnTo>
                  <a:lnTo>
                    <a:pt x="525" y="1061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5" name="Google Shape;2965;p43"/>
            <p:cNvSpPr/>
            <p:nvPr/>
          </p:nvSpPr>
          <p:spPr>
            <a:xfrm>
              <a:off x="6414925" y="977850"/>
              <a:ext cx="13125" cy="26525"/>
            </a:xfrm>
            <a:custGeom>
              <a:avLst/>
              <a:gdLst/>
              <a:ahLst/>
              <a:cxnLst/>
              <a:rect l="l" t="t" r="r" b="b"/>
              <a:pathLst>
                <a:path w="525" h="1061" extrusionOk="0">
                  <a:moveTo>
                    <a:pt x="0" y="1"/>
                  </a:moveTo>
                  <a:lnTo>
                    <a:pt x="0" y="1061"/>
                  </a:lnTo>
                  <a:lnTo>
                    <a:pt x="525" y="1061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6" name="Google Shape;2966;p43"/>
            <p:cNvSpPr/>
            <p:nvPr/>
          </p:nvSpPr>
          <p:spPr>
            <a:xfrm>
              <a:off x="6924550" y="1163375"/>
              <a:ext cx="39225" cy="53100"/>
            </a:xfrm>
            <a:custGeom>
              <a:avLst/>
              <a:gdLst/>
              <a:ahLst/>
              <a:cxnLst/>
              <a:rect l="l" t="t" r="r" b="b"/>
              <a:pathLst>
                <a:path w="1569" h="2124" extrusionOk="0">
                  <a:moveTo>
                    <a:pt x="0" y="1"/>
                  </a:moveTo>
                  <a:lnTo>
                    <a:pt x="0" y="1063"/>
                  </a:lnTo>
                  <a:lnTo>
                    <a:pt x="0" y="2124"/>
                  </a:lnTo>
                  <a:lnTo>
                    <a:pt x="1568" y="2124"/>
                  </a:lnTo>
                  <a:lnTo>
                    <a:pt x="1568" y="1063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7" name="Google Shape;2967;p43"/>
            <p:cNvSpPr/>
            <p:nvPr/>
          </p:nvSpPr>
          <p:spPr>
            <a:xfrm>
              <a:off x="6519525" y="1163375"/>
              <a:ext cx="39225" cy="53100"/>
            </a:xfrm>
            <a:custGeom>
              <a:avLst/>
              <a:gdLst/>
              <a:ahLst/>
              <a:cxnLst/>
              <a:rect l="l" t="t" r="r" b="b"/>
              <a:pathLst>
                <a:path w="1569" h="2124" extrusionOk="0">
                  <a:moveTo>
                    <a:pt x="1" y="1"/>
                  </a:moveTo>
                  <a:lnTo>
                    <a:pt x="1" y="1063"/>
                  </a:lnTo>
                  <a:lnTo>
                    <a:pt x="1" y="2124"/>
                  </a:lnTo>
                  <a:lnTo>
                    <a:pt x="1569" y="2124"/>
                  </a:lnTo>
                  <a:lnTo>
                    <a:pt x="1569" y="1063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8" name="Google Shape;2968;p43"/>
            <p:cNvSpPr/>
            <p:nvPr/>
          </p:nvSpPr>
          <p:spPr>
            <a:xfrm>
              <a:off x="6650175" y="1057375"/>
              <a:ext cx="39225" cy="53025"/>
            </a:xfrm>
            <a:custGeom>
              <a:avLst/>
              <a:gdLst/>
              <a:ahLst/>
              <a:cxnLst/>
              <a:rect l="l" t="t" r="r" b="b"/>
              <a:pathLst>
                <a:path w="1569" h="2121" extrusionOk="0">
                  <a:moveTo>
                    <a:pt x="0" y="0"/>
                  </a:moveTo>
                  <a:lnTo>
                    <a:pt x="0" y="1060"/>
                  </a:lnTo>
                  <a:lnTo>
                    <a:pt x="522" y="1060"/>
                  </a:lnTo>
                  <a:lnTo>
                    <a:pt x="522" y="2120"/>
                  </a:lnTo>
                  <a:lnTo>
                    <a:pt x="1568" y="2120"/>
                  </a:lnTo>
                  <a:lnTo>
                    <a:pt x="1568" y="1060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9" name="Google Shape;2969;p43"/>
            <p:cNvSpPr/>
            <p:nvPr/>
          </p:nvSpPr>
          <p:spPr>
            <a:xfrm>
              <a:off x="6793850" y="898350"/>
              <a:ext cx="39225" cy="26525"/>
            </a:xfrm>
            <a:custGeom>
              <a:avLst/>
              <a:gdLst/>
              <a:ahLst/>
              <a:cxnLst/>
              <a:rect l="l" t="t" r="r" b="b"/>
              <a:pathLst>
                <a:path w="1569" h="1061" extrusionOk="0">
                  <a:moveTo>
                    <a:pt x="0" y="0"/>
                  </a:moveTo>
                  <a:lnTo>
                    <a:pt x="0" y="1061"/>
                  </a:lnTo>
                  <a:lnTo>
                    <a:pt x="1568" y="1061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0" name="Google Shape;2970;p43"/>
            <p:cNvSpPr/>
            <p:nvPr/>
          </p:nvSpPr>
          <p:spPr>
            <a:xfrm>
              <a:off x="6846150" y="845350"/>
              <a:ext cx="13075" cy="26525"/>
            </a:xfrm>
            <a:custGeom>
              <a:avLst/>
              <a:gdLst/>
              <a:ahLst/>
              <a:cxnLst/>
              <a:rect l="l" t="t" r="r" b="b"/>
              <a:pathLst>
                <a:path w="523" h="1061" extrusionOk="0">
                  <a:moveTo>
                    <a:pt x="1" y="0"/>
                  </a:moveTo>
                  <a:lnTo>
                    <a:pt x="1" y="1060"/>
                  </a:lnTo>
                  <a:lnTo>
                    <a:pt x="522" y="1060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A2C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1" name="Google Shape;2971;p43"/>
            <p:cNvSpPr/>
            <p:nvPr/>
          </p:nvSpPr>
          <p:spPr>
            <a:xfrm>
              <a:off x="6454175" y="845350"/>
              <a:ext cx="13075" cy="26525"/>
            </a:xfrm>
            <a:custGeom>
              <a:avLst/>
              <a:gdLst/>
              <a:ahLst/>
              <a:cxnLst/>
              <a:rect l="l" t="t" r="r" b="b"/>
              <a:pathLst>
                <a:path w="523" h="1061" extrusionOk="0">
                  <a:moveTo>
                    <a:pt x="1" y="0"/>
                  </a:moveTo>
                  <a:lnTo>
                    <a:pt x="1" y="1060"/>
                  </a:lnTo>
                  <a:lnTo>
                    <a:pt x="523" y="1060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2" name="Google Shape;2972;p43"/>
            <p:cNvSpPr/>
            <p:nvPr/>
          </p:nvSpPr>
          <p:spPr>
            <a:xfrm>
              <a:off x="6374825" y="765825"/>
              <a:ext cx="693150" cy="530100"/>
            </a:xfrm>
            <a:custGeom>
              <a:avLst/>
              <a:gdLst/>
              <a:ahLst/>
              <a:cxnLst/>
              <a:rect l="l" t="t" r="r" b="b"/>
              <a:pathLst>
                <a:path w="27726" h="21204" extrusionOk="0">
                  <a:moveTo>
                    <a:pt x="18329" y="5301"/>
                  </a:moveTo>
                  <a:lnTo>
                    <a:pt x="18329" y="6362"/>
                  </a:lnTo>
                  <a:lnTo>
                    <a:pt x="16761" y="6362"/>
                  </a:lnTo>
                  <a:lnTo>
                    <a:pt x="16761" y="5301"/>
                  </a:lnTo>
                  <a:close/>
                  <a:moveTo>
                    <a:pt x="13634" y="7422"/>
                  </a:moveTo>
                  <a:lnTo>
                    <a:pt x="13634" y="8482"/>
                  </a:lnTo>
                  <a:lnTo>
                    <a:pt x="7879" y="8482"/>
                  </a:lnTo>
                  <a:lnTo>
                    <a:pt x="7879" y="7422"/>
                  </a:lnTo>
                  <a:close/>
                  <a:moveTo>
                    <a:pt x="22514" y="10602"/>
                  </a:moveTo>
                  <a:lnTo>
                    <a:pt x="22514" y="11662"/>
                  </a:lnTo>
                  <a:lnTo>
                    <a:pt x="17283" y="11662"/>
                  </a:lnTo>
                  <a:lnTo>
                    <a:pt x="17283" y="10602"/>
                  </a:lnTo>
                  <a:close/>
                  <a:moveTo>
                    <a:pt x="12582" y="11662"/>
                  </a:moveTo>
                  <a:lnTo>
                    <a:pt x="12582" y="13782"/>
                  </a:lnTo>
                  <a:lnTo>
                    <a:pt x="11014" y="13782"/>
                  </a:lnTo>
                  <a:lnTo>
                    <a:pt x="11014" y="11662"/>
                  </a:lnTo>
                  <a:close/>
                  <a:moveTo>
                    <a:pt x="23557" y="15905"/>
                  </a:moveTo>
                  <a:lnTo>
                    <a:pt x="23557" y="18026"/>
                  </a:lnTo>
                  <a:lnTo>
                    <a:pt x="21989" y="18026"/>
                  </a:lnTo>
                  <a:lnTo>
                    <a:pt x="21989" y="15905"/>
                  </a:lnTo>
                  <a:close/>
                  <a:moveTo>
                    <a:pt x="14672" y="18026"/>
                  </a:moveTo>
                  <a:lnTo>
                    <a:pt x="14672" y="19086"/>
                  </a:lnTo>
                  <a:lnTo>
                    <a:pt x="13104" y="19086"/>
                  </a:lnTo>
                  <a:lnTo>
                    <a:pt x="13104" y="18026"/>
                  </a:lnTo>
                  <a:close/>
                  <a:moveTo>
                    <a:pt x="9419" y="1"/>
                  </a:moveTo>
                  <a:lnTo>
                    <a:pt x="9419" y="1061"/>
                  </a:lnTo>
                  <a:lnTo>
                    <a:pt x="7851" y="1061"/>
                  </a:lnTo>
                  <a:lnTo>
                    <a:pt x="7851" y="2121"/>
                  </a:lnTo>
                  <a:lnTo>
                    <a:pt x="7326" y="2121"/>
                  </a:lnTo>
                  <a:lnTo>
                    <a:pt x="7326" y="4241"/>
                  </a:lnTo>
                  <a:lnTo>
                    <a:pt x="6280" y="4241"/>
                  </a:lnTo>
                  <a:lnTo>
                    <a:pt x="6280" y="3181"/>
                  </a:lnTo>
                  <a:lnTo>
                    <a:pt x="3666" y="3181"/>
                  </a:lnTo>
                  <a:lnTo>
                    <a:pt x="3666" y="4241"/>
                  </a:lnTo>
                  <a:lnTo>
                    <a:pt x="2093" y="4241"/>
                  </a:lnTo>
                  <a:lnTo>
                    <a:pt x="2093" y="5301"/>
                  </a:lnTo>
                  <a:lnTo>
                    <a:pt x="1571" y="5301"/>
                  </a:lnTo>
                  <a:lnTo>
                    <a:pt x="1571" y="6362"/>
                  </a:lnTo>
                  <a:lnTo>
                    <a:pt x="1046" y="6362"/>
                  </a:lnTo>
                  <a:lnTo>
                    <a:pt x="1046" y="8482"/>
                  </a:lnTo>
                  <a:lnTo>
                    <a:pt x="2093" y="8482"/>
                  </a:lnTo>
                  <a:lnTo>
                    <a:pt x="2093" y="9542"/>
                  </a:lnTo>
                  <a:lnTo>
                    <a:pt x="0" y="9542"/>
                  </a:lnTo>
                  <a:lnTo>
                    <a:pt x="0" y="10602"/>
                  </a:lnTo>
                  <a:lnTo>
                    <a:pt x="525" y="10602"/>
                  </a:lnTo>
                  <a:lnTo>
                    <a:pt x="525" y="11662"/>
                  </a:lnTo>
                  <a:lnTo>
                    <a:pt x="2093" y="11662"/>
                  </a:lnTo>
                  <a:lnTo>
                    <a:pt x="2093" y="12722"/>
                  </a:lnTo>
                  <a:lnTo>
                    <a:pt x="3663" y="12722"/>
                  </a:lnTo>
                  <a:lnTo>
                    <a:pt x="3663" y="11662"/>
                  </a:lnTo>
                  <a:lnTo>
                    <a:pt x="4709" y="11662"/>
                  </a:lnTo>
                  <a:lnTo>
                    <a:pt x="4709" y="12722"/>
                  </a:lnTo>
                  <a:lnTo>
                    <a:pt x="3663" y="12722"/>
                  </a:lnTo>
                  <a:lnTo>
                    <a:pt x="3663" y="15903"/>
                  </a:lnTo>
                  <a:lnTo>
                    <a:pt x="4709" y="15903"/>
                  </a:lnTo>
                  <a:lnTo>
                    <a:pt x="4709" y="16963"/>
                  </a:lnTo>
                  <a:lnTo>
                    <a:pt x="5756" y="16963"/>
                  </a:lnTo>
                  <a:lnTo>
                    <a:pt x="5756" y="15903"/>
                  </a:lnTo>
                  <a:lnTo>
                    <a:pt x="7323" y="15903"/>
                  </a:lnTo>
                  <a:lnTo>
                    <a:pt x="7323" y="18023"/>
                  </a:lnTo>
                  <a:lnTo>
                    <a:pt x="10986" y="18023"/>
                  </a:lnTo>
                  <a:lnTo>
                    <a:pt x="10986" y="19083"/>
                  </a:lnTo>
                  <a:lnTo>
                    <a:pt x="11508" y="19083"/>
                  </a:lnTo>
                  <a:lnTo>
                    <a:pt x="11508" y="20143"/>
                  </a:lnTo>
                  <a:lnTo>
                    <a:pt x="12554" y="20143"/>
                  </a:lnTo>
                  <a:lnTo>
                    <a:pt x="12554" y="21203"/>
                  </a:lnTo>
                  <a:lnTo>
                    <a:pt x="16739" y="21203"/>
                  </a:lnTo>
                  <a:lnTo>
                    <a:pt x="16739" y="20143"/>
                  </a:lnTo>
                  <a:lnTo>
                    <a:pt x="17785" y="20143"/>
                  </a:lnTo>
                  <a:lnTo>
                    <a:pt x="17785" y="18023"/>
                  </a:lnTo>
                  <a:lnTo>
                    <a:pt x="18310" y="18023"/>
                  </a:lnTo>
                  <a:lnTo>
                    <a:pt x="18310" y="19083"/>
                  </a:lnTo>
                  <a:lnTo>
                    <a:pt x="18831" y="19083"/>
                  </a:lnTo>
                  <a:lnTo>
                    <a:pt x="18831" y="20143"/>
                  </a:lnTo>
                  <a:lnTo>
                    <a:pt x="19877" y="20143"/>
                  </a:lnTo>
                  <a:lnTo>
                    <a:pt x="19877" y="21203"/>
                  </a:lnTo>
                  <a:lnTo>
                    <a:pt x="25633" y="21203"/>
                  </a:lnTo>
                  <a:lnTo>
                    <a:pt x="25633" y="20143"/>
                  </a:lnTo>
                  <a:lnTo>
                    <a:pt x="26679" y="20143"/>
                  </a:lnTo>
                  <a:lnTo>
                    <a:pt x="26679" y="16963"/>
                  </a:lnTo>
                  <a:lnTo>
                    <a:pt x="26154" y="16963"/>
                  </a:lnTo>
                  <a:lnTo>
                    <a:pt x="26154" y="15903"/>
                  </a:lnTo>
                  <a:lnTo>
                    <a:pt x="26679" y="15903"/>
                  </a:lnTo>
                  <a:lnTo>
                    <a:pt x="26679" y="14842"/>
                  </a:lnTo>
                  <a:lnTo>
                    <a:pt x="27725" y="14842"/>
                  </a:lnTo>
                  <a:lnTo>
                    <a:pt x="27725" y="10605"/>
                  </a:lnTo>
                  <a:lnTo>
                    <a:pt x="27212" y="10605"/>
                  </a:lnTo>
                  <a:lnTo>
                    <a:pt x="27212" y="9542"/>
                  </a:lnTo>
                  <a:lnTo>
                    <a:pt x="25119" y="9542"/>
                  </a:lnTo>
                  <a:lnTo>
                    <a:pt x="25119" y="5301"/>
                  </a:lnTo>
                  <a:lnTo>
                    <a:pt x="24595" y="5301"/>
                  </a:lnTo>
                  <a:lnTo>
                    <a:pt x="24595" y="4241"/>
                  </a:lnTo>
                  <a:lnTo>
                    <a:pt x="23549" y="4241"/>
                  </a:lnTo>
                  <a:lnTo>
                    <a:pt x="23549" y="3184"/>
                  </a:lnTo>
                  <a:lnTo>
                    <a:pt x="19361" y="3184"/>
                  </a:lnTo>
                  <a:lnTo>
                    <a:pt x="19361" y="2124"/>
                  </a:lnTo>
                  <a:lnTo>
                    <a:pt x="18840" y="2124"/>
                  </a:lnTo>
                  <a:lnTo>
                    <a:pt x="18840" y="1064"/>
                  </a:lnTo>
                  <a:lnTo>
                    <a:pt x="17793" y="1064"/>
                  </a:lnTo>
                  <a:lnTo>
                    <a:pt x="17793" y="1"/>
                  </a:lnTo>
                  <a:lnTo>
                    <a:pt x="13084" y="1"/>
                  </a:lnTo>
                  <a:lnTo>
                    <a:pt x="13084" y="1061"/>
                  </a:lnTo>
                  <a:lnTo>
                    <a:pt x="12563" y="1061"/>
                  </a:lnTo>
                  <a:lnTo>
                    <a:pt x="125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3" name="Google Shape;2973;p43"/>
            <p:cNvSpPr/>
            <p:nvPr/>
          </p:nvSpPr>
          <p:spPr>
            <a:xfrm>
              <a:off x="6702400" y="1216450"/>
              <a:ext cx="39225" cy="26525"/>
            </a:xfrm>
            <a:custGeom>
              <a:avLst/>
              <a:gdLst/>
              <a:ahLst/>
              <a:cxnLst/>
              <a:rect l="l" t="t" r="r" b="b"/>
              <a:pathLst>
                <a:path w="1569" h="1061" extrusionOk="0">
                  <a:moveTo>
                    <a:pt x="1" y="1"/>
                  </a:moveTo>
                  <a:lnTo>
                    <a:pt x="1" y="1061"/>
                  </a:lnTo>
                  <a:lnTo>
                    <a:pt x="1569" y="1061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4" name="Google Shape;2974;p43"/>
            <p:cNvSpPr/>
            <p:nvPr/>
          </p:nvSpPr>
          <p:spPr>
            <a:xfrm>
              <a:off x="6466126" y="1044227"/>
              <a:ext cx="39150" cy="39673"/>
            </a:xfrm>
            <a:custGeom>
              <a:avLst/>
              <a:gdLst/>
              <a:ahLst/>
              <a:cxnLst/>
              <a:rect l="l" t="t" r="r" b="b"/>
              <a:pathLst>
                <a:path w="1047" h="1061" extrusionOk="0">
                  <a:moveTo>
                    <a:pt x="1" y="0"/>
                  </a:moveTo>
                  <a:lnTo>
                    <a:pt x="1" y="1060"/>
                  </a:lnTo>
                  <a:lnTo>
                    <a:pt x="1047" y="1060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5" name="Google Shape;2975;p43"/>
            <p:cNvSpPr/>
            <p:nvPr/>
          </p:nvSpPr>
          <p:spPr>
            <a:xfrm>
              <a:off x="6806875" y="1030850"/>
              <a:ext cx="130725" cy="26550"/>
            </a:xfrm>
            <a:custGeom>
              <a:avLst/>
              <a:gdLst/>
              <a:ahLst/>
              <a:cxnLst/>
              <a:rect l="l" t="t" r="r" b="b"/>
              <a:pathLst>
                <a:path w="5229" h="1062" extrusionOk="0">
                  <a:moveTo>
                    <a:pt x="1" y="1"/>
                  </a:moveTo>
                  <a:lnTo>
                    <a:pt x="1" y="1061"/>
                  </a:lnTo>
                  <a:lnTo>
                    <a:pt x="5229" y="1061"/>
                  </a:lnTo>
                  <a:lnTo>
                    <a:pt x="5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6" name="Google Shape;2976;p43"/>
            <p:cNvSpPr/>
            <p:nvPr/>
          </p:nvSpPr>
          <p:spPr>
            <a:xfrm>
              <a:off x="6571775" y="951350"/>
              <a:ext cx="143700" cy="26525"/>
            </a:xfrm>
            <a:custGeom>
              <a:avLst/>
              <a:gdLst/>
              <a:ahLst/>
              <a:cxnLst/>
              <a:rect l="l" t="t" r="r" b="b"/>
              <a:pathLst>
                <a:path w="5748" h="1061" extrusionOk="0">
                  <a:moveTo>
                    <a:pt x="1" y="1"/>
                  </a:moveTo>
                  <a:lnTo>
                    <a:pt x="1" y="1061"/>
                  </a:lnTo>
                  <a:lnTo>
                    <a:pt x="5748" y="1061"/>
                  </a:lnTo>
                  <a:lnTo>
                    <a:pt x="57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7" name="Google Shape;2977;p43"/>
            <p:cNvSpPr/>
            <p:nvPr/>
          </p:nvSpPr>
          <p:spPr>
            <a:xfrm>
              <a:off x="7055100" y="1004350"/>
              <a:ext cx="39225" cy="132625"/>
            </a:xfrm>
            <a:custGeom>
              <a:avLst/>
              <a:gdLst/>
              <a:ahLst/>
              <a:cxnLst/>
              <a:rect l="l" t="t" r="r" b="b"/>
              <a:pathLst>
                <a:path w="1569" h="5305" extrusionOk="0">
                  <a:moveTo>
                    <a:pt x="1" y="1"/>
                  </a:moveTo>
                  <a:lnTo>
                    <a:pt x="1" y="1061"/>
                  </a:lnTo>
                  <a:lnTo>
                    <a:pt x="522" y="1061"/>
                  </a:lnTo>
                  <a:lnTo>
                    <a:pt x="522" y="2121"/>
                  </a:lnTo>
                  <a:lnTo>
                    <a:pt x="522" y="3181"/>
                  </a:lnTo>
                  <a:lnTo>
                    <a:pt x="522" y="4241"/>
                  </a:lnTo>
                  <a:lnTo>
                    <a:pt x="522" y="5304"/>
                  </a:lnTo>
                  <a:lnTo>
                    <a:pt x="1569" y="5304"/>
                  </a:lnTo>
                  <a:lnTo>
                    <a:pt x="1569" y="4241"/>
                  </a:lnTo>
                  <a:lnTo>
                    <a:pt x="1569" y="3181"/>
                  </a:lnTo>
                  <a:lnTo>
                    <a:pt x="1569" y="2121"/>
                  </a:lnTo>
                  <a:lnTo>
                    <a:pt x="1569" y="1061"/>
                  </a:lnTo>
                  <a:lnTo>
                    <a:pt x="1047" y="1061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8" name="Google Shape;2978;p43"/>
            <p:cNvSpPr/>
            <p:nvPr/>
          </p:nvSpPr>
          <p:spPr>
            <a:xfrm>
              <a:off x="6689375" y="739325"/>
              <a:ext cx="130650" cy="53025"/>
            </a:xfrm>
            <a:custGeom>
              <a:avLst/>
              <a:gdLst/>
              <a:ahLst/>
              <a:cxnLst/>
              <a:rect l="l" t="t" r="r" b="b"/>
              <a:pathLst>
                <a:path w="5226" h="2121" extrusionOk="0">
                  <a:moveTo>
                    <a:pt x="522" y="1"/>
                  </a:moveTo>
                  <a:lnTo>
                    <a:pt x="522" y="1061"/>
                  </a:lnTo>
                  <a:lnTo>
                    <a:pt x="0" y="1061"/>
                  </a:lnTo>
                  <a:lnTo>
                    <a:pt x="0" y="2121"/>
                  </a:lnTo>
                  <a:lnTo>
                    <a:pt x="525" y="2121"/>
                  </a:lnTo>
                  <a:lnTo>
                    <a:pt x="525" y="1061"/>
                  </a:lnTo>
                  <a:lnTo>
                    <a:pt x="5225" y="1061"/>
                  </a:lnTo>
                  <a:lnTo>
                    <a:pt x="52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9" name="Google Shape;2979;p43"/>
            <p:cNvSpPr/>
            <p:nvPr/>
          </p:nvSpPr>
          <p:spPr>
            <a:xfrm>
              <a:off x="6310500" y="871850"/>
              <a:ext cx="705500" cy="451625"/>
            </a:xfrm>
            <a:custGeom>
              <a:avLst/>
              <a:gdLst/>
              <a:ahLst/>
              <a:cxnLst/>
              <a:rect l="l" t="t" r="r" b="b"/>
              <a:pathLst>
                <a:path w="28220" h="18065" extrusionOk="0">
                  <a:moveTo>
                    <a:pt x="3658" y="0"/>
                  </a:moveTo>
                  <a:lnTo>
                    <a:pt x="3658" y="1060"/>
                  </a:lnTo>
                  <a:lnTo>
                    <a:pt x="3137" y="1060"/>
                  </a:lnTo>
                  <a:lnTo>
                    <a:pt x="3137" y="2121"/>
                  </a:lnTo>
                  <a:lnTo>
                    <a:pt x="2612" y="2121"/>
                  </a:lnTo>
                  <a:lnTo>
                    <a:pt x="2612" y="3181"/>
                  </a:lnTo>
                  <a:lnTo>
                    <a:pt x="2612" y="4241"/>
                  </a:lnTo>
                  <a:lnTo>
                    <a:pt x="2091" y="4241"/>
                  </a:lnTo>
                  <a:lnTo>
                    <a:pt x="2091" y="5301"/>
                  </a:lnTo>
                  <a:lnTo>
                    <a:pt x="1047" y="5301"/>
                  </a:lnTo>
                  <a:lnTo>
                    <a:pt x="1047" y="6361"/>
                  </a:lnTo>
                  <a:lnTo>
                    <a:pt x="523" y="6361"/>
                  </a:lnTo>
                  <a:lnTo>
                    <a:pt x="523" y="7421"/>
                  </a:lnTo>
                  <a:lnTo>
                    <a:pt x="1" y="7421"/>
                  </a:lnTo>
                  <a:lnTo>
                    <a:pt x="1" y="8481"/>
                  </a:lnTo>
                  <a:lnTo>
                    <a:pt x="1" y="9541"/>
                  </a:lnTo>
                  <a:lnTo>
                    <a:pt x="1" y="10604"/>
                  </a:lnTo>
                  <a:lnTo>
                    <a:pt x="523" y="10604"/>
                  </a:lnTo>
                  <a:lnTo>
                    <a:pt x="523" y="11662"/>
                  </a:lnTo>
                  <a:lnTo>
                    <a:pt x="1566" y="11662"/>
                  </a:lnTo>
                  <a:lnTo>
                    <a:pt x="1566" y="12724"/>
                  </a:lnTo>
                  <a:lnTo>
                    <a:pt x="1047" y="12724"/>
                  </a:lnTo>
                  <a:lnTo>
                    <a:pt x="1047" y="13785"/>
                  </a:lnTo>
                  <a:lnTo>
                    <a:pt x="1047" y="14845"/>
                  </a:lnTo>
                  <a:lnTo>
                    <a:pt x="1047" y="15905"/>
                  </a:lnTo>
                  <a:lnTo>
                    <a:pt x="1566" y="15905"/>
                  </a:lnTo>
                  <a:lnTo>
                    <a:pt x="1566" y="16965"/>
                  </a:lnTo>
                  <a:lnTo>
                    <a:pt x="2612" y="16965"/>
                  </a:lnTo>
                  <a:lnTo>
                    <a:pt x="2612" y="18025"/>
                  </a:lnTo>
                  <a:lnTo>
                    <a:pt x="3658" y="18025"/>
                  </a:lnTo>
                  <a:lnTo>
                    <a:pt x="3658" y="18064"/>
                  </a:lnTo>
                  <a:lnTo>
                    <a:pt x="6794" y="18064"/>
                  </a:lnTo>
                  <a:lnTo>
                    <a:pt x="6794" y="18025"/>
                  </a:lnTo>
                  <a:lnTo>
                    <a:pt x="7316" y="18025"/>
                  </a:lnTo>
                  <a:lnTo>
                    <a:pt x="7316" y="18064"/>
                  </a:lnTo>
                  <a:lnTo>
                    <a:pt x="25606" y="18064"/>
                  </a:lnTo>
                  <a:lnTo>
                    <a:pt x="25606" y="18025"/>
                  </a:lnTo>
                  <a:lnTo>
                    <a:pt x="28220" y="18025"/>
                  </a:lnTo>
                  <a:lnTo>
                    <a:pt x="28220" y="16965"/>
                  </a:lnTo>
                  <a:lnTo>
                    <a:pt x="22473" y="16965"/>
                  </a:lnTo>
                  <a:lnTo>
                    <a:pt x="22473" y="15905"/>
                  </a:lnTo>
                  <a:lnTo>
                    <a:pt x="21427" y="15905"/>
                  </a:lnTo>
                  <a:lnTo>
                    <a:pt x="21427" y="14845"/>
                  </a:lnTo>
                  <a:lnTo>
                    <a:pt x="20902" y="14845"/>
                  </a:lnTo>
                  <a:lnTo>
                    <a:pt x="20902" y="13785"/>
                  </a:lnTo>
                  <a:lnTo>
                    <a:pt x="20380" y="13785"/>
                  </a:lnTo>
                  <a:lnTo>
                    <a:pt x="20380" y="15905"/>
                  </a:lnTo>
                  <a:lnTo>
                    <a:pt x="19334" y="15905"/>
                  </a:lnTo>
                  <a:lnTo>
                    <a:pt x="19334" y="16965"/>
                  </a:lnTo>
                  <a:lnTo>
                    <a:pt x="15155" y="16965"/>
                  </a:lnTo>
                  <a:lnTo>
                    <a:pt x="15155" y="15905"/>
                  </a:lnTo>
                  <a:lnTo>
                    <a:pt x="14109" y="15905"/>
                  </a:lnTo>
                  <a:lnTo>
                    <a:pt x="14109" y="14845"/>
                  </a:lnTo>
                  <a:lnTo>
                    <a:pt x="13587" y="14845"/>
                  </a:lnTo>
                  <a:lnTo>
                    <a:pt x="13587" y="13785"/>
                  </a:lnTo>
                  <a:lnTo>
                    <a:pt x="8362" y="13785"/>
                  </a:lnTo>
                  <a:lnTo>
                    <a:pt x="8362" y="12724"/>
                  </a:lnTo>
                  <a:lnTo>
                    <a:pt x="7316" y="12724"/>
                  </a:lnTo>
                  <a:lnTo>
                    <a:pt x="7316" y="11662"/>
                  </a:lnTo>
                  <a:lnTo>
                    <a:pt x="6270" y="11662"/>
                  </a:lnTo>
                  <a:lnTo>
                    <a:pt x="6270" y="8481"/>
                  </a:lnTo>
                  <a:lnTo>
                    <a:pt x="4705" y="8481"/>
                  </a:lnTo>
                  <a:lnTo>
                    <a:pt x="4705" y="7421"/>
                  </a:lnTo>
                  <a:lnTo>
                    <a:pt x="3137" y="7421"/>
                  </a:lnTo>
                  <a:lnTo>
                    <a:pt x="3137" y="6361"/>
                  </a:lnTo>
                  <a:lnTo>
                    <a:pt x="2612" y="6361"/>
                  </a:lnTo>
                  <a:lnTo>
                    <a:pt x="2612" y="5301"/>
                  </a:lnTo>
                  <a:lnTo>
                    <a:pt x="4177" y="5301"/>
                  </a:lnTo>
                  <a:lnTo>
                    <a:pt x="4177" y="4241"/>
                  </a:lnTo>
                  <a:lnTo>
                    <a:pt x="3658" y="4241"/>
                  </a:lnTo>
                  <a:lnTo>
                    <a:pt x="3658" y="3181"/>
                  </a:lnTo>
                  <a:lnTo>
                    <a:pt x="3658" y="2121"/>
                  </a:lnTo>
                  <a:lnTo>
                    <a:pt x="4183" y="2121"/>
                  </a:lnTo>
                  <a:lnTo>
                    <a:pt x="4183" y="1060"/>
                  </a:lnTo>
                  <a:lnTo>
                    <a:pt x="4705" y="1060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0" name="Google Shape;2980;p43"/>
            <p:cNvSpPr/>
            <p:nvPr/>
          </p:nvSpPr>
          <p:spPr>
            <a:xfrm>
              <a:off x="7015975" y="1136950"/>
              <a:ext cx="52200" cy="159025"/>
            </a:xfrm>
            <a:custGeom>
              <a:avLst/>
              <a:gdLst/>
              <a:ahLst/>
              <a:cxnLst/>
              <a:rect l="l" t="t" r="r" b="b"/>
              <a:pathLst>
                <a:path w="2088" h="6361" extrusionOk="0">
                  <a:moveTo>
                    <a:pt x="1047" y="0"/>
                  </a:moveTo>
                  <a:lnTo>
                    <a:pt x="1047" y="1058"/>
                  </a:lnTo>
                  <a:lnTo>
                    <a:pt x="522" y="1058"/>
                  </a:lnTo>
                  <a:lnTo>
                    <a:pt x="522" y="2120"/>
                  </a:lnTo>
                  <a:lnTo>
                    <a:pt x="1047" y="2120"/>
                  </a:lnTo>
                  <a:lnTo>
                    <a:pt x="1047" y="3181"/>
                  </a:lnTo>
                  <a:lnTo>
                    <a:pt x="1047" y="4241"/>
                  </a:lnTo>
                  <a:lnTo>
                    <a:pt x="1047" y="5301"/>
                  </a:lnTo>
                  <a:lnTo>
                    <a:pt x="1" y="5301"/>
                  </a:lnTo>
                  <a:lnTo>
                    <a:pt x="1" y="6361"/>
                  </a:lnTo>
                  <a:lnTo>
                    <a:pt x="1566" y="6361"/>
                  </a:lnTo>
                  <a:lnTo>
                    <a:pt x="1566" y="5301"/>
                  </a:lnTo>
                  <a:lnTo>
                    <a:pt x="2087" y="5301"/>
                  </a:lnTo>
                  <a:lnTo>
                    <a:pt x="2087" y="4241"/>
                  </a:lnTo>
                  <a:lnTo>
                    <a:pt x="2087" y="3181"/>
                  </a:lnTo>
                  <a:lnTo>
                    <a:pt x="2087" y="2120"/>
                  </a:lnTo>
                  <a:lnTo>
                    <a:pt x="1566" y="2120"/>
                  </a:lnTo>
                  <a:lnTo>
                    <a:pt x="1566" y="1058"/>
                  </a:lnTo>
                  <a:lnTo>
                    <a:pt x="2087" y="1058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1" name="Google Shape;2981;p43"/>
            <p:cNvSpPr/>
            <p:nvPr/>
          </p:nvSpPr>
          <p:spPr>
            <a:xfrm>
              <a:off x="7015975" y="977850"/>
              <a:ext cx="39150" cy="26525"/>
            </a:xfrm>
            <a:custGeom>
              <a:avLst/>
              <a:gdLst/>
              <a:ahLst/>
              <a:cxnLst/>
              <a:rect l="l" t="t" r="r" b="b"/>
              <a:pathLst>
                <a:path w="1566" h="1061" extrusionOk="0">
                  <a:moveTo>
                    <a:pt x="1" y="1"/>
                  </a:moveTo>
                  <a:lnTo>
                    <a:pt x="1" y="1061"/>
                  </a:lnTo>
                  <a:lnTo>
                    <a:pt x="1566" y="1061"/>
                  </a:lnTo>
                  <a:lnTo>
                    <a:pt x="15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2" name="Google Shape;2982;p43"/>
            <p:cNvSpPr/>
            <p:nvPr/>
          </p:nvSpPr>
          <p:spPr>
            <a:xfrm>
              <a:off x="6963750" y="845350"/>
              <a:ext cx="65300" cy="132525"/>
            </a:xfrm>
            <a:custGeom>
              <a:avLst/>
              <a:gdLst/>
              <a:ahLst/>
              <a:cxnLst/>
              <a:rect l="l" t="t" r="r" b="b"/>
              <a:pathLst>
                <a:path w="2612" h="5301" extrusionOk="0">
                  <a:moveTo>
                    <a:pt x="0" y="0"/>
                  </a:moveTo>
                  <a:lnTo>
                    <a:pt x="0" y="1060"/>
                  </a:lnTo>
                  <a:lnTo>
                    <a:pt x="1044" y="1060"/>
                  </a:lnTo>
                  <a:lnTo>
                    <a:pt x="1044" y="2120"/>
                  </a:lnTo>
                  <a:lnTo>
                    <a:pt x="1565" y="2120"/>
                  </a:lnTo>
                  <a:lnTo>
                    <a:pt x="1565" y="3181"/>
                  </a:lnTo>
                  <a:lnTo>
                    <a:pt x="1565" y="4241"/>
                  </a:lnTo>
                  <a:lnTo>
                    <a:pt x="1565" y="5301"/>
                  </a:lnTo>
                  <a:lnTo>
                    <a:pt x="2090" y="5301"/>
                  </a:lnTo>
                  <a:lnTo>
                    <a:pt x="2090" y="4241"/>
                  </a:lnTo>
                  <a:lnTo>
                    <a:pt x="2611" y="4241"/>
                  </a:lnTo>
                  <a:lnTo>
                    <a:pt x="2611" y="3181"/>
                  </a:lnTo>
                  <a:lnTo>
                    <a:pt x="2090" y="3181"/>
                  </a:lnTo>
                  <a:lnTo>
                    <a:pt x="2090" y="2120"/>
                  </a:lnTo>
                  <a:lnTo>
                    <a:pt x="2090" y="1060"/>
                  </a:lnTo>
                  <a:lnTo>
                    <a:pt x="1565" y="1060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3" name="Google Shape;2983;p43"/>
            <p:cNvSpPr/>
            <p:nvPr/>
          </p:nvSpPr>
          <p:spPr>
            <a:xfrm>
              <a:off x="6428100" y="845350"/>
              <a:ext cx="26100" cy="26525"/>
            </a:xfrm>
            <a:custGeom>
              <a:avLst/>
              <a:gdLst/>
              <a:ahLst/>
              <a:cxnLst/>
              <a:rect l="l" t="t" r="r" b="b"/>
              <a:pathLst>
                <a:path w="1044" h="1061" extrusionOk="0">
                  <a:moveTo>
                    <a:pt x="1" y="0"/>
                  </a:moveTo>
                  <a:lnTo>
                    <a:pt x="1" y="1060"/>
                  </a:lnTo>
                  <a:lnTo>
                    <a:pt x="1044" y="1060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4" name="Google Shape;2984;p43"/>
            <p:cNvSpPr/>
            <p:nvPr/>
          </p:nvSpPr>
          <p:spPr>
            <a:xfrm>
              <a:off x="6820000" y="765825"/>
              <a:ext cx="143775" cy="79550"/>
            </a:xfrm>
            <a:custGeom>
              <a:avLst/>
              <a:gdLst/>
              <a:ahLst/>
              <a:cxnLst/>
              <a:rect l="l" t="t" r="r" b="b"/>
              <a:pathLst>
                <a:path w="5751" h="3182" extrusionOk="0">
                  <a:moveTo>
                    <a:pt x="0" y="1"/>
                  </a:moveTo>
                  <a:lnTo>
                    <a:pt x="0" y="1061"/>
                  </a:lnTo>
                  <a:lnTo>
                    <a:pt x="1047" y="1061"/>
                  </a:lnTo>
                  <a:lnTo>
                    <a:pt x="1047" y="2121"/>
                  </a:lnTo>
                  <a:lnTo>
                    <a:pt x="1568" y="2121"/>
                  </a:lnTo>
                  <a:lnTo>
                    <a:pt x="1568" y="3181"/>
                  </a:lnTo>
                  <a:lnTo>
                    <a:pt x="5750" y="3181"/>
                  </a:lnTo>
                  <a:lnTo>
                    <a:pt x="5750" y="2121"/>
                  </a:lnTo>
                  <a:lnTo>
                    <a:pt x="2093" y="2121"/>
                  </a:lnTo>
                  <a:lnTo>
                    <a:pt x="2093" y="1061"/>
                  </a:lnTo>
                  <a:lnTo>
                    <a:pt x="1568" y="1061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5" name="Google Shape;2985;p43"/>
            <p:cNvSpPr/>
            <p:nvPr/>
          </p:nvSpPr>
          <p:spPr>
            <a:xfrm>
              <a:off x="6467225" y="818850"/>
              <a:ext cx="52325" cy="26525"/>
            </a:xfrm>
            <a:custGeom>
              <a:avLst/>
              <a:gdLst/>
              <a:ahLst/>
              <a:cxnLst/>
              <a:rect l="l" t="t" r="r" b="b"/>
              <a:pathLst>
                <a:path w="2093" h="1061" extrusionOk="0">
                  <a:moveTo>
                    <a:pt x="1" y="0"/>
                  </a:moveTo>
                  <a:lnTo>
                    <a:pt x="1" y="1060"/>
                  </a:lnTo>
                  <a:lnTo>
                    <a:pt x="2093" y="1060"/>
                  </a:lnTo>
                  <a:lnTo>
                    <a:pt x="20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6" name="Google Shape;2986;p43"/>
            <p:cNvSpPr/>
            <p:nvPr/>
          </p:nvSpPr>
          <p:spPr>
            <a:xfrm>
              <a:off x="6532575" y="765825"/>
              <a:ext cx="78500" cy="106050"/>
            </a:xfrm>
            <a:custGeom>
              <a:avLst/>
              <a:gdLst/>
              <a:ahLst/>
              <a:cxnLst/>
              <a:rect l="l" t="t" r="r" b="b"/>
              <a:pathLst>
                <a:path w="3140" h="4242" extrusionOk="0">
                  <a:moveTo>
                    <a:pt x="1047" y="1"/>
                  </a:moveTo>
                  <a:lnTo>
                    <a:pt x="1047" y="1061"/>
                  </a:lnTo>
                  <a:lnTo>
                    <a:pt x="522" y="1061"/>
                  </a:lnTo>
                  <a:lnTo>
                    <a:pt x="522" y="2121"/>
                  </a:lnTo>
                  <a:lnTo>
                    <a:pt x="1" y="2121"/>
                  </a:lnTo>
                  <a:lnTo>
                    <a:pt x="1" y="3181"/>
                  </a:lnTo>
                  <a:lnTo>
                    <a:pt x="1" y="4241"/>
                  </a:lnTo>
                  <a:lnTo>
                    <a:pt x="1047" y="4241"/>
                  </a:lnTo>
                  <a:lnTo>
                    <a:pt x="1047" y="3181"/>
                  </a:lnTo>
                  <a:lnTo>
                    <a:pt x="1047" y="2121"/>
                  </a:lnTo>
                  <a:lnTo>
                    <a:pt x="1569" y="2121"/>
                  </a:lnTo>
                  <a:lnTo>
                    <a:pt x="1569" y="1061"/>
                  </a:lnTo>
                  <a:lnTo>
                    <a:pt x="3139" y="1061"/>
                  </a:lnTo>
                  <a:lnTo>
                    <a:pt x="31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7" name="Google Shape;2987;p43"/>
            <p:cNvSpPr/>
            <p:nvPr/>
          </p:nvSpPr>
          <p:spPr>
            <a:xfrm>
              <a:off x="6624025" y="739325"/>
              <a:ext cx="52250" cy="26525"/>
            </a:xfrm>
            <a:custGeom>
              <a:avLst/>
              <a:gdLst/>
              <a:ahLst/>
              <a:cxnLst/>
              <a:rect l="l" t="t" r="r" b="b"/>
              <a:pathLst>
                <a:path w="2090" h="1061" extrusionOk="0">
                  <a:moveTo>
                    <a:pt x="0" y="1"/>
                  </a:moveTo>
                  <a:lnTo>
                    <a:pt x="0" y="1061"/>
                  </a:lnTo>
                  <a:lnTo>
                    <a:pt x="2090" y="1061"/>
                  </a:lnTo>
                  <a:lnTo>
                    <a:pt x="20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988" name="Google Shape;2988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j-ea"/>
                <a:sym typeface="+mn-ea"/>
              </a:rPr>
              <a:t>NHỮNG HẠN CHẾ</a:t>
            </a:r>
            <a:br>
              <a:rPr lang="en-US" altLang="en-GB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j-ea"/>
                <a:sym typeface="+mn-ea"/>
              </a:rPr>
            </a:br>
            <a:endParaRPr lang="en-GB"/>
          </a:p>
        </p:txBody>
      </p:sp>
      <p:sp>
        <p:nvSpPr>
          <p:cNvPr id="2989" name="Google Shape;2989;p43"/>
          <p:cNvSpPr txBox="1">
            <a:spLocks noGrp="1"/>
          </p:cNvSpPr>
          <p:nvPr>
            <p:ph type="title" idx="2"/>
          </p:nvPr>
        </p:nvSpPr>
        <p:spPr>
          <a:xfrm>
            <a:off x="720090" y="3580130"/>
            <a:ext cx="2336165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rgbClr val="1D1D1D"/>
                </a:solidFill>
                <a:latin typeface="Bahnschrift" panose="020B0502040204020203" charset="0"/>
                <a:cs typeface="Bahnschrift" panose="020B0502040204020203" charset="0"/>
                <a:sym typeface="Permanent Marker" panose="02000000000000000000"/>
              </a:rPr>
              <a:t>TÍNH NĂNG</a:t>
            </a:r>
            <a:endParaRPr lang="en-GB"/>
          </a:p>
        </p:txBody>
      </p:sp>
      <p:sp>
        <p:nvSpPr>
          <p:cNvPr id="2990" name="Google Shape;2990;p43"/>
          <p:cNvSpPr txBox="1">
            <a:spLocks noGrp="1"/>
          </p:cNvSpPr>
          <p:nvPr>
            <p:ph type="subTitle" idx="1"/>
          </p:nvPr>
        </p:nvSpPr>
        <p:spPr>
          <a:xfrm>
            <a:off x="720090" y="4000500"/>
            <a:ext cx="2336165" cy="778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Bahnschrift" panose="020B0502040204020203" charset="0"/>
                <a:cs typeface="Bahnschrift" panose="020B0502040204020203" charset="0"/>
                <a:sym typeface="Didact Gothic" panose="00000500000000000000"/>
              </a:rPr>
              <a:t>Còn một số tính năng chưa được phát triển,hoàn thiện và cần bổ sung thêm</a:t>
            </a:r>
            <a:endParaRPr lang="en-GB"/>
          </a:p>
        </p:txBody>
      </p:sp>
      <p:sp>
        <p:nvSpPr>
          <p:cNvPr id="2991" name="Google Shape;2991;p43"/>
          <p:cNvSpPr txBox="1">
            <a:spLocks noGrp="1"/>
          </p:cNvSpPr>
          <p:nvPr>
            <p:ph type="title" idx="3"/>
          </p:nvPr>
        </p:nvSpPr>
        <p:spPr>
          <a:xfrm>
            <a:off x="3403800" y="358041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rgbClr val="1D1D1D"/>
                </a:solidFill>
                <a:latin typeface="Bahnschrift" panose="020B0502040204020203" charset="0"/>
                <a:cs typeface="Bahnschrift" panose="020B0502040204020203" charset="0"/>
                <a:sym typeface="Permanent Marker" panose="02000000000000000000"/>
              </a:rPr>
              <a:t>BUG</a:t>
            </a:r>
            <a:endParaRPr lang="en-US" altLang="en-GB"/>
          </a:p>
        </p:txBody>
      </p:sp>
      <p:sp>
        <p:nvSpPr>
          <p:cNvPr id="2992" name="Google Shape;2992;p43"/>
          <p:cNvSpPr txBox="1">
            <a:spLocks noGrp="1"/>
          </p:cNvSpPr>
          <p:nvPr>
            <p:ph type="subTitle" idx="4"/>
          </p:nvPr>
        </p:nvSpPr>
        <p:spPr>
          <a:xfrm>
            <a:off x="3403600" y="4000500"/>
            <a:ext cx="2336165" cy="856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Bahnschrift" panose="020B0502040204020203" charset="0"/>
                <a:cs typeface="Bahnschrift" panose="020B0502040204020203" charset="0"/>
                <a:sym typeface="Didact Gothic" panose="00000500000000000000"/>
              </a:rPr>
              <a:t>Do thời gian có hạn, nên website còn khá nhiều bug và sẽ fix trong thời gian tới</a:t>
            </a:r>
            <a:endParaRPr lang="en-GB"/>
          </a:p>
        </p:txBody>
      </p:sp>
      <p:sp>
        <p:nvSpPr>
          <p:cNvPr id="2993" name="Google Shape;2993;p43"/>
          <p:cNvSpPr txBox="1">
            <a:spLocks noGrp="1"/>
          </p:cNvSpPr>
          <p:nvPr>
            <p:ph type="title" idx="5"/>
          </p:nvPr>
        </p:nvSpPr>
        <p:spPr>
          <a:xfrm>
            <a:off x="5903595" y="3580130"/>
            <a:ext cx="2733040" cy="527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rgbClr val="1D1D1D"/>
                </a:solidFill>
                <a:latin typeface="Bahnschrift" panose="020B0502040204020203" charset="0"/>
                <a:cs typeface="Bahnschrift" panose="020B0502040204020203" charset="0"/>
                <a:sym typeface="Permanent Marker" panose="02000000000000000000"/>
              </a:rPr>
              <a:t>RESPONSIVE</a:t>
            </a:r>
            <a:br>
              <a:rPr lang="en-US" altLang="en-GB"/>
            </a:br>
            <a:endParaRPr lang="en-US" altLang="en-GB"/>
          </a:p>
        </p:txBody>
      </p:sp>
      <p:sp>
        <p:nvSpPr>
          <p:cNvPr id="2994" name="Google Shape;2994;p43"/>
          <p:cNvSpPr txBox="1">
            <a:spLocks noGrp="1"/>
          </p:cNvSpPr>
          <p:nvPr>
            <p:ph type="subTitle" idx="6"/>
          </p:nvPr>
        </p:nvSpPr>
        <p:spPr>
          <a:xfrm>
            <a:off x="6087745" y="4000500"/>
            <a:ext cx="2336165" cy="778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Bahnschrift" panose="020B0502040204020203" charset="0"/>
                <a:cs typeface="Bahnschrift" panose="020B0502040204020203" charset="0"/>
                <a:sym typeface="Didact Gothic" panose="00000500000000000000"/>
              </a:rPr>
              <a:t>Vẫn còn một số thiết bị khi xem vẫn còn bị lỗi khung hình hiểu như này nè</a:t>
            </a:r>
            <a:endParaRPr lang="en-GB"/>
          </a:p>
        </p:txBody>
      </p:sp>
      <p:sp>
        <p:nvSpPr>
          <p:cNvPr id="2995" name="Google Shape;2995;p43"/>
          <p:cNvSpPr/>
          <p:nvPr/>
        </p:nvSpPr>
        <p:spPr>
          <a:xfrm>
            <a:off x="1230012" y="1764000"/>
            <a:ext cx="1316380" cy="1271992"/>
          </a:xfrm>
          <a:custGeom>
            <a:avLst/>
            <a:gdLst/>
            <a:ahLst/>
            <a:cxnLst/>
            <a:rect l="l" t="t" r="r" b="b"/>
            <a:pathLst>
              <a:path w="18357" h="17738" extrusionOk="0">
                <a:moveTo>
                  <a:pt x="9178" y="0"/>
                </a:moveTo>
                <a:cubicBezTo>
                  <a:pt x="8420" y="0"/>
                  <a:pt x="7651" y="99"/>
                  <a:pt x="6885" y="304"/>
                </a:cubicBezTo>
                <a:cubicBezTo>
                  <a:pt x="4598" y="917"/>
                  <a:pt x="2684" y="2384"/>
                  <a:pt x="1500" y="4435"/>
                </a:cubicBezTo>
                <a:cubicBezTo>
                  <a:pt x="316" y="6487"/>
                  <a:pt x="0" y="8876"/>
                  <a:pt x="614" y="11165"/>
                </a:cubicBezTo>
                <a:cubicBezTo>
                  <a:pt x="1227" y="13452"/>
                  <a:pt x="2694" y="15364"/>
                  <a:pt x="4745" y="16549"/>
                </a:cubicBezTo>
                <a:cubicBezTo>
                  <a:pt x="5367" y="16909"/>
                  <a:pt x="6023" y="17186"/>
                  <a:pt x="6694" y="17385"/>
                </a:cubicBezTo>
                <a:cubicBezTo>
                  <a:pt x="6668" y="17294"/>
                  <a:pt x="6659" y="17203"/>
                  <a:pt x="6768" y="17058"/>
                </a:cubicBezTo>
                <a:cubicBezTo>
                  <a:pt x="6820" y="17036"/>
                  <a:pt x="6877" y="17025"/>
                  <a:pt x="6934" y="17025"/>
                </a:cubicBezTo>
                <a:cubicBezTo>
                  <a:pt x="7107" y="17025"/>
                  <a:pt x="7283" y="17122"/>
                  <a:pt x="7358" y="17278"/>
                </a:cubicBezTo>
                <a:cubicBezTo>
                  <a:pt x="7340" y="17393"/>
                  <a:pt x="7309" y="17472"/>
                  <a:pt x="7265" y="17530"/>
                </a:cubicBezTo>
                <a:cubicBezTo>
                  <a:pt x="7884" y="17667"/>
                  <a:pt x="8518" y="17737"/>
                  <a:pt x="9154" y="17737"/>
                </a:cubicBezTo>
                <a:cubicBezTo>
                  <a:pt x="9323" y="17737"/>
                  <a:pt x="9493" y="17732"/>
                  <a:pt x="9662" y="17722"/>
                </a:cubicBezTo>
                <a:cubicBezTo>
                  <a:pt x="9717" y="17540"/>
                  <a:pt x="9561" y="17452"/>
                  <a:pt x="9687" y="17236"/>
                </a:cubicBezTo>
                <a:cubicBezTo>
                  <a:pt x="9841" y="17221"/>
                  <a:pt x="9966" y="17141"/>
                  <a:pt x="10128" y="17141"/>
                </a:cubicBezTo>
                <a:cubicBezTo>
                  <a:pt x="10228" y="17141"/>
                  <a:pt x="10341" y="17171"/>
                  <a:pt x="10484" y="17265"/>
                </a:cubicBezTo>
                <a:cubicBezTo>
                  <a:pt x="10501" y="17413"/>
                  <a:pt x="10480" y="17540"/>
                  <a:pt x="10429" y="17646"/>
                </a:cubicBezTo>
                <a:cubicBezTo>
                  <a:pt x="10779" y="17595"/>
                  <a:pt x="11128" y="17526"/>
                  <a:pt x="11473" y="17435"/>
                </a:cubicBezTo>
                <a:cubicBezTo>
                  <a:pt x="13760" y="16821"/>
                  <a:pt x="15673" y="15354"/>
                  <a:pt x="16858" y="13302"/>
                </a:cubicBezTo>
                <a:cubicBezTo>
                  <a:pt x="18042" y="11252"/>
                  <a:pt x="18356" y="8861"/>
                  <a:pt x="17744" y="6573"/>
                </a:cubicBezTo>
                <a:cubicBezTo>
                  <a:pt x="16834" y="3177"/>
                  <a:pt x="14058" y="771"/>
                  <a:pt x="10817" y="156"/>
                </a:cubicBezTo>
                <a:lnTo>
                  <a:pt x="10817" y="156"/>
                </a:lnTo>
                <a:cubicBezTo>
                  <a:pt x="11042" y="355"/>
                  <a:pt x="11112" y="553"/>
                  <a:pt x="11034" y="757"/>
                </a:cubicBezTo>
                <a:cubicBezTo>
                  <a:pt x="11832" y="940"/>
                  <a:pt x="12609" y="1243"/>
                  <a:pt x="13339" y="1664"/>
                </a:cubicBezTo>
                <a:cubicBezTo>
                  <a:pt x="15263" y="2775"/>
                  <a:pt x="16639" y="4570"/>
                  <a:pt x="17216" y="6717"/>
                </a:cubicBezTo>
                <a:cubicBezTo>
                  <a:pt x="17791" y="8862"/>
                  <a:pt x="17496" y="11104"/>
                  <a:pt x="16385" y="13030"/>
                </a:cubicBezTo>
                <a:cubicBezTo>
                  <a:pt x="15274" y="14952"/>
                  <a:pt x="13478" y="16329"/>
                  <a:pt x="11333" y="16905"/>
                </a:cubicBezTo>
                <a:cubicBezTo>
                  <a:pt x="10616" y="17097"/>
                  <a:pt x="9892" y="17190"/>
                  <a:pt x="9182" y="17190"/>
                </a:cubicBezTo>
                <a:cubicBezTo>
                  <a:pt x="5509" y="17190"/>
                  <a:pt x="2138" y="14735"/>
                  <a:pt x="1143" y="11023"/>
                </a:cubicBezTo>
                <a:cubicBezTo>
                  <a:pt x="569" y="8876"/>
                  <a:pt x="864" y="6634"/>
                  <a:pt x="1975" y="4710"/>
                </a:cubicBezTo>
                <a:cubicBezTo>
                  <a:pt x="3086" y="2786"/>
                  <a:pt x="4881" y="1411"/>
                  <a:pt x="7027" y="833"/>
                </a:cubicBezTo>
                <a:cubicBezTo>
                  <a:pt x="7744" y="642"/>
                  <a:pt x="8472" y="548"/>
                  <a:pt x="9195" y="548"/>
                </a:cubicBezTo>
                <a:cubicBezTo>
                  <a:pt x="9571" y="548"/>
                  <a:pt x="9945" y="573"/>
                  <a:pt x="10316" y="624"/>
                </a:cubicBezTo>
                <a:cubicBezTo>
                  <a:pt x="10322" y="489"/>
                  <a:pt x="10167" y="395"/>
                  <a:pt x="10260" y="237"/>
                </a:cubicBezTo>
                <a:lnTo>
                  <a:pt x="10260" y="237"/>
                </a:lnTo>
                <a:cubicBezTo>
                  <a:pt x="10280" y="245"/>
                  <a:pt x="10299" y="248"/>
                  <a:pt x="10317" y="248"/>
                </a:cubicBezTo>
                <a:cubicBezTo>
                  <a:pt x="10406" y="248"/>
                  <a:pt x="10476" y="170"/>
                  <a:pt x="10549" y="109"/>
                </a:cubicBezTo>
                <a:cubicBezTo>
                  <a:pt x="10099" y="38"/>
                  <a:pt x="9641" y="0"/>
                  <a:pt x="91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96" name="Google Shape;2996;p43"/>
          <p:cNvSpPr/>
          <p:nvPr/>
        </p:nvSpPr>
        <p:spPr>
          <a:xfrm>
            <a:off x="1425367" y="1937161"/>
            <a:ext cx="925500" cy="925500"/>
          </a:xfrm>
          <a:prstGeom prst="ellipse">
            <a:avLst/>
          </a:prstGeom>
          <a:solidFill>
            <a:schemeClr val="lt1"/>
          </a:solidFill>
          <a:ln w="19050" cap="sq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997" name="Google Shape;2997;p43"/>
          <p:cNvCxnSpPr>
            <a:stCxn id="2989" idx="0"/>
            <a:endCxn id="2996" idx="4"/>
          </p:cNvCxnSpPr>
          <p:nvPr/>
        </p:nvCxnSpPr>
        <p:spPr>
          <a:xfrm flipV="1">
            <a:off x="1888200" y="2862853"/>
            <a:ext cx="0" cy="71755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8" name="Google Shape;2998;p43"/>
          <p:cNvSpPr/>
          <p:nvPr/>
        </p:nvSpPr>
        <p:spPr>
          <a:xfrm>
            <a:off x="3913812" y="1764000"/>
            <a:ext cx="1316380" cy="1271992"/>
          </a:xfrm>
          <a:custGeom>
            <a:avLst/>
            <a:gdLst/>
            <a:ahLst/>
            <a:cxnLst/>
            <a:rect l="l" t="t" r="r" b="b"/>
            <a:pathLst>
              <a:path w="18357" h="17738" extrusionOk="0">
                <a:moveTo>
                  <a:pt x="9178" y="0"/>
                </a:moveTo>
                <a:cubicBezTo>
                  <a:pt x="8420" y="0"/>
                  <a:pt x="7651" y="99"/>
                  <a:pt x="6885" y="304"/>
                </a:cubicBezTo>
                <a:cubicBezTo>
                  <a:pt x="4598" y="917"/>
                  <a:pt x="2684" y="2384"/>
                  <a:pt x="1500" y="4435"/>
                </a:cubicBezTo>
                <a:cubicBezTo>
                  <a:pt x="316" y="6487"/>
                  <a:pt x="0" y="8876"/>
                  <a:pt x="614" y="11165"/>
                </a:cubicBezTo>
                <a:cubicBezTo>
                  <a:pt x="1227" y="13452"/>
                  <a:pt x="2694" y="15364"/>
                  <a:pt x="4745" y="16549"/>
                </a:cubicBezTo>
                <a:cubicBezTo>
                  <a:pt x="5367" y="16909"/>
                  <a:pt x="6023" y="17186"/>
                  <a:pt x="6694" y="17385"/>
                </a:cubicBezTo>
                <a:cubicBezTo>
                  <a:pt x="6668" y="17294"/>
                  <a:pt x="6659" y="17203"/>
                  <a:pt x="6768" y="17058"/>
                </a:cubicBezTo>
                <a:cubicBezTo>
                  <a:pt x="6820" y="17036"/>
                  <a:pt x="6877" y="17025"/>
                  <a:pt x="6934" y="17025"/>
                </a:cubicBezTo>
                <a:cubicBezTo>
                  <a:pt x="7107" y="17025"/>
                  <a:pt x="7283" y="17122"/>
                  <a:pt x="7358" y="17278"/>
                </a:cubicBezTo>
                <a:cubicBezTo>
                  <a:pt x="7340" y="17393"/>
                  <a:pt x="7309" y="17472"/>
                  <a:pt x="7265" y="17530"/>
                </a:cubicBezTo>
                <a:cubicBezTo>
                  <a:pt x="7884" y="17667"/>
                  <a:pt x="8518" y="17737"/>
                  <a:pt x="9154" y="17737"/>
                </a:cubicBezTo>
                <a:cubicBezTo>
                  <a:pt x="9323" y="17737"/>
                  <a:pt x="9493" y="17732"/>
                  <a:pt x="9662" y="17722"/>
                </a:cubicBezTo>
                <a:cubicBezTo>
                  <a:pt x="9717" y="17540"/>
                  <a:pt x="9561" y="17452"/>
                  <a:pt x="9687" y="17236"/>
                </a:cubicBezTo>
                <a:cubicBezTo>
                  <a:pt x="9841" y="17221"/>
                  <a:pt x="9966" y="17141"/>
                  <a:pt x="10128" y="17141"/>
                </a:cubicBezTo>
                <a:cubicBezTo>
                  <a:pt x="10228" y="17141"/>
                  <a:pt x="10341" y="17171"/>
                  <a:pt x="10484" y="17265"/>
                </a:cubicBezTo>
                <a:cubicBezTo>
                  <a:pt x="10501" y="17413"/>
                  <a:pt x="10480" y="17540"/>
                  <a:pt x="10429" y="17646"/>
                </a:cubicBezTo>
                <a:cubicBezTo>
                  <a:pt x="10779" y="17595"/>
                  <a:pt x="11128" y="17526"/>
                  <a:pt x="11473" y="17435"/>
                </a:cubicBezTo>
                <a:cubicBezTo>
                  <a:pt x="13760" y="16821"/>
                  <a:pt x="15673" y="15354"/>
                  <a:pt x="16858" y="13302"/>
                </a:cubicBezTo>
                <a:cubicBezTo>
                  <a:pt x="18042" y="11252"/>
                  <a:pt x="18356" y="8861"/>
                  <a:pt x="17744" y="6573"/>
                </a:cubicBezTo>
                <a:cubicBezTo>
                  <a:pt x="16834" y="3177"/>
                  <a:pt x="14058" y="771"/>
                  <a:pt x="10817" y="156"/>
                </a:cubicBezTo>
                <a:lnTo>
                  <a:pt x="10817" y="156"/>
                </a:lnTo>
                <a:cubicBezTo>
                  <a:pt x="11042" y="355"/>
                  <a:pt x="11112" y="553"/>
                  <a:pt x="11034" y="757"/>
                </a:cubicBezTo>
                <a:cubicBezTo>
                  <a:pt x="11832" y="940"/>
                  <a:pt x="12609" y="1243"/>
                  <a:pt x="13339" y="1664"/>
                </a:cubicBezTo>
                <a:cubicBezTo>
                  <a:pt x="15263" y="2775"/>
                  <a:pt x="16639" y="4570"/>
                  <a:pt x="17216" y="6717"/>
                </a:cubicBezTo>
                <a:cubicBezTo>
                  <a:pt x="17791" y="8862"/>
                  <a:pt x="17496" y="11104"/>
                  <a:pt x="16385" y="13030"/>
                </a:cubicBezTo>
                <a:cubicBezTo>
                  <a:pt x="15274" y="14952"/>
                  <a:pt x="13478" y="16329"/>
                  <a:pt x="11333" y="16905"/>
                </a:cubicBezTo>
                <a:cubicBezTo>
                  <a:pt x="10616" y="17097"/>
                  <a:pt x="9892" y="17190"/>
                  <a:pt x="9182" y="17190"/>
                </a:cubicBezTo>
                <a:cubicBezTo>
                  <a:pt x="5509" y="17190"/>
                  <a:pt x="2138" y="14735"/>
                  <a:pt x="1143" y="11023"/>
                </a:cubicBezTo>
                <a:cubicBezTo>
                  <a:pt x="569" y="8876"/>
                  <a:pt x="864" y="6634"/>
                  <a:pt x="1975" y="4710"/>
                </a:cubicBezTo>
                <a:cubicBezTo>
                  <a:pt x="3086" y="2786"/>
                  <a:pt x="4881" y="1411"/>
                  <a:pt x="7027" y="833"/>
                </a:cubicBezTo>
                <a:cubicBezTo>
                  <a:pt x="7744" y="642"/>
                  <a:pt x="8472" y="548"/>
                  <a:pt x="9195" y="548"/>
                </a:cubicBezTo>
                <a:cubicBezTo>
                  <a:pt x="9571" y="548"/>
                  <a:pt x="9945" y="573"/>
                  <a:pt x="10316" y="624"/>
                </a:cubicBezTo>
                <a:cubicBezTo>
                  <a:pt x="10322" y="489"/>
                  <a:pt x="10167" y="395"/>
                  <a:pt x="10260" y="237"/>
                </a:cubicBezTo>
                <a:lnTo>
                  <a:pt x="10260" y="237"/>
                </a:lnTo>
                <a:cubicBezTo>
                  <a:pt x="10280" y="245"/>
                  <a:pt x="10299" y="248"/>
                  <a:pt x="10317" y="248"/>
                </a:cubicBezTo>
                <a:cubicBezTo>
                  <a:pt x="10406" y="248"/>
                  <a:pt x="10476" y="170"/>
                  <a:pt x="10549" y="109"/>
                </a:cubicBezTo>
                <a:cubicBezTo>
                  <a:pt x="10099" y="38"/>
                  <a:pt x="9641" y="0"/>
                  <a:pt x="91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99" name="Google Shape;2999;p43"/>
          <p:cNvSpPr/>
          <p:nvPr/>
        </p:nvSpPr>
        <p:spPr>
          <a:xfrm>
            <a:off x="4109167" y="1937161"/>
            <a:ext cx="925500" cy="925500"/>
          </a:xfrm>
          <a:prstGeom prst="ellipse">
            <a:avLst/>
          </a:prstGeom>
          <a:solidFill>
            <a:schemeClr val="lt1"/>
          </a:solidFill>
          <a:ln w="19050" cap="sq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3000" name="Google Shape;3000;p43"/>
          <p:cNvCxnSpPr>
            <a:stCxn id="2991" idx="0"/>
            <a:endCxn id="2999" idx="4"/>
          </p:cNvCxnSpPr>
          <p:nvPr/>
        </p:nvCxnSpPr>
        <p:spPr>
          <a:xfrm flipV="1">
            <a:off x="4572000" y="2862865"/>
            <a:ext cx="0" cy="71755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01" name="Google Shape;3001;p43"/>
          <p:cNvSpPr/>
          <p:nvPr/>
        </p:nvSpPr>
        <p:spPr>
          <a:xfrm>
            <a:off x="6597612" y="1764000"/>
            <a:ext cx="1316380" cy="1271992"/>
          </a:xfrm>
          <a:custGeom>
            <a:avLst/>
            <a:gdLst/>
            <a:ahLst/>
            <a:cxnLst/>
            <a:rect l="l" t="t" r="r" b="b"/>
            <a:pathLst>
              <a:path w="18357" h="17738" extrusionOk="0">
                <a:moveTo>
                  <a:pt x="9178" y="0"/>
                </a:moveTo>
                <a:cubicBezTo>
                  <a:pt x="8420" y="0"/>
                  <a:pt x="7651" y="99"/>
                  <a:pt x="6885" y="304"/>
                </a:cubicBezTo>
                <a:cubicBezTo>
                  <a:pt x="4598" y="917"/>
                  <a:pt x="2684" y="2384"/>
                  <a:pt x="1500" y="4435"/>
                </a:cubicBezTo>
                <a:cubicBezTo>
                  <a:pt x="316" y="6487"/>
                  <a:pt x="0" y="8876"/>
                  <a:pt x="614" y="11165"/>
                </a:cubicBezTo>
                <a:cubicBezTo>
                  <a:pt x="1227" y="13452"/>
                  <a:pt x="2694" y="15364"/>
                  <a:pt x="4745" y="16549"/>
                </a:cubicBezTo>
                <a:cubicBezTo>
                  <a:pt x="5367" y="16909"/>
                  <a:pt x="6023" y="17186"/>
                  <a:pt x="6694" y="17385"/>
                </a:cubicBezTo>
                <a:cubicBezTo>
                  <a:pt x="6668" y="17294"/>
                  <a:pt x="6659" y="17203"/>
                  <a:pt x="6768" y="17058"/>
                </a:cubicBezTo>
                <a:cubicBezTo>
                  <a:pt x="6820" y="17036"/>
                  <a:pt x="6877" y="17025"/>
                  <a:pt x="6934" y="17025"/>
                </a:cubicBezTo>
                <a:cubicBezTo>
                  <a:pt x="7107" y="17025"/>
                  <a:pt x="7283" y="17122"/>
                  <a:pt x="7358" y="17278"/>
                </a:cubicBezTo>
                <a:cubicBezTo>
                  <a:pt x="7340" y="17393"/>
                  <a:pt x="7309" y="17472"/>
                  <a:pt x="7265" y="17530"/>
                </a:cubicBezTo>
                <a:cubicBezTo>
                  <a:pt x="7884" y="17667"/>
                  <a:pt x="8518" y="17737"/>
                  <a:pt x="9154" y="17737"/>
                </a:cubicBezTo>
                <a:cubicBezTo>
                  <a:pt x="9323" y="17737"/>
                  <a:pt x="9493" y="17732"/>
                  <a:pt x="9662" y="17722"/>
                </a:cubicBezTo>
                <a:cubicBezTo>
                  <a:pt x="9717" y="17540"/>
                  <a:pt x="9561" y="17452"/>
                  <a:pt x="9687" y="17236"/>
                </a:cubicBezTo>
                <a:cubicBezTo>
                  <a:pt x="9841" y="17221"/>
                  <a:pt x="9966" y="17141"/>
                  <a:pt x="10128" y="17141"/>
                </a:cubicBezTo>
                <a:cubicBezTo>
                  <a:pt x="10228" y="17141"/>
                  <a:pt x="10341" y="17171"/>
                  <a:pt x="10484" y="17265"/>
                </a:cubicBezTo>
                <a:cubicBezTo>
                  <a:pt x="10501" y="17413"/>
                  <a:pt x="10480" y="17540"/>
                  <a:pt x="10429" y="17646"/>
                </a:cubicBezTo>
                <a:cubicBezTo>
                  <a:pt x="10779" y="17595"/>
                  <a:pt x="11128" y="17526"/>
                  <a:pt x="11473" y="17435"/>
                </a:cubicBezTo>
                <a:cubicBezTo>
                  <a:pt x="13760" y="16821"/>
                  <a:pt x="15673" y="15354"/>
                  <a:pt x="16858" y="13302"/>
                </a:cubicBezTo>
                <a:cubicBezTo>
                  <a:pt x="18042" y="11252"/>
                  <a:pt x="18356" y="8861"/>
                  <a:pt x="17744" y="6573"/>
                </a:cubicBezTo>
                <a:cubicBezTo>
                  <a:pt x="16834" y="3177"/>
                  <a:pt x="14058" y="771"/>
                  <a:pt x="10817" y="156"/>
                </a:cubicBezTo>
                <a:lnTo>
                  <a:pt x="10817" y="156"/>
                </a:lnTo>
                <a:cubicBezTo>
                  <a:pt x="11042" y="355"/>
                  <a:pt x="11112" y="553"/>
                  <a:pt x="11034" y="757"/>
                </a:cubicBezTo>
                <a:cubicBezTo>
                  <a:pt x="11832" y="940"/>
                  <a:pt x="12609" y="1243"/>
                  <a:pt x="13339" y="1664"/>
                </a:cubicBezTo>
                <a:cubicBezTo>
                  <a:pt x="15263" y="2775"/>
                  <a:pt x="16639" y="4570"/>
                  <a:pt x="17216" y="6717"/>
                </a:cubicBezTo>
                <a:cubicBezTo>
                  <a:pt x="17791" y="8862"/>
                  <a:pt x="17496" y="11104"/>
                  <a:pt x="16385" y="13030"/>
                </a:cubicBezTo>
                <a:cubicBezTo>
                  <a:pt x="15274" y="14952"/>
                  <a:pt x="13478" y="16329"/>
                  <a:pt x="11333" y="16905"/>
                </a:cubicBezTo>
                <a:cubicBezTo>
                  <a:pt x="10616" y="17097"/>
                  <a:pt x="9892" y="17190"/>
                  <a:pt x="9182" y="17190"/>
                </a:cubicBezTo>
                <a:cubicBezTo>
                  <a:pt x="5509" y="17190"/>
                  <a:pt x="2138" y="14735"/>
                  <a:pt x="1143" y="11023"/>
                </a:cubicBezTo>
                <a:cubicBezTo>
                  <a:pt x="569" y="8876"/>
                  <a:pt x="864" y="6634"/>
                  <a:pt x="1975" y="4710"/>
                </a:cubicBezTo>
                <a:cubicBezTo>
                  <a:pt x="3086" y="2786"/>
                  <a:pt x="4881" y="1411"/>
                  <a:pt x="7027" y="833"/>
                </a:cubicBezTo>
                <a:cubicBezTo>
                  <a:pt x="7744" y="642"/>
                  <a:pt x="8472" y="548"/>
                  <a:pt x="9195" y="548"/>
                </a:cubicBezTo>
                <a:cubicBezTo>
                  <a:pt x="9571" y="548"/>
                  <a:pt x="9945" y="573"/>
                  <a:pt x="10316" y="624"/>
                </a:cubicBezTo>
                <a:cubicBezTo>
                  <a:pt x="10322" y="489"/>
                  <a:pt x="10167" y="395"/>
                  <a:pt x="10260" y="237"/>
                </a:cubicBezTo>
                <a:lnTo>
                  <a:pt x="10260" y="237"/>
                </a:lnTo>
                <a:cubicBezTo>
                  <a:pt x="10280" y="245"/>
                  <a:pt x="10299" y="248"/>
                  <a:pt x="10317" y="248"/>
                </a:cubicBezTo>
                <a:cubicBezTo>
                  <a:pt x="10406" y="248"/>
                  <a:pt x="10476" y="170"/>
                  <a:pt x="10549" y="109"/>
                </a:cubicBezTo>
                <a:cubicBezTo>
                  <a:pt x="10099" y="38"/>
                  <a:pt x="9641" y="0"/>
                  <a:pt x="91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02" name="Google Shape;3002;p43"/>
          <p:cNvSpPr/>
          <p:nvPr/>
        </p:nvSpPr>
        <p:spPr>
          <a:xfrm>
            <a:off x="6792967" y="1937161"/>
            <a:ext cx="925500" cy="925500"/>
          </a:xfrm>
          <a:prstGeom prst="ellipse">
            <a:avLst/>
          </a:prstGeom>
          <a:solidFill>
            <a:schemeClr val="lt1"/>
          </a:solidFill>
          <a:ln w="19050" cap="sq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3003" name="Google Shape;3003;p43"/>
          <p:cNvCxnSpPr>
            <a:stCxn id="2993" idx="0"/>
            <a:endCxn id="3002" idx="4"/>
          </p:cNvCxnSpPr>
          <p:nvPr/>
        </p:nvCxnSpPr>
        <p:spPr>
          <a:xfrm flipH="1" flipV="1">
            <a:off x="7256435" y="2862853"/>
            <a:ext cx="13970" cy="71755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04" name="Google Shape;3004;p43"/>
          <p:cNvGrpSpPr/>
          <p:nvPr/>
        </p:nvGrpSpPr>
        <p:grpSpPr>
          <a:xfrm>
            <a:off x="1715855" y="2211338"/>
            <a:ext cx="344536" cy="377334"/>
            <a:chOff x="1715855" y="2211338"/>
            <a:chExt cx="344536" cy="377334"/>
          </a:xfrm>
        </p:grpSpPr>
        <p:sp>
          <p:nvSpPr>
            <p:cNvPr id="3005" name="Google Shape;3005;p43"/>
            <p:cNvSpPr/>
            <p:nvPr/>
          </p:nvSpPr>
          <p:spPr>
            <a:xfrm>
              <a:off x="1863535" y="2358901"/>
              <a:ext cx="147643" cy="82088"/>
            </a:xfrm>
            <a:custGeom>
              <a:avLst/>
              <a:gdLst/>
              <a:ahLst/>
              <a:cxnLst/>
              <a:rect l="l" t="t" r="r" b="b"/>
              <a:pathLst>
                <a:path w="3804" h="2115" extrusionOk="0">
                  <a:moveTo>
                    <a:pt x="0" y="0"/>
                  </a:moveTo>
                  <a:lnTo>
                    <a:pt x="0" y="635"/>
                  </a:lnTo>
                  <a:lnTo>
                    <a:pt x="3168" y="635"/>
                  </a:lnTo>
                  <a:lnTo>
                    <a:pt x="3168" y="2115"/>
                  </a:lnTo>
                  <a:lnTo>
                    <a:pt x="3803" y="2115"/>
                  </a:lnTo>
                  <a:lnTo>
                    <a:pt x="38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6" name="Google Shape;3006;p43"/>
            <p:cNvSpPr/>
            <p:nvPr/>
          </p:nvSpPr>
          <p:spPr>
            <a:xfrm>
              <a:off x="1838889" y="2334333"/>
              <a:ext cx="24646" cy="24607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0" y="0"/>
                  </a:moveTo>
                  <a:lnTo>
                    <a:pt x="0" y="633"/>
                  </a:lnTo>
                  <a:lnTo>
                    <a:pt x="635" y="633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7" name="Google Shape;3007;p43"/>
            <p:cNvSpPr/>
            <p:nvPr/>
          </p:nvSpPr>
          <p:spPr>
            <a:xfrm>
              <a:off x="1765069" y="2334333"/>
              <a:ext cx="49253" cy="106657"/>
            </a:xfrm>
            <a:custGeom>
              <a:avLst/>
              <a:gdLst/>
              <a:ahLst/>
              <a:cxnLst/>
              <a:rect l="l" t="t" r="r" b="b"/>
              <a:pathLst>
                <a:path w="1269" h="2748" extrusionOk="0">
                  <a:moveTo>
                    <a:pt x="0" y="0"/>
                  </a:moveTo>
                  <a:lnTo>
                    <a:pt x="0" y="2748"/>
                  </a:lnTo>
                  <a:lnTo>
                    <a:pt x="634" y="2748"/>
                  </a:lnTo>
                  <a:lnTo>
                    <a:pt x="634" y="633"/>
                  </a:lnTo>
                  <a:lnTo>
                    <a:pt x="1269" y="633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8" name="Google Shape;3008;p43"/>
            <p:cNvSpPr/>
            <p:nvPr/>
          </p:nvSpPr>
          <p:spPr>
            <a:xfrm>
              <a:off x="1789637" y="2440949"/>
              <a:ext cx="24685" cy="49253"/>
            </a:xfrm>
            <a:custGeom>
              <a:avLst/>
              <a:gdLst/>
              <a:ahLst/>
              <a:cxnLst/>
              <a:rect l="l" t="t" r="r" b="b"/>
              <a:pathLst>
                <a:path w="636" h="1269" extrusionOk="0">
                  <a:moveTo>
                    <a:pt x="1" y="1"/>
                  </a:moveTo>
                  <a:lnTo>
                    <a:pt x="1" y="1269"/>
                  </a:lnTo>
                  <a:lnTo>
                    <a:pt x="636" y="1269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9" name="Google Shape;3009;p43"/>
            <p:cNvSpPr/>
            <p:nvPr/>
          </p:nvSpPr>
          <p:spPr>
            <a:xfrm>
              <a:off x="1961846" y="2440949"/>
              <a:ext cx="24685" cy="49253"/>
            </a:xfrm>
            <a:custGeom>
              <a:avLst/>
              <a:gdLst/>
              <a:ahLst/>
              <a:cxnLst/>
              <a:rect l="l" t="t" r="r" b="b"/>
              <a:pathLst>
                <a:path w="636" h="1269" extrusionOk="0">
                  <a:moveTo>
                    <a:pt x="1" y="1"/>
                  </a:moveTo>
                  <a:lnTo>
                    <a:pt x="1" y="1269"/>
                  </a:lnTo>
                  <a:lnTo>
                    <a:pt x="635" y="1269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0" name="Google Shape;3010;p43"/>
            <p:cNvSpPr/>
            <p:nvPr/>
          </p:nvSpPr>
          <p:spPr>
            <a:xfrm>
              <a:off x="1912749" y="2490163"/>
              <a:ext cx="49214" cy="49214"/>
            </a:xfrm>
            <a:custGeom>
              <a:avLst/>
              <a:gdLst/>
              <a:ahLst/>
              <a:cxnLst/>
              <a:rect l="l" t="t" r="r" b="b"/>
              <a:pathLst>
                <a:path w="1268" h="1268" extrusionOk="0">
                  <a:moveTo>
                    <a:pt x="632" y="1"/>
                  </a:moveTo>
                  <a:lnTo>
                    <a:pt x="632" y="634"/>
                  </a:lnTo>
                  <a:lnTo>
                    <a:pt x="0" y="634"/>
                  </a:lnTo>
                  <a:lnTo>
                    <a:pt x="0" y="1268"/>
                  </a:lnTo>
                  <a:lnTo>
                    <a:pt x="1267" y="1268"/>
                  </a:lnTo>
                  <a:lnTo>
                    <a:pt x="12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1" name="Google Shape;3011;p43"/>
            <p:cNvSpPr/>
            <p:nvPr/>
          </p:nvSpPr>
          <p:spPr>
            <a:xfrm>
              <a:off x="1789637" y="2539338"/>
              <a:ext cx="24685" cy="24685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1" y="1"/>
                  </a:moveTo>
                  <a:lnTo>
                    <a:pt x="1" y="636"/>
                  </a:lnTo>
                  <a:lnTo>
                    <a:pt x="636" y="636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2" name="Google Shape;3012;p43"/>
            <p:cNvSpPr/>
            <p:nvPr/>
          </p:nvSpPr>
          <p:spPr>
            <a:xfrm>
              <a:off x="1961846" y="2539338"/>
              <a:ext cx="24685" cy="24685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1" y="1"/>
                  </a:moveTo>
                  <a:lnTo>
                    <a:pt x="1" y="636"/>
                  </a:lnTo>
                  <a:lnTo>
                    <a:pt x="635" y="636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3" name="Google Shape;3013;p43"/>
            <p:cNvSpPr/>
            <p:nvPr/>
          </p:nvSpPr>
          <p:spPr>
            <a:xfrm>
              <a:off x="1814283" y="2490163"/>
              <a:ext cx="49253" cy="49214"/>
            </a:xfrm>
            <a:custGeom>
              <a:avLst/>
              <a:gdLst/>
              <a:ahLst/>
              <a:cxnLst/>
              <a:rect l="l" t="t" r="r" b="b"/>
              <a:pathLst>
                <a:path w="1269" h="1268" extrusionOk="0">
                  <a:moveTo>
                    <a:pt x="1" y="1"/>
                  </a:moveTo>
                  <a:lnTo>
                    <a:pt x="1" y="1268"/>
                  </a:lnTo>
                  <a:lnTo>
                    <a:pt x="1269" y="1268"/>
                  </a:lnTo>
                  <a:lnTo>
                    <a:pt x="1269" y="634"/>
                  </a:lnTo>
                  <a:lnTo>
                    <a:pt x="634" y="634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4" name="Google Shape;3014;p43"/>
            <p:cNvSpPr/>
            <p:nvPr/>
          </p:nvSpPr>
          <p:spPr>
            <a:xfrm>
              <a:off x="1715855" y="2309687"/>
              <a:ext cx="73821" cy="278984"/>
            </a:xfrm>
            <a:custGeom>
              <a:avLst/>
              <a:gdLst/>
              <a:ahLst/>
              <a:cxnLst/>
              <a:rect l="l" t="t" r="r" b="b"/>
              <a:pathLst>
                <a:path w="1902" h="7188" extrusionOk="0">
                  <a:moveTo>
                    <a:pt x="0" y="0"/>
                  </a:moveTo>
                  <a:lnTo>
                    <a:pt x="0" y="7188"/>
                  </a:lnTo>
                  <a:lnTo>
                    <a:pt x="1902" y="7188"/>
                  </a:lnTo>
                  <a:lnTo>
                    <a:pt x="1902" y="6553"/>
                  </a:lnTo>
                  <a:lnTo>
                    <a:pt x="634" y="6553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5" name="Google Shape;3015;p43"/>
            <p:cNvSpPr/>
            <p:nvPr/>
          </p:nvSpPr>
          <p:spPr>
            <a:xfrm>
              <a:off x="1986492" y="2309687"/>
              <a:ext cx="73899" cy="278984"/>
            </a:xfrm>
            <a:custGeom>
              <a:avLst/>
              <a:gdLst/>
              <a:ahLst/>
              <a:cxnLst/>
              <a:rect l="l" t="t" r="r" b="b"/>
              <a:pathLst>
                <a:path w="1904" h="7188" extrusionOk="0">
                  <a:moveTo>
                    <a:pt x="1269" y="0"/>
                  </a:moveTo>
                  <a:lnTo>
                    <a:pt x="1269" y="6553"/>
                  </a:lnTo>
                  <a:lnTo>
                    <a:pt x="0" y="6553"/>
                  </a:lnTo>
                  <a:lnTo>
                    <a:pt x="0" y="7188"/>
                  </a:lnTo>
                  <a:lnTo>
                    <a:pt x="1904" y="7188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6" name="Google Shape;3016;p43"/>
            <p:cNvSpPr/>
            <p:nvPr/>
          </p:nvSpPr>
          <p:spPr>
            <a:xfrm>
              <a:off x="1740423" y="2260551"/>
              <a:ext cx="24685" cy="49292"/>
            </a:xfrm>
            <a:custGeom>
              <a:avLst/>
              <a:gdLst/>
              <a:ahLst/>
              <a:cxnLst/>
              <a:rect l="l" t="t" r="r" b="b"/>
              <a:pathLst>
                <a:path w="636" h="1270" extrusionOk="0">
                  <a:moveTo>
                    <a:pt x="1" y="1"/>
                  </a:moveTo>
                  <a:lnTo>
                    <a:pt x="1" y="1269"/>
                  </a:lnTo>
                  <a:lnTo>
                    <a:pt x="635" y="1269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7" name="Google Shape;3017;p43"/>
            <p:cNvSpPr/>
            <p:nvPr/>
          </p:nvSpPr>
          <p:spPr>
            <a:xfrm>
              <a:off x="2011137" y="2260551"/>
              <a:ext cx="24607" cy="49292"/>
            </a:xfrm>
            <a:custGeom>
              <a:avLst/>
              <a:gdLst/>
              <a:ahLst/>
              <a:cxnLst/>
              <a:rect l="l" t="t" r="r" b="b"/>
              <a:pathLst>
                <a:path w="634" h="1270" extrusionOk="0">
                  <a:moveTo>
                    <a:pt x="0" y="1"/>
                  </a:moveTo>
                  <a:lnTo>
                    <a:pt x="0" y="1269"/>
                  </a:lnTo>
                  <a:lnTo>
                    <a:pt x="634" y="126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8" name="Google Shape;3018;p43"/>
            <p:cNvSpPr/>
            <p:nvPr/>
          </p:nvSpPr>
          <p:spPr>
            <a:xfrm>
              <a:off x="1789637" y="2211338"/>
              <a:ext cx="196896" cy="24607"/>
            </a:xfrm>
            <a:custGeom>
              <a:avLst/>
              <a:gdLst/>
              <a:ahLst/>
              <a:cxnLst/>
              <a:rect l="l" t="t" r="r" b="b"/>
              <a:pathLst>
                <a:path w="5073" h="634" extrusionOk="0">
                  <a:moveTo>
                    <a:pt x="1" y="1"/>
                  </a:moveTo>
                  <a:lnTo>
                    <a:pt x="1" y="634"/>
                  </a:lnTo>
                  <a:lnTo>
                    <a:pt x="5072" y="634"/>
                  </a:lnTo>
                  <a:lnTo>
                    <a:pt x="5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9" name="Google Shape;3019;p43"/>
            <p:cNvSpPr/>
            <p:nvPr/>
          </p:nvSpPr>
          <p:spPr>
            <a:xfrm>
              <a:off x="1765069" y="2235906"/>
              <a:ext cx="24607" cy="24685"/>
            </a:xfrm>
            <a:custGeom>
              <a:avLst/>
              <a:gdLst/>
              <a:ahLst/>
              <a:cxnLst/>
              <a:rect l="l" t="t" r="r" b="b"/>
              <a:pathLst>
                <a:path w="634" h="636" extrusionOk="0">
                  <a:moveTo>
                    <a:pt x="0" y="1"/>
                  </a:moveTo>
                  <a:lnTo>
                    <a:pt x="0" y="636"/>
                  </a:lnTo>
                  <a:lnTo>
                    <a:pt x="634" y="636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0" name="Google Shape;3020;p43"/>
            <p:cNvSpPr/>
            <p:nvPr/>
          </p:nvSpPr>
          <p:spPr>
            <a:xfrm>
              <a:off x="1986492" y="2235906"/>
              <a:ext cx="24685" cy="24685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0" y="1"/>
                  </a:moveTo>
                  <a:lnTo>
                    <a:pt x="0" y="636"/>
                  </a:lnTo>
                  <a:lnTo>
                    <a:pt x="635" y="636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1" name="Google Shape;3021;p43"/>
            <p:cNvSpPr/>
            <p:nvPr/>
          </p:nvSpPr>
          <p:spPr>
            <a:xfrm>
              <a:off x="1814283" y="2309687"/>
              <a:ext cx="24646" cy="24685"/>
            </a:xfrm>
            <a:custGeom>
              <a:avLst/>
              <a:gdLst/>
              <a:ahLst/>
              <a:cxnLst/>
              <a:rect l="l" t="t" r="r" b="b"/>
              <a:pathLst>
                <a:path w="635" h="636" extrusionOk="0">
                  <a:moveTo>
                    <a:pt x="1" y="0"/>
                  </a:moveTo>
                  <a:lnTo>
                    <a:pt x="1" y="635"/>
                  </a:lnTo>
                  <a:lnTo>
                    <a:pt x="634" y="635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22" name="Google Shape;3022;p43"/>
          <p:cNvGrpSpPr/>
          <p:nvPr/>
        </p:nvGrpSpPr>
        <p:grpSpPr>
          <a:xfrm>
            <a:off x="4424383" y="2211338"/>
            <a:ext cx="295245" cy="377331"/>
            <a:chOff x="4424383" y="2211338"/>
            <a:chExt cx="295245" cy="377331"/>
          </a:xfrm>
        </p:grpSpPr>
        <p:sp>
          <p:nvSpPr>
            <p:cNvPr id="3023" name="Google Shape;3023;p43"/>
            <p:cNvSpPr/>
            <p:nvPr/>
          </p:nvSpPr>
          <p:spPr>
            <a:xfrm>
              <a:off x="4448951" y="2416304"/>
              <a:ext cx="24685" cy="49292"/>
            </a:xfrm>
            <a:custGeom>
              <a:avLst/>
              <a:gdLst/>
              <a:ahLst/>
              <a:cxnLst/>
              <a:rect l="l" t="t" r="r" b="b"/>
              <a:pathLst>
                <a:path w="636" h="1270" extrusionOk="0">
                  <a:moveTo>
                    <a:pt x="0" y="1"/>
                  </a:moveTo>
                  <a:lnTo>
                    <a:pt x="0" y="1269"/>
                  </a:lnTo>
                  <a:lnTo>
                    <a:pt x="635" y="1269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4" name="Google Shape;3024;p43"/>
            <p:cNvSpPr/>
            <p:nvPr/>
          </p:nvSpPr>
          <p:spPr>
            <a:xfrm>
              <a:off x="4424383" y="2285080"/>
              <a:ext cx="73821" cy="131264"/>
            </a:xfrm>
            <a:custGeom>
              <a:avLst/>
              <a:gdLst/>
              <a:ahLst/>
              <a:cxnLst/>
              <a:rect l="l" t="t" r="r" b="b"/>
              <a:pathLst>
                <a:path w="1902" h="3382" extrusionOk="0">
                  <a:moveTo>
                    <a:pt x="0" y="1"/>
                  </a:moveTo>
                  <a:lnTo>
                    <a:pt x="0" y="3382"/>
                  </a:lnTo>
                  <a:lnTo>
                    <a:pt x="633" y="3382"/>
                  </a:lnTo>
                  <a:lnTo>
                    <a:pt x="633" y="1902"/>
                  </a:lnTo>
                  <a:lnTo>
                    <a:pt x="1902" y="1902"/>
                  </a:lnTo>
                  <a:lnTo>
                    <a:pt x="1902" y="1269"/>
                  </a:lnTo>
                  <a:lnTo>
                    <a:pt x="633" y="1269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5" name="Google Shape;3025;p43"/>
            <p:cNvSpPr/>
            <p:nvPr/>
          </p:nvSpPr>
          <p:spPr>
            <a:xfrm>
              <a:off x="4621160" y="2285080"/>
              <a:ext cx="98467" cy="131264"/>
            </a:xfrm>
            <a:custGeom>
              <a:avLst/>
              <a:gdLst/>
              <a:ahLst/>
              <a:cxnLst/>
              <a:rect l="l" t="t" r="r" b="b"/>
              <a:pathLst>
                <a:path w="2537" h="3382" extrusionOk="0">
                  <a:moveTo>
                    <a:pt x="1903" y="1"/>
                  </a:moveTo>
                  <a:lnTo>
                    <a:pt x="1903" y="1902"/>
                  </a:lnTo>
                  <a:lnTo>
                    <a:pt x="0" y="1902"/>
                  </a:lnTo>
                  <a:lnTo>
                    <a:pt x="0" y="2537"/>
                  </a:lnTo>
                  <a:lnTo>
                    <a:pt x="1903" y="2537"/>
                  </a:lnTo>
                  <a:lnTo>
                    <a:pt x="1903" y="3382"/>
                  </a:lnTo>
                  <a:lnTo>
                    <a:pt x="2537" y="3382"/>
                  </a:lnTo>
                  <a:lnTo>
                    <a:pt x="25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6" name="Google Shape;3026;p43"/>
            <p:cNvSpPr/>
            <p:nvPr/>
          </p:nvSpPr>
          <p:spPr>
            <a:xfrm>
              <a:off x="4473597" y="2465556"/>
              <a:ext cx="24607" cy="24646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0" y="0"/>
                  </a:moveTo>
                  <a:lnTo>
                    <a:pt x="0" y="635"/>
                  </a:lnTo>
                  <a:lnTo>
                    <a:pt x="634" y="635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7" name="Google Shape;3027;p43"/>
            <p:cNvSpPr/>
            <p:nvPr/>
          </p:nvSpPr>
          <p:spPr>
            <a:xfrm>
              <a:off x="4645806" y="2465556"/>
              <a:ext cx="24607" cy="24646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0" y="0"/>
                  </a:moveTo>
                  <a:lnTo>
                    <a:pt x="0" y="635"/>
                  </a:lnTo>
                  <a:lnTo>
                    <a:pt x="633" y="635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8" name="Google Shape;3028;p43"/>
            <p:cNvSpPr/>
            <p:nvPr/>
          </p:nvSpPr>
          <p:spPr>
            <a:xfrm>
              <a:off x="4596554" y="2490163"/>
              <a:ext cx="49292" cy="49214"/>
            </a:xfrm>
            <a:custGeom>
              <a:avLst/>
              <a:gdLst/>
              <a:ahLst/>
              <a:cxnLst/>
              <a:rect l="l" t="t" r="r" b="b"/>
              <a:pathLst>
                <a:path w="1270" h="1268" extrusionOk="0">
                  <a:moveTo>
                    <a:pt x="634" y="1"/>
                  </a:moveTo>
                  <a:lnTo>
                    <a:pt x="634" y="634"/>
                  </a:lnTo>
                  <a:lnTo>
                    <a:pt x="1" y="634"/>
                  </a:lnTo>
                  <a:lnTo>
                    <a:pt x="1" y="1268"/>
                  </a:lnTo>
                  <a:lnTo>
                    <a:pt x="1269" y="1268"/>
                  </a:lnTo>
                  <a:lnTo>
                    <a:pt x="1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9" name="Google Shape;3029;p43"/>
            <p:cNvSpPr/>
            <p:nvPr/>
          </p:nvSpPr>
          <p:spPr>
            <a:xfrm>
              <a:off x="4473597" y="2539338"/>
              <a:ext cx="24607" cy="24685"/>
            </a:xfrm>
            <a:custGeom>
              <a:avLst/>
              <a:gdLst/>
              <a:ahLst/>
              <a:cxnLst/>
              <a:rect l="l" t="t" r="r" b="b"/>
              <a:pathLst>
                <a:path w="634" h="636" extrusionOk="0">
                  <a:moveTo>
                    <a:pt x="0" y="1"/>
                  </a:moveTo>
                  <a:lnTo>
                    <a:pt x="0" y="636"/>
                  </a:lnTo>
                  <a:lnTo>
                    <a:pt x="634" y="636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0" name="Google Shape;3030;p43"/>
            <p:cNvSpPr/>
            <p:nvPr/>
          </p:nvSpPr>
          <p:spPr>
            <a:xfrm>
              <a:off x="4645806" y="2539338"/>
              <a:ext cx="24607" cy="24685"/>
            </a:xfrm>
            <a:custGeom>
              <a:avLst/>
              <a:gdLst/>
              <a:ahLst/>
              <a:cxnLst/>
              <a:rect l="l" t="t" r="r" b="b"/>
              <a:pathLst>
                <a:path w="634" h="636" extrusionOk="0">
                  <a:moveTo>
                    <a:pt x="0" y="1"/>
                  </a:moveTo>
                  <a:lnTo>
                    <a:pt x="0" y="636"/>
                  </a:lnTo>
                  <a:lnTo>
                    <a:pt x="633" y="636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1" name="Google Shape;3031;p43"/>
            <p:cNvSpPr/>
            <p:nvPr/>
          </p:nvSpPr>
          <p:spPr>
            <a:xfrm>
              <a:off x="4498165" y="2490163"/>
              <a:ext cx="49214" cy="49214"/>
            </a:xfrm>
            <a:custGeom>
              <a:avLst/>
              <a:gdLst/>
              <a:ahLst/>
              <a:cxnLst/>
              <a:rect l="l" t="t" r="r" b="b"/>
              <a:pathLst>
                <a:path w="1268" h="1268" extrusionOk="0">
                  <a:moveTo>
                    <a:pt x="1" y="1"/>
                  </a:moveTo>
                  <a:lnTo>
                    <a:pt x="1" y="1268"/>
                  </a:lnTo>
                  <a:lnTo>
                    <a:pt x="1268" y="1268"/>
                  </a:lnTo>
                  <a:lnTo>
                    <a:pt x="1268" y="634"/>
                  </a:lnTo>
                  <a:lnTo>
                    <a:pt x="633" y="634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2" name="Google Shape;3032;p43"/>
            <p:cNvSpPr/>
            <p:nvPr/>
          </p:nvSpPr>
          <p:spPr>
            <a:xfrm>
              <a:off x="4448951" y="2563983"/>
              <a:ext cx="24685" cy="24685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0" y="1"/>
                  </a:moveTo>
                  <a:lnTo>
                    <a:pt x="0" y="636"/>
                  </a:lnTo>
                  <a:lnTo>
                    <a:pt x="635" y="636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3" name="Google Shape;3033;p43"/>
            <p:cNvSpPr/>
            <p:nvPr/>
          </p:nvSpPr>
          <p:spPr>
            <a:xfrm>
              <a:off x="4670374" y="2563983"/>
              <a:ext cx="24685" cy="24685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0" y="1"/>
                  </a:moveTo>
                  <a:lnTo>
                    <a:pt x="0" y="636"/>
                  </a:lnTo>
                  <a:lnTo>
                    <a:pt x="635" y="636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4" name="Google Shape;3034;p43"/>
            <p:cNvSpPr/>
            <p:nvPr/>
          </p:nvSpPr>
          <p:spPr>
            <a:xfrm>
              <a:off x="4498165" y="2211338"/>
              <a:ext cx="147682" cy="24607"/>
            </a:xfrm>
            <a:custGeom>
              <a:avLst/>
              <a:gdLst/>
              <a:ahLst/>
              <a:cxnLst/>
              <a:rect l="l" t="t" r="r" b="b"/>
              <a:pathLst>
                <a:path w="3805" h="634" extrusionOk="0">
                  <a:moveTo>
                    <a:pt x="1" y="1"/>
                  </a:moveTo>
                  <a:lnTo>
                    <a:pt x="1" y="634"/>
                  </a:lnTo>
                  <a:lnTo>
                    <a:pt x="3804" y="634"/>
                  </a:lnTo>
                  <a:lnTo>
                    <a:pt x="38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5" name="Google Shape;3035;p43"/>
            <p:cNvSpPr/>
            <p:nvPr/>
          </p:nvSpPr>
          <p:spPr>
            <a:xfrm>
              <a:off x="4473597" y="2235906"/>
              <a:ext cx="24607" cy="24685"/>
            </a:xfrm>
            <a:custGeom>
              <a:avLst/>
              <a:gdLst/>
              <a:ahLst/>
              <a:cxnLst/>
              <a:rect l="l" t="t" r="r" b="b"/>
              <a:pathLst>
                <a:path w="634" h="636" extrusionOk="0">
                  <a:moveTo>
                    <a:pt x="0" y="1"/>
                  </a:moveTo>
                  <a:lnTo>
                    <a:pt x="0" y="636"/>
                  </a:lnTo>
                  <a:lnTo>
                    <a:pt x="634" y="636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6" name="Google Shape;3036;p43"/>
            <p:cNvSpPr/>
            <p:nvPr/>
          </p:nvSpPr>
          <p:spPr>
            <a:xfrm>
              <a:off x="4448951" y="2260551"/>
              <a:ext cx="24685" cy="24646"/>
            </a:xfrm>
            <a:custGeom>
              <a:avLst/>
              <a:gdLst/>
              <a:ahLst/>
              <a:cxnLst/>
              <a:rect l="l" t="t" r="r" b="b"/>
              <a:pathLst>
                <a:path w="636" h="635" extrusionOk="0">
                  <a:moveTo>
                    <a:pt x="0" y="1"/>
                  </a:moveTo>
                  <a:lnTo>
                    <a:pt x="0" y="634"/>
                  </a:lnTo>
                  <a:lnTo>
                    <a:pt x="635" y="634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7" name="Google Shape;3037;p43"/>
            <p:cNvSpPr/>
            <p:nvPr/>
          </p:nvSpPr>
          <p:spPr>
            <a:xfrm>
              <a:off x="4645806" y="2235906"/>
              <a:ext cx="24607" cy="24685"/>
            </a:xfrm>
            <a:custGeom>
              <a:avLst/>
              <a:gdLst/>
              <a:ahLst/>
              <a:cxnLst/>
              <a:rect l="l" t="t" r="r" b="b"/>
              <a:pathLst>
                <a:path w="634" h="636" extrusionOk="0">
                  <a:moveTo>
                    <a:pt x="0" y="1"/>
                  </a:moveTo>
                  <a:lnTo>
                    <a:pt x="0" y="636"/>
                  </a:lnTo>
                  <a:lnTo>
                    <a:pt x="633" y="636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8" name="Google Shape;3038;p43"/>
            <p:cNvSpPr/>
            <p:nvPr/>
          </p:nvSpPr>
          <p:spPr>
            <a:xfrm>
              <a:off x="4522694" y="2285080"/>
              <a:ext cx="24685" cy="24646"/>
            </a:xfrm>
            <a:custGeom>
              <a:avLst/>
              <a:gdLst/>
              <a:ahLst/>
              <a:cxnLst/>
              <a:rect l="l" t="t" r="r" b="b"/>
              <a:pathLst>
                <a:path w="636" h="635" extrusionOk="0">
                  <a:moveTo>
                    <a:pt x="1" y="1"/>
                  </a:moveTo>
                  <a:lnTo>
                    <a:pt x="1" y="634"/>
                  </a:lnTo>
                  <a:lnTo>
                    <a:pt x="636" y="634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9" name="Google Shape;3039;p43"/>
            <p:cNvSpPr/>
            <p:nvPr/>
          </p:nvSpPr>
          <p:spPr>
            <a:xfrm>
              <a:off x="4547340" y="2309687"/>
              <a:ext cx="24607" cy="24685"/>
            </a:xfrm>
            <a:custGeom>
              <a:avLst/>
              <a:gdLst/>
              <a:ahLst/>
              <a:cxnLst/>
              <a:rect l="l" t="t" r="r" b="b"/>
              <a:pathLst>
                <a:path w="634" h="636" extrusionOk="0">
                  <a:moveTo>
                    <a:pt x="1" y="0"/>
                  </a:moveTo>
                  <a:lnTo>
                    <a:pt x="1" y="635"/>
                  </a:lnTo>
                  <a:lnTo>
                    <a:pt x="634" y="635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0" name="Google Shape;3040;p43"/>
            <p:cNvSpPr/>
            <p:nvPr/>
          </p:nvSpPr>
          <p:spPr>
            <a:xfrm>
              <a:off x="4498165" y="2309687"/>
              <a:ext cx="24646" cy="24685"/>
            </a:xfrm>
            <a:custGeom>
              <a:avLst/>
              <a:gdLst/>
              <a:ahLst/>
              <a:cxnLst/>
              <a:rect l="l" t="t" r="r" b="b"/>
              <a:pathLst>
                <a:path w="635" h="636" extrusionOk="0">
                  <a:moveTo>
                    <a:pt x="1" y="0"/>
                  </a:moveTo>
                  <a:lnTo>
                    <a:pt x="1" y="635"/>
                  </a:lnTo>
                  <a:lnTo>
                    <a:pt x="634" y="635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1" name="Google Shape;3041;p43"/>
            <p:cNvSpPr/>
            <p:nvPr/>
          </p:nvSpPr>
          <p:spPr>
            <a:xfrm>
              <a:off x="4571908" y="2334333"/>
              <a:ext cx="49292" cy="24607"/>
            </a:xfrm>
            <a:custGeom>
              <a:avLst/>
              <a:gdLst/>
              <a:ahLst/>
              <a:cxnLst/>
              <a:rect l="l" t="t" r="r" b="b"/>
              <a:pathLst>
                <a:path w="1270" h="634" extrusionOk="0">
                  <a:moveTo>
                    <a:pt x="1" y="0"/>
                  </a:moveTo>
                  <a:lnTo>
                    <a:pt x="1" y="633"/>
                  </a:lnTo>
                  <a:lnTo>
                    <a:pt x="1269" y="633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2" name="Google Shape;3042;p43"/>
            <p:cNvSpPr/>
            <p:nvPr/>
          </p:nvSpPr>
          <p:spPr>
            <a:xfrm>
              <a:off x="4670374" y="2260551"/>
              <a:ext cx="24685" cy="24646"/>
            </a:xfrm>
            <a:custGeom>
              <a:avLst/>
              <a:gdLst/>
              <a:ahLst/>
              <a:cxnLst/>
              <a:rect l="l" t="t" r="r" b="b"/>
              <a:pathLst>
                <a:path w="636" h="635" extrusionOk="0">
                  <a:moveTo>
                    <a:pt x="0" y="1"/>
                  </a:moveTo>
                  <a:lnTo>
                    <a:pt x="0" y="634"/>
                  </a:lnTo>
                  <a:lnTo>
                    <a:pt x="635" y="634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3" name="Google Shape;3043;p43"/>
            <p:cNvSpPr/>
            <p:nvPr/>
          </p:nvSpPr>
          <p:spPr>
            <a:xfrm>
              <a:off x="4670374" y="2416304"/>
              <a:ext cx="24685" cy="49292"/>
            </a:xfrm>
            <a:custGeom>
              <a:avLst/>
              <a:gdLst/>
              <a:ahLst/>
              <a:cxnLst/>
              <a:rect l="l" t="t" r="r" b="b"/>
              <a:pathLst>
                <a:path w="636" h="1270" extrusionOk="0">
                  <a:moveTo>
                    <a:pt x="0" y="1"/>
                  </a:moveTo>
                  <a:lnTo>
                    <a:pt x="0" y="1269"/>
                  </a:lnTo>
                  <a:lnTo>
                    <a:pt x="635" y="1269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44" name="Google Shape;3044;p43"/>
          <p:cNvGrpSpPr/>
          <p:nvPr/>
        </p:nvGrpSpPr>
        <p:grpSpPr>
          <a:xfrm>
            <a:off x="7124559" y="2211338"/>
            <a:ext cx="262489" cy="377331"/>
            <a:chOff x="7124559" y="2211338"/>
            <a:chExt cx="262489" cy="377331"/>
          </a:xfrm>
        </p:grpSpPr>
        <p:sp>
          <p:nvSpPr>
            <p:cNvPr id="3045" name="Google Shape;3045;p43"/>
            <p:cNvSpPr/>
            <p:nvPr/>
          </p:nvSpPr>
          <p:spPr>
            <a:xfrm>
              <a:off x="7124559" y="2285080"/>
              <a:ext cx="24646" cy="123074"/>
            </a:xfrm>
            <a:custGeom>
              <a:avLst/>
              <a:gdLst/>
              <a:ahLst/>
              <a:cxnLst/>
              <a:rect l="l" t="t" r="r" b="b"/>
              <a:pathLst>
                <a:path w="635" h="3171" extrusionOk="0">
                  <a:moveTo>
                    <a:pt x="1" y="1"/>
                  </a:moveTo>
                  <a:lnTo>
                    <a:pt x="1" y="3171"/>
                  </a:lnTo>
                  <a:lnTo>
                    <a:pt x="634" y="3171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6" name="Google Shape;3046;p43"/>
            <p:cNvSpPr/>
            <p:nvPr/>
          </p:nvSpPr>
          <p:spPr>
            <a:xfrm>
              <a:off x="7362438" y="2285080"/>
              <a:ext cx="24607" cy="123074"/>
            </a:xfrm>
            <a:custGeom>
              <a:avLst/>
              <a:gdLst/>
              <a:ahLst/>
              <a:cxnLst/>
              <a:rect l="l" t="t" r="r" b="b"/>
              <a:pathLst>
                <a:path w="634" h="3171" extrusionOk="0">
                  <a:moveTo>
                    <a:pt x="0" y="1"/>
                  </a:moveTo>
                  <a:lnTo>
                    <a:pt x="0" y="3171"/>
                  </a:lnTo>
                  <a:lnTo>
                    <a:pt x="634" y="3171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7" name="Google Shape;3047;p43"/>
            <p:cNvSpPr/>
            <p:nvPr/>
          </p:nvSpPr>
          <p:spPr>
            <a:xfrm>
              <a:off x="7198379" y="2211338"/>
              <a:ext cx="114807" cy="24607"/>
            </a:xfrm>
            <a:custGeom>
              <a:avLst/>
              <a:gdLst/>
              <a:ahLst/>
              <a:cxnLst/>
              <a:rect l="l" t="t" r="r" b="b"/>
              <a:pathLst>
                <a:path w="2958" h="634" extrusionOk="0">
                  <a:moveTo>
                    <a:pt x="0" y="1"/>
                  </a:moveTo>
                  <a:lnTo>
                    <a:pt x="0" y="634"/>
                  </a:lnTo>
                  <a:lnTo>
                    <a:pt x="2958" y="63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8" name="Google Shape;3048;p43"/>
            <p:cNvSpPr/>
            <p:nvPr/>
          </p:nvSpPr>
          <p:spPr>
            <a:xfrm>
              <a:off x="7149166" y="2260551"/>
              <a:ext cx="24607" cy="24646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0" y="1"/>
                  </a:moveTo>
                  <a:lnTo>
                    <a:pt x="0" y="634"/>
                  </a:lnTo>
                  <a:lnTo>
                    <a:pt x="634" y="634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9" name="Google Shape;3049;p43"/>
            <p:cNvSpPr/>
            <p:nvPr/>
          </p:nvSpPr>
          <p:spPr>
            <a:xfrm>
              <a:off x="7173811" y="2235906"/>
              <a:ext cx="24607" cy="24685"/>
            </a:xfrm>
            <a:custGeom>
              <a:avLst/>
              <a:gdLst/>
              <a:ahLst/>
              <a:cxnLst/>
              <a:rect l="l" t="t" r="r" b="b"/>
              <a:pathLst>
                <a:path w="634" h="636" extrusionOk="0">
                  <a:moveTo>
                    <a:pt x="0" y="1"/>
                  </a:moveTo>
                  <a:lnTo>
                    <a:pt x="0" y="636"/>
                  </a:lnTo>
                  <a:lnTo>
                    <a:pt x="633" y="636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0" name="Google Shape;3050;p43"/>
            <p:cNvSpPr/>
            <p:nvPr/>
          </p:nvSpPr>
          <p:spPr>
            <a:xfrm>
              <a:off x="7313224" y="2235906"/>
              <a:ext cx="24607" cy="24685"/>
            </a:xfrm>
            <a:custGeom>
              <a:avLst/>
              <a:gdLst/>
              <a:ahLst/>
              <a:cxnLst/>
              <a:rect l="l" t="t" r="r" b="b"/>
              <a:pathLst>
                <a:path w="634" h="636" extrusionOk="0">
                  <a:moveTo>
                    <a:pt x="0" y="1"/>
                  </a:moveTo>
                  <a:lnTo>
                    <a:pt x="0" y="636"/>
                  </a:lnTo>
                  <a:lnTo>
                    <a:pt x="634" y="636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1" name="Google Shape;3051;p43"/>
            <p:cNvSpPr/>
            <p:nvPr/>
          </p:nvSpPr>
          <p:spPr>
            <a:xfrm>
              <a:off x="7337792" y="2260551"/>
              <a:ext cx="24607" cy="24646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1" y="1"/>
                  </a:moveTo>
                  <a:lnTo>
                    <a:pt x="1" y="634"/>
                  </a:lnTo>
                  <a:lnTo>
                    <a:pt x="634" y="634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2" name="Google Shape;3052;p43"/>
            <p:cNvSpPr/>
            <p:nvPr/>
          </p:nvSpPr>
          <p:spPr>
            <a:xfrm>
              <a:off x="7149166" y="2408114"/>
              <a:ext cx="24607" cy="24685"/>
            </a:xfrm>
            <a:custGeom>
              <a:avLst/>
              <a:gdLst/>
              <a:ahLst/>
              <a:cxnLst/>
              <a:rect l="l" t="t" r="r" b="b"/>
              <a:pathLst>
                <a:path w="634" h="636" extrusionOk="0">
                  <a:moveTo>
                    <a:pt x="0" y="1"/>
                  </a:moveTo>
                  <a:lnTo>
                    <a:pt x="0" y="636"/>
                  </a:lnTo>
                  <a:lnTo>
                    <a:pt x="634" y="636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3" name="Google Shape;3053;p43"/>
            <p:cNvSpPr/>
            <p:nvPr/>
          </p:nvSpPr>
          <p:spPr>
            <a:xfrm>
              <a:off x="7337792" y="2408114"/>
              <a:ext cx="24607" cy="24685"/>
            </a:xfrm>
            <a:custGeom>
              <a:avLst/>
              <a:gdLst/>
              <a:ahLst/>
              <a:cxnLst/>
              <a:rect l="l" t="t" r="r" b="b"/>
              <a:pathLst>
                <a:path w="634" h="636" extrusionOk="0">
                  <a:moveTo>
                    <a:pt x="1" y="1"/>
                  </a:moveTo>
                  <a:lnTo>
                    <a:pt x="1" y="636"/>
                  </a:lnTo>
                  <a:lnTo>
                    <a:pt x="634" y="636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4" name="Google Shape;3054;p43"/>
            <p:cNvSpPr/>
            <p:nvPr/>
          </p:nvSpPr>
          <p:spPr>
            <a:xfrm>
              <a:off x="7288579" y="2432760"/>
              <a:ext cx="49253" cy="49253"/>
            </a:xfrm>
            <a:custGeom>
              <a:avLst/>
              <a:gdLst/>
              <a:ahLst/>
              <a:cxnLst/>
              <a:rect l="l" t="t" r="r" b="b"/>
              <a:pathLst>
                <a:path w="1269" h="1269" extrusionOk="0">
                  <a:moveTo>
                    <a:pt x="635" y="1"/>
                  </a:moveTo>
                  <a:lnTo>
                    <a:pt x="635" y="634"/>
                  </a:lnTo>
                  <a:lnTo>
                    <a:pt x="0" y="634"/>
                  </a:lnTo>
                  <a:lnTo>
                    <a:pt x="0" y="1269"/>
                  </a:lnTo>
                  <a:lnTo>
                    <a:pt x="1269" y="1269"/>
                  </a:lnTo>
                  <a:lnTo>
                    <a:pt x="1269" y="634"/>
                  </a:lnTo>
                  <a:lnTo>
                    <a:pt x="1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5" name="Google Shape;3055;p43"/>
            <p:cNvSpPr/>
            <p:nvPr/>
          </p:nvSpPr>
          <p:spPr>
            <a:xfrm>
              <a:off x="7124559" y="2506580"/>
              <a:ext cx="262489" cy="82088"/>
            </a:xfrm>
            <a:custGeom>
              <a:avLst/>
              <a:gdLst/>
              <a:ahLst/>
              <a:cxnLst/>
              <a:rect l="l" t="t" r="r" b="b"/>
              <a:pathLst>
                <a:path w="6763" h="2115" extrusionOk="0">
                  <a:moveTo>
                    <a:pt x="1" y="0"/>
                  </a:moveTo>
                  <a:lnTo>
                    <a:pt x="1" y="1480"/>
                  </a:lnTo>
                  <a:lnTo>
                    <a:pt x="1" y="2115"/>
                  </a:lnTo>
                  <a:lnTo>
                    <a:pt x="6763" y="2115"/>
                  </a:lnTo>
                  <a:lnTo>
                    <a:pt x="6763" y="1480"/>
                  </a:lnTo>
                  <a:lnTo>
                    <a:pt x="6763" y="0"/>
                  </a:lnTo>
                  <a:lnTo>
                    <a:pt x="6129" y="0"/>
                  </a:lnTo>
                  <a:lnTo>
                    <a:pt x="6129" y="1480"/>
                  </a:lnTo>
                  <a:lnTo>
                    <a:pt x="634" y="1480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6" name="Google Shape;3056;p43"/>
            <p:cNvSpPr/>
            <p:nvPr/>
          </p:nvSpPr>
          <p:spPr>
            <a:xfrm>
              <a:off x="7149166" y="2481974"/>
              <a:ext cx="24607" cy="24646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0" y="1"/>
                  </a:moveTo>
                  <a:lnTo>
                    <a:pt x="0" y="634"/>
                  </a:lnTo>
                  <a:lnTo>
                    <a:pt x="634" y="634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7" name="Google Shape;3057;p43"/>
            <p:cNvSpPr/>
            <p:nvPr/>
          </p:nvSpPr>
          <p:spPr>
            <a:xfrm>
              <a:off x="7337792" y="2481974"/>
              <a:ext cx="24607" cy="24646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1" y="1"/>
                  </a:moveTo>
                  <a:lnTo>
                    <a:pt x="1" y="634"/>
                  </a:lnTo>
                  <a:lnTo>
                    <a:pt x="634" y="634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8" name="Google Shape;3058;p43"/>
            <p:cNvSpPr/>
            <p:nvPr/>
          </p:nvSpPr>
          <p:spPr>
            <a:xfrm>
              <a:off x="7173811" y="2432760"/>
              <a:ext cx="49137" cy="49253"/>
            </a:xfrm>
            <a:custGeom>
              <a:avLst/>
              <a:gdLst/>
              <a:ahLst/>
              <a:cxnLst/>
              <a:rect l="l" t="t" r="r" b="b"/>
              <a:pathLst>
                <a:path w="1266" h="1269" extrusionOk="0">
                  <a:moveTo>
                    <a:pt x="0" y="1"/>
                  </a:moveTo>
                  <a:lnTo>
                    <a:pt x="0" y="634"/>
                  </a:lnTo>
                  <a:lnTo>
                    <a:pt x="0" y="1269"/>
                  </a:lnTo>
                  <a:lnTo>
                    <a:pt x="1265" y="1269"/>
                  </a:lnTo>
                  <a:lnTo>
                    <a:pt x="1265" y="634"/>
                  </a:lnTo>
                  <a:lnTo>
                    <a:pt x="633" y="634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59" name="Google Shape;3059;p43"/>
          <p:cNvGrpSpPr/>
          <p:nvPr/>
        </p:nvGrpSpPr>
        <p:grpSpPr>
          <a:xfrm>
            <a:off x="5948600" y="1122600"/>
            <a:ext cx="496600" cy="604650"/>
            <a:chOff x="5948600" y="1122600"/>
            <a:chExt cx="496600" cy="604650"/>
          </a:xfrm>
        </p:grpSpPr>
        <p:sp>
          <p:nvSpPr>
            <p:cNvPr id="3060" name="Google Shape;3060;p43"/>
            <p:cNvSpPr/>
            <p:nvPr/>
          </p:nvSpPr>
          <p:spPr>
            <a:xfrm>
              <a:off x="5948600" y="1122600"/>
              <a:ext cx="496600" cy="604650"/>
            </a:xfrm>
            <a:custGeom>
              <a:avLst/>
              <a:gdLst/>
              <a:ahLst/>
              <a:cxnLst/>
              <a:rect l="l" t="t" r="r" b="b"/>
              <a:pathLst>
                <a:path w="19864" h="24186" extrusionOk="0">
                  <a:moveTo>
                    <a:pt x="4330" y="1"/>
                  </a:moveTo>
                  <a:lnTo>
                    <a:pt x="4330" y="2169"/>
                  </a:lnTo>
                  <a:lnTo>
                    <a:pt x="2165" y="2169"/>
                  </a:lnTo>
                  <a:lnTo>
                    <a:pt x="2165" y="6487"/>
                  </a:lnTo>
                  <a:lnTo>
                    <a:pt x="0" y="6487"/>
                  </a:lnTo>
                  <a:lnTo>
                    <a:pt x="0" y="15537"/>
                  </a:lnTo>
                  <a:lnTo>
                    <a:pt x="4330" y="15537"/>
                  </a:lnTo>
                  <a:lnTo>
                    <a:pt x="4330" y="24186"/>
                  </a:lnTo>
                  <a:lnTo>
                    <a:pt x="19864" y="24186"/>
                  </a:lnTo>
                  <a:lnTo>
                    <a:pt x="19864" y="2169"/>
                  </a:lnTo>
                  <a:lnTo>
                    <a:pt x="17707" y="2169"/>
                  </a:lnTo>
                  <a:lnTo>
                    <a:pt x="17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1" name="Google Shape;3061;p43"/>
            <p:cNvSpPr/>
            <p:nvPr/>
          </p:nvSpPr>
          <p:spPr>
            <a:xfrm>
              <a:off x="6034650" y="1316700"/>
              <a:ext cx="162325" cy="108275"/>
            </a:xfrm>
            <a:custGeom>
              <a:avLst/>
              <a:gdLst/>
              <a:ahLst/>
              <a:cxnLst/>
              <a:rect l="l" t="t" r="r" b="b"/>
              <a:pathLst>
                <a:path w="6493" h="4331" extrusionOk="0">
                  <a:moveTo>
                    <a:pt x="2166" y="1"/>
                  </a:moveTo>
                  <a:lnTo>
                    <a:pt x="2166" y="2166"/>
                  </a:lnTo>
                  <a:lnTo>
                    <a:pt x="1" y="2166"/>
                  </a:lnTo>
                  <a:lnTo>
                    <a:pt x="1" y="4331"/>
                  </a:lnTo>
                  <a:lnTo>
                    <a:pt x="4331" y="4331"/>
                  </a:lnTo>
                  <a:lnTo>
                    <a:pt x="4331" y="2166"/>
                  </a:lnTo>
                  <a:lnTo>
                    <a:pt x="6493" y="2166"/>
                  </a:lnTo>
                  <a:lnTo>
                    <a:pt x="64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2" name="Google Shape;3062;p43"/>
            <p:cNvSpPr/>
            <p:nvPr/>
          </p:nvSpPr>
          <p:spPr>
            <a:xfrm>
              <a:off x="6196950" y="1262800"/>
              <a:ext cx="54150" cy="54075"/>
            </a:xfrm>
            <a:custGeom>
              <a:avLst/>
              <a:gdLst/>
              <a:ahLst/>
              <a:cxnLst/>
              <a:rect l="l" t="t" r="r" b="b"/>
              <a:pathLst>
                <a:path w="2166" h="2163" extrusionOk="0">
                  <a:moveTo>
                    <a:pt x="1" y="0"/>
                  </a:moveTo>
                  <a:lnTo>
                    <a:pt x="1" y="2162"/>
                  </a:lnTo>
                  <a:lnTo>
                    <a:pt x="2166" y="2162"/>
                  </a:lnTo>
                  <a:lnTo>
                    <a:pt x="21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3" name="Google Shape;3063;p43"/>
            <p:cNvSpPr/>
            <p:nvPr/>
          </p:nvSpPr>
          <p:spPr>
            <a:xfrm>
              <a:off x="6142900" y="1370825"/>
              <a:ext cx="162400" cy="270500"/>
            </a:xfrm>
            <a:custGeom>
              <a:avLst/>
              <a:gdLst/>
              <a:ahLst/>
              <a:cxnLst/>
              <a:rect l="l" t="t" r="r" b="b"/>
              <a:pathLst>
                <a:path w="6496" h="10820" extrusionOk="0">
                  <a:moveTo>
                    <a:pt x="1" y="1"/>
                  </a:moveTo>
                  <a:lnTo>
                    <a:pt x="1" y="2166"/>
                  </a:lnTo>
                  <a:lnTo>
                    <a:pt x="1" y="4328"/>
                  </a:lnTo>
                  <a:lnTo>
                    <a:pt x="1" y="6495"/>
                  </a:lnTo>
                  <a:lnTo>
                    <a:pt x="1" y="8660"/>
                  </a:lnTo>
                  <a:lnTo>
                    <a:pt x="1" y="10819"/>
                  </a:lnTo>
                  <a:lnTo>
                    <a:pt x="6495" y="10819"/>
                  </a:lnTo>
                  <a:lnTo>
                    <a:pt x="6495" y="8660"/>
                  </a:lnTo>
                  <a:lnTo>
                    <a:pt x="4328" y="8660"/>
                  </a:lnTo>
                  <a:lnTo>
                    <a:pt x="4328" y="6495"/>
                  </a:lnTo>
                  <a:lnTo>
                    <a:pt x="4328" y="4328"/>
                  </a:lnTo>
                  <a:lnTo>
                    <a:pt x="4328" y="2166"/>
                  </a:lnTo>
                  <a:lnTo>
                    <a:pt x="2163" y="2166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CCB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4" name="Google Shape;3064;p43"/>
            <p:cNvSpPr/>
            <p:nvPr/>
          </p:nvSpPr>
          <p:spPr>
            <a:xfrm>
              <a:off x="6088775" y="1208675"/>
              <a:ext cx="270575" cy="432800"/>
            </a:xfrm>
            <a:custGeom>
              <a:avLst/>
              <a:gdLst/>
              <a:ahLst/>
              <a:cxnLst/>
              <a:rect l="l" t="t" r="r" b="b"/>
              <a:pathLst>
                <a:path w="10823" h="17312" extrusionOk="0">
                  <a:moveTo>
                    <a:pt x="6493" y="2165"/>
                  </a:moveTo>
                  <a:lnTo>
                    <a:pt x="6493" y="4325"/>
                  </a:lnTo>
                  <a:lnTo>
                    <a:pt x="4328" y="4325"/>
                  </a:lnTo>
                  <a:lnTo>
                    <a:pt x="4328" y="2165"/>
                  </a:lnTo>
                  <a:close/>
                  <a:moveTo>
                    <a:pt x="2166" y="0"/>
                  </a:moveTo>
                  <a:lnTo>
                    <a:pt x="2166" y="2165"/>
                  </a:lnTo>
                  <a:lnTo>
                    <a:pt x="1" y="2165"/>
                  </a:lnTo>
                  <a:lnTo>
                    <a:pt x="1" y="4327"/>
                  </a:lnTo>
                  <a:lnTo>
                    <a:pt x="4328" y="4327"/>
                  </a:lnTo>
                  <a:lnTo>
                    <a:pt x="4328" y="6490"/>
                  </a:lnTo>
                  <a:lnTo>
                    <a:pt x="4328" y="8657"/>
                  </a:lnTo>
                  <a:lnTo>
                    <a:pt x="6493" y="8657"/>
                  </a:lnTo>
                  <a:lnTo>
                    <a:pt x="6493" y="10819"/>
                  </a:lnTo>
                  <a:lnTo>
                    <a:pt x="6493" y="12984"/>
                  </a:lnTo>
                  <a:lnTo>
                    <a:pt x="6493" y="15149"/>
                  </a:lnTo>
                  <a:lnTo>
                    <a:pt x="8660" y="15149"/>
                  </a:lnTo>
                  <a:lnTo>
                    <a:pt x="8660" y="17311"/>
                  </a:lnTo>
                  <a:lnTo>
                    <a:pt x="10822" y="17311"/>
                  </a:lnTo>
                  <a:lnTo>
                    <a:pt x="10822" y="15149"/>
                  </a:lnTo>
                  <a:lnTo>
                    <a:pt x="10822" y="12984"/>
                  </a:lnTo>
                  <a:lnTo>
                    <a:pt x="10822" y="10819"/>
                  </a:lnTo>
                  <a:lnTo>
                    <a:pt x="10822" y="8657"/>
                  </a:lnTo>
                  <a:lnTo>
                    <a:pt x="10822" y="6490"/>
                  </a:lnTo>
                  <a:lnTo>
                    <a:pt x="10822" y="4327"/>
                  </a:lnTo>
                  <a:lnTo>
                    <a:pt x="10822" y="4325"/>
                  </a:lnTo>
                  <a:lnTo>
                    <a:pt x="10822" y="2165"/>
                  </a:lnTo>
                  <a:lnTo>
                    <a:pt x="8660" y="2165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E2D1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blinds/>
  </p:transition>
</p:sld>
</file>

<file path=ppt/theme/theme1.xml><?xml version="1.0" encoding="utf-8"?>
<a:theme xmlns:a="http://schemas.openxmlformats.org/drawingml/2006/main" name="The Loligo Playground by Slidesgo">
  <a:themeElements>
    <a:clrScheme name="Simple Light">
      <a:dk1>
        <a:srgbClr val="1D1D1D"/>
      </a:dk1>
      <a:lt1>
        <a:srgbClr val="FFFFFF"/>
      </a:lt1>
      <a:dk2>
        <a:srgbClr val="F8CFFF"/>
      </a:dk2>
      <a:lt2>
        <a:srgbClr val="F3B2FF"/>
      </a:lt2>
      <a:accent1>
        <a:srgbClr val="B8E8FF"/>
      </a:accent1>
      <a:accent2>
        <a:srgbClr val="8AD9FF"/>
      </a:accent2>
      <a:accent3>
        <a:srgbClr val="F6DE91"/>
      </a:accent3>
      <a:accent4>
        <a:srgbClr val="FAB57F"/>
      </a:accent4>
      <a:accent5>
        <a:srgbClr val="D5FFCB"/>
      </a:accent5>
      <a:accent6>
        <a:srgbClr val="A7EF95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1973</Words>
  <Application>WPS Presentation</Application>
  <PresentationFormat>On-screen Show (16:9)</PresentationFormat>
  <Paragraphs>143</Paragraphs>
  <Slides>10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SimSun</vt:lpstr>
      <vt:lpstr>Wingdings</vt:lpstr>
      <vt:lpstr>Arial</vt:lpstr>
      <vt:lpstr>Permanent Marker</vt:lpstr>
      <vt:lpstr>Didact Gothic</vt:lpstr>
      <vt:lpstr>Jua</vt:lpstr>
      <vt:lpstr>Bahnschrift SemiCondensed</vt:lpstr>
      <vt:lpstr>Wingdings</vt:lpstr>
      <vt:lpstr>Calibri</vt:lpstr>
      <vt:lpstr>Bahnschrift</vt:lpstr>
      <vt:lpstr>Bahnschrift Light</vt:lpstr>
      <vt:lpstr>Microsoft YaHei</vt:lpstr>
      <vt:lpstr>Arial Unicode MS</vt:lpstr>
      <vt:lpstr>The Loligo Playground by Slidesgo</vt:lpstr>
      <vt:lpstr>THE SQUID GAME</vt:lpstr>
      <vt:lpstr>GIỚI THIỆU BẢN THÂN</vt:lpstr>
      <vt:lpstr>GIỚI THIỆU VỀ NHÓM</vt:lpstr>
      <vt:lpstr>THÔNG TIN SẢN PHẨM Tên sản phẩm: The Squid Game</vt:lpstr>
      <vt:lpstr>NGUỒN GỐC VÀ Ý TƯỞNG DỰ ÁN </vt:lpstr>
      <vt:lpstr>BÀI HỌC</vt:lpstr>
      <vt:lpstr>QUY TRÌNH LÀM SẢN PHẨM</vt:lpstr>
      <vt:lpstr>DEMO SẢN PHẨM </vt:lpstr>
      <vt:lpstr>RESPONSIVE 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SQUID GAME</dc:title>
  <dc:creator>Khai</dc:creator>
  <cp:lastModifiedBy>Khanh</cp:lastModifiedBy>
  <cp:revision>10</cp:revision>
  <dcterms:created xsi:type="dcterms:W3CDTF">2021-11-17T13:29:00Z</dcterms:created>
  <dcterms:modified xsi:type="dcterms:W3CDTF">2021-11-17T15:01:33Z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8E15FA7AFC9C45F383EA28851366B34C</vt:lpwstr>
  </property>
  <property fmtid="{D5CDD505-2E9C-101B-9397-08002B2CF9AE}" pid="3" name="KSOProductBuildVer">
    <vt:lpwstr>1033-11.2.0.10351</vt:lpwstr>
  </property>
</Properties>
</file>