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CE"/>
    <a:srgbClr val="A0AC58"/>
    <a:srgbClr val="5D6432"/>
    <a:srgbClr val="828C46"/>
    <a:srgbClr val="495A4C"/>
    <a:srgbClr val="B0BA74"/>
    <a:srgbClr val="A69067"/>
    <a:srgbClr val="80A0BD"/>
    <a:srgbClr val="82705A"/>
    <a:srgbClr val="C0C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22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24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77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87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0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83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9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3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395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6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15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FBFE-F1BD-4895-AFB3-D9D235F6FD8F}" type="datetimeFigureOut">
              <a:rPr lang="id-ID" smtClean="0"/>
              <a:t>22/04/2022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4137-E8AB-4B2E-96D2-F949A872BE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6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3" name="Group 72"/>
          <p:cNvGrpSpPr/>
          <p:nvPr/>
        </p:nvGrpSpPr>
        <p:grpSpPr>
          <a:xfrm>
            <a:off x="252316" y="2345870"/>
            <a:ext cx="5200810" cy="4164877"/>
            <a:chOff x="3143047" y="268317"/>
            <a:chExt cx="6294655" cy="5306286"/>
          </a:xfrm>
        </p:grpSpPr>
        <p:grpSp>
          <p:nvGrpSpPr>
            <p:cNvPr id="3" name="Group 2"/>
            <p:cNvGrpSpPr/>
            <p:nvPr/>
          </p:nvGrpSpPr>
          <p:grpSpPr>
            <a:xfrm>
              <a:off x="3831859" y="268317"/>
              <a:ext cx="4528288" cy="4448233"/>
              <a:chOff x="5687755" y="1116545"/>
              <a:chExt cx="4528286" cy="444822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687755" y="1116545"/>
                <a:ext cx="4528286" cy="4448227"/>
                <a:chOff x="5561816" y="1665187"/>
                <a:chExt cx="2833209" cy="282442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5586511" y="1665187"/>
                  <a:ext cx="2808514" cy="282348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6870348" y="1677779"/>
                  <a:ext cx="1519125" cy="2025959"/>
                </a:xfrm>
                <a:custGeom>
                  <a:avLst/>
                  <a:gdLst>
                    <a:gd name="connsiteX0" fmla="*/ 392603 w 1519125"/>
                    <a:gd name="connsiteY0" fmla="*/ 7331 h 2025959"/>
                    <a:gd name="connsiteX1" fmla="*/ 13780 w 1519125"/>
                    <a:gd name="connsiteY1" fmla="*/ 582096 h 2025959"/>
                    <a:gd name="connsiteX2" fmla="*/ 875928 w 1519125"/>
                    <a:gd name="connsiteY2" fmla="*/ 804165 h 2025959"/>
                    <a:gd name="connsiteX3" fmla="*/ 1084934 w 1519125"/>
                    <a:gd name="connsiteY3" fmla="*/ 1339742 h 2025959"/>
                    <a:gd name="connsiteX4" fmla="*/ 1058808 w 1519125"/>
                    <a:gd name="connsiteY4" fmla="*/ 1679376 h 2025959"/>
                    <a:gd name="connsiteX5" fmla="*/ 1424568 w 1519125"/>
                    <a:gd name="connsiteY5" fmla="*/ 2005948 h 2025959"/>
                    <a:gd name="connsiteX6" fmla="*/ 1489883 w 1519125"/>
                    <a:gd name="connsiteY6" fmla="*/ 1065422 h 2025959"/>
                    <a:gd name="connsiteX7" fmla="*/ 1019620 w 1519125"/>
                    <a:gd name="connsiteY7" fmla="*/ 307776 h 2025959"/>
                    <a:gd name="connsiteX8" fmla="*/ 392603 w 1519125"/>
                    <a:gd name="connsiteY8" fmla="*/ 7331 h 202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9125" h="2025959">
                      <a:moveTo>
                        <a:pt x="392603" y="7331"/>
                      </a:moveTo>
                      <a:cubicBezTo>
                        <a:pt x="224963" y="53051"/>
                        <a:pt x="-66774" y="449290"/>
                        <a:pt x="13780" y="582096"/>
                      </a:cubicBezTo>
                      <a:cubicBezTo>
                        <a:pt x="94334" y="714902"/>
                        <a:pt x="697402" y="677891"/>
                        <a:pt x="875928" y="804165"/>
                      </a:cubicBezTo>
                      <a:cubicBezTo>
                        <a:pt x="1054454" y="930439"/>
                        <a:pt x="1054454" y="1193874"/>
                        <a:pt x="1084934" y="1339742"/>
                      </a:cubicBezTo>
                      <a:cubicBezTo>
                        <a:pt x="1115414" y="1485610"/>
                        <a:pt x="1002202" y="1568342"/>
                        <a:pt x="1058808" y="1679376"/>
                      </a:cubicBezTo>
                      <a:cubicBezTo>
                        <a:pt x="1115414" y="1790410"/>
                        <a:pt x="1352722" y="2108274"/>
                        <a:pt x="1424568" y="2005948"/>
                      </a:cubicBezTo>
                      <a:cubicBezTo>
                        <a:pt x="1496414" y="1903622"/>
                        <a:pt x="1557374" y="1348451"/>
                        <a:pt x="1489883" y="1065422"/>
                      </a:cubicBezTo>
                      <a:cubicBezTo>
                        <a:pt x="1422392" y="782393"/>
                        <a:pt x="1200323" y="477593"/>
                        <a:pt x="1019620" y="307776"/>
                      </a:cubicBezTo>
                      <a:cubicBezTo>
                        <a:pt x="838917" y="137959"/>
                        <a:pt x="560243" y="-38389"/>
                        <a:pt x="392603" y="7331"/>
                      </a:cubicBezTo>
                      <a:close/>
                    </a:path>
                  </a:pathLst>
                </a:custGeom>
                <a:solidFill>
                  <a:srgbClr val="81B240"/>
                </a:solidFill>
                <a:ln>
                  <a:solidFill>
                    <a:srgbClr val="547C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5750630" y="3733183"/>
                  <a:ext cx="1983154" cy="756425"/>
                </a:xfrm>
                <a:custGeom>
                  <a:avLst/>
                  <a:gdLst>
                    <a:gd name="connsiteX0" fmla="*/ 32419 w 2005479"/>
                    <a:gd name="connsiteY0" fmla="*/ 68773 h 770152"/>
                    <a:gd name="connsiteX1" fmla="*/ 110796 w 2005479"/>
                    <a:gd name="connsiteY1" fmla="*/ 42647 h 770152"/>
                    <a:gd name="connsiteX2" fmla="*/ 646373 w 2005479"/>
                    <a:gd name="connsiteY2" fmla="*/ 408407 h 770152"/>
                    <a:gd name="connsiteX3" fmla="*/ 1195013 w 2005479"/>
                    <a:gd name="connsiteY3" fmla="*/ 199401 h 770152"/>
                    <a:gd name="connsiteX4" fmla="*/ 1495459 w 2005479"/>
                    <a:gd name="connsiteY4" fmla="*/ 199401 h 770152"/>
                    <a:gd name="connsiteX5" fmla="*/ 1456270 w 2005479"/>
                    <a:gd name="connsiteY5" fmla="*/ 604350 h 770152"/>
                    <a:gd name="connsiteX6" fmla="*/ 2004910 w 2005479"/>
                    <a:gd name="connsiteY6" fmla="*/ 552098 h 770152"/>
                    <a:gd name="connsiteX7" fmla="*/ 1547710 w 2005479"/>
                    <a:gd name="connsiteY7" fmla="*/ 748041 h 770152"/>
                    <a:gd name="connsiteX8" fmla="*/ 933756 w 2005479"/>
                    <a:gd name="connsiteY8" fmla="*/ 748041 h 770152"/>
                    <a:gd name="connsiteX9" fmla="*/ 515745 w 2005479"/>
                    <a:gd name="connsiteY9" fmla="*/ 591287 h 770152"/>
                    <a:gd name="connsiteX10" fmla="*/ 32419 w 2005479"/>
                    <a:gd name="connsiteY10" fmla="*/ 68773 h 770152"/>
                    <a:gd name="connsiteX0" fmla="*/ 10093 w 1983153"/>
                    <a:gd name="connsiteY0" fmla="*/ 55046 h 756425"/>
                    <a:gd name="connsiteX1" fmla="*/ 88470 w 1983153"/>
                    <a:gd name="connsiteY1" fmla="*/ 28920 h 756425"/>
                    <a:gd name="connsiteX2" fmla="*/ 624047 w 1983153"/>
                    <a:gd name="connsiteY2" fmla="*/ 394680 h 756425"/>
                    <a:gd name="connsiteX3" fmla="*/ 1172687 w 1983153"/>
                    <a:gd name="connsiteY3" fmla="*/ 185674 h 756425"/>
                    <a:gd name="connsiteX4" fmla="*/ 1473133 w 1983153"/>
                    <a:gd name="connsiteY4" fmla="*/ 185674 h 756425"/>
                    <a:gd name="connsiteX5" fmla="*/ 1433944 w 1983153"/>
                    <a:gd name="connsiteY5" fmla="*/ 590623 h 756425"/>
                    <a:gd name="connsiteX6" fmla="*/ 1982584 w 1983153"/>
                    <a:gd name="connsiteY6" fmla="*/ 538371 h 756425"/>
                    <a:gd name="connsiteX7" fmla="*/ 1525384 w 1983153"/>
                    <a:gd name="connsiteY7" fmla="*/ 734314 h 756425"/>
                    <a:gd name="connsiteX8" fmla="*/ 911430 w 1983153"/>
                    <a:gd name="connsiteY8" fmla="*/ 734314 h 756425"/>
                    <a:gd name="connsiteX9" fmla="*/ 493419 w 1983153"/>
                    <a:gd name="connsiteY9" fmla="*/ 577560 h 756425"/>
                    <a:gd name="connsiteX10" fmla="*/ 191934 w 1983153"/>
                    <a:gd name="connsiteY10" fmla="*/ 308532 h 756425"/>
                    <a:gd name="connsiteX11" fmla="*/ 10093 w 1983153"/>
                    <a:gd name="connsiteY11" fmla="*/ 55046 h 756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83153" h="756425">
                      <a:moveTo>
                        <a:pt x="10093" y="55046"/>
                      </a:moveTo>
                      <a:cubicBezTo>
                        <a:pt x="-7151" y="8444"/>
                        <a:pt x="-13856" y="-27686"/>
                        <a:pt x="88470" y="28920"/>
                      </a:cubicBezTo>
                      <a:cubicBezTo>
                        <a:pt x="190796" y="85526"/>
                        <a:pt x="443344" y="368554"/>
                        <a:pt x="624047" y="394680"/>
                      </a:cubicBezTo>
                      <a:cubicBezTo>
                        <a:pt x="804750" y="420806"/>
                        <a:pt x="1031173" y="220508"/>
                        <a:pt x="1172687" y="185674"/>
                      </a:cubicBezTo>
                      <a:cubicBezTo>
                        <a:pt x="1314201" y="150840"/>
                        <a:pt x="1429590" y="118183"/>
                        <a:pt x="1473133" y="185674"/>
                      </a:cubicBezTo>
                      <a:cubicBezTo>
                        <a:pt x="1516676" y="253165"/>
                        <a:pt x="1349036" y="531840"/>
                        <a:pt x="1433944" y="590623"/>
                      </a:cubicBezTo>
                      <a:cubicBezTo>
                        <a:pt x="1518853" y="649406"/>
                        <a:pt x="1967344" y="514423"/>
                        <a:pt x="1982584" y="538371"/>
                      </a:cubicBezTo>
                      <a:cubicBezTo>
                        <a:pt x="1997824" y="562319"/>
                        <a:pt x="1703910" y="701657"/>
                        <a:pt x="1525384" y="734314"/>
                      </a:cubicBezTo>
                      <a:cubicBezTo>
                        <a:pt x="1346858" y="766971"/>
                        <a:pt x="1083424" y="760440"/>
                        <a:pt x="911430" y="734314"/>
                      </a:cubicBezTo>
                      <a:cubicBezTo>
                        <a:pt x="739436" y="708188"/>
                        <a:pt x="613335" y="648524"/>
                        <a:pt x="493419" y="577560"/>
                      </a:cubicBezTo>
                      <a:cubicBezTo>
                        <a:pt x="373503" y="506596"/>
                        <a:pt x="272488" y="395618"/>
                        <a:pt x="191934" y="308532"/>
                      </a:cubicBezTo>
                      <a:cubicBezTo>
                        <a:pt x="111380" y="221446"/>
                        <a:pt x="27337" y="101648"/>
                        <a:pt x="10093" y="55046"/>
                      </a:cubicBezTo>
                      <a:close/>
                    </a:path>
                  </a:pathLst>
                </a:custGeom>
                <a:solidFill>
                  <a:srgbClr val="81B240"/>
                </a:solidFill>
                <a:ln>
                  <a:solidFill>
                    <a:srgbClr val="547C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5561816" y="1797920"/>
                  <a:ext cx="837431" cy="1582918"/>
                </a:xfrm>
                <a:custGeom>
                  <a:avLst/>
                  <a:gdLst>
                    <a:gd name="connsiteX0" fmla="*/ 32838 w 843236"/>
                    <a:gd name="connsiteY0" fmla="*/ 1559234 h 1582918"/>
                    <a:gd name="connsiteX1" fmla="*/ 333283 w 843236"/>
                    <a:gd name="connsiteY1" fmla="*/ 1467794 h 1582918"/>
                    <a:gd name="connsiteX2" fmla="*/ 463912 w 843236"/>
                    <a:gd name="connsiteY2" fmla="*/ 1115097 h 1582918"/>
                    <a:gd name="connsiteX3" fmla="*/ 267969 w 843236"/>
                    <a:gd name="connsiteY3" fmla="*/ 958343 h 1582918"/>
                    <a:gd name="connsiteX4" fmla="*/ 228781 w 843236"/>
                    <a:gd name="connsiteY4" fmla="*/ 814651 h 1582918"/>
                    <a:gd name="connsiteX5" fmla="*/ 437786 w 843236"/>
                    <a:gd name="connsiteY5" fmla="*/ 592583 h 1582918"/>
                    <a:gd name="connsiteX6" fmla="*/ 777421 w 843236"/>
                    <a:gd name="connsiteY6" fmla="*/ 435829 h 1582918"/>
                    <a:gd name="connsiteX7" fmla="*/ 803546 w 843236"/>
                    <a:gd name="connsiteY7" fmla="*/ 187634 h 1582918"/>
                    <a:gd name="connsiteX8" fmla="*/ 803546 w 843236"/>
                    <a:gd name="connsiteY8" fmla="*/ 4754 h 1582918"/>
                    <a:gd name="connsiteX9" fmla="*/ 281032 w 843236"/>
                    <a:gd name="connsiteY9" fmla="*/ 383577 h 1582918"/>
                    <a:gd name="connsiteX10" fmla="*/ 32838 w 843236"/>
                    <a:gd name="connsiteY10" fmla="*/ 1075909 h 1582918"/>
                    <a:gd name="connsiteX11" fmla="*/ 32838 w 843236"/>
                    <a:gd name="connsiteY11" fmla="*/ 1559234 h 1582918"/>
                    <a:gd name="connsiteX0" fmla="*/ 42151 w 852549"/>
                    <a:gd name="connsiteY0" fmla="*/ 1559234 h 1582918"/>
                    <a:gd name="connsiteX1" fmla="*/ 342596 w 852549"/>
                    <a:gd name="connsiteY1" fmla="*/ 1467794 h 1582918"/>
                    <a:gd name="connsiteX2" fmla="*/ 473225 w 852549"/>
                    <a:gd name="connsiteY2" fmla="*/ 1115097 h 1582918"/>
                    <a:gd name="connsiteX3" fmla="*/ 277282 w 852549"/>
                    <a:gd name="connsiteY3" fmla="*/ 958343 h 1582918"/>
                    <a:gd name="connsiteX4" fmla="*/ 238094 w 852549"/>
                    <a:gd name="connsiteY4" fmla="*/ 814651 h 1582918"/>
                    <a:gd name="connsiteX5" fmla="*/ 447099 w 852549"/>
                    <a:gd name="connsiteY5" fmla="*/ 592583 h 1582918"/>
                    <a:gd name="connsiteX6" fmla="*/ 786734 w 852549"/>
                    <a:gd name="connsiteY6" fmla="*/ 435829 h 1582918"/>
                    <a:gd name="connsiteX7" fmla="*/ 812859 w 852549"/>
                    <a:gd name="connsiteY7" fmla="*/ 187634 h 1582918"/>
                    <a:gd name="connsiteX8" fmla="*/ 812859 w 852549"/>
                    <a:gd name="connsiteY8" fmla="*/ 4754 h 1582918"/>
                    <a:gd name="connsiteX9" fmla="*/ 290345 w 852549"/>
                    <a:gd name="connsiteY9" fmla="*/ 383577 h 1582918"/>
                    <a:gd name="connsiteX10" fmla="*/ 25805 w 852549"/>
                    <a:gd name="connsiteY10" fmla="*/ 1075909 h 1582918"/>
                    <a:gd name="connsiteX11" fmla="*/ 42151 w 852549"/>
                    <a:gd name="connsiteY11" fmla="*/ 1559234 h 1582918"/>
                    <a:gd name="connsiteX0" fmla="*/ 42151 w 837431"/>
                    <a:gd name="connsiteY0" fmla="*/ 1559234 h 1582918"/>
                    <a:gd name="connsiteX1" fmla="*/ 342596 w 837431"/>
                    <a:gd name="connsiteY1" fmla="*/ 1467794 h 1582918"/>
                    <a:gd name="connsiteX2" fmla="*/ 473225 w 837431"/>
                    <a:gd name="connsiteY2" fmla="*/ 1115097 h 1582918"/>
                    <a:gd name="connsiteX3" fmla="*/ 277282 w 837431"/>
                    <a:gd name="connsiteY3" fmla="*/ 958343 h 1582918"/>
                    <a:gd name="connsiteX4" fmla="*/ 238094 w 837431"/>
                    <a:gd name="connsiteY4" fmla="*/ 814651 h 1582918"/>
                    <a:gd name="connsiteX5" fmla="*/ 447099 w 837431"/>
                    <a:gd name="connsiteY5" fmla="*/ 592583 h 1582918"/>
                    <a:gd name="connsiteX6" fmla="*/ 786734 w 837431"/>
                    <a:gd name="connsiteY6" fmla="*/ 435829 h 1582918"/>
                    <a:gd name="connsiteX7" fmla="*/ 755648 w 837431"/>
                    <a:gd name="connsiteY7" fmla="*/ 187634 h 1582918"/>
                    <a:gd name="connsiteX8" fmla="*/ 812859 w 837431"/>
                    <a:gd name="connsiteY8" fmla="*/ 4754 h 1582918"/>
                    <a:gd name="connsiteX9" fmla="*/ 290345 w 837431"/>
                    <a:gd name="connsiteY9" fmla="*/ 383577 h 1582918"/>
                    <a:gd name="connsiteX10" fmla="*/ 25805 w 837431"/>
                    <a:gd name="connsiteY10" fmla="*/ 1075909 h 1582918"/>
                    <a:gd name="connsiteX11" fmla="*/ 42151 w 837431"/>
                    <a:gd name="connsiteY11" fmla="*/ 1559234 h 158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7431" h="1582918">
                      <a:moveTo>
                        <a:pt x="42151" y="1559234"/>
                      </a:moveTo>
                      <a:cubicBezTo>
                        <a:pt x="94949" y="1624548"/>
                        <a:pt x="270750" y="1541817"/>
                        <a:pt x="342596" y="1467794"/>
                      </a:cubicBezTo>
                      <a:cubicBezTo>
                        <a:pt x="414442" y="1393771"/>
                        <a:pt x="484111" y="1200005"/>
                        <a:pt x="473225" y="1115097"/>
                      </a:cubicBezTo>
                      <a:cubicBezTo>
                        <a:pt x="462339" y="1030189"/>
                        <a:pt x="316470" y="1008417"/>
                        <a:pt x="277282" y="958343"/>
                      </a:cubicBezTo>
                      <a:cubicBezTo>
                        <a:pt x="238094" y="908269"/>
                        <a:pt x="209791" y="875611"/>
                        <a:pt x="238094" y="814651"/>
                      </a:cubicBezTo>
                      <a:cubicBezTo>
                        <a:pt x="266397" y="753691"/>
                        <a:pt x="355659" y="655720"/>
                        <a:pt x="447099" y="592583"/>
                      </a:cubicBezTo>
                      <a:cubicBezTo>
                        <a:pt x="538539" y="529446"/>
                        <a:pt x="735309" y="503320"/>
                        <a:pt x="786734" y="435829"/>
                      </a:cubicBezTo>
                      <a:cubicBezTo>
                        <a:pt x="838159" y="368338"/>
                        <a:pt x="751294" y="259480"/>
                        <a:pt x="755648" y="187634"/>
                      </a:cubicBezTo>
                      <a:cubicBezTo>
                        <a:pt x="760002" y="115788"/>
                        <a:pt x="890410" y="-27903"/>
                        <a:pt x="812859" y="4754"/>
                      </a:cubicBezTo>
                      <a:cubicBezTo>
                        <a:pt x="735309" y="37411"/>
                        <a:pt x="418796" y="205051"/>
                        <a:pt x="290345" y="383577"/>
                      </a:cubicBezTo>
                      <a:cubicBezTo>
                        <a:pt x="161894" y="562103"/>
                        <a:pt x="62816" y="875612"/>
                        <a:pt x="25805" y="1075909"/>
                      </a:cubicBezTo>
                      <a:cubicBezTo>
                        <a:pt x="-11206" y="1276206"/>
                        <a:pt x="-10647" y="1493920"/>
                        <a:pt x="42151" y="1559234"/>
                      </a:cubicBezTo>
                      <a:close/>
                    </a:path>
                  </a:pathLst>
                </a:custGeom>
                <a:solidFill>
                  <a:srgbClr val="81B240"/>
                </a:solidFill>
                <a:ln>
                  <a:solidFill>
                    <a:srgbClr val="547C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7509716" y="3807359"/>
                  <a:ext cx="442938" cy="240411"/>
                </a:xfrm>
                <a:prstGeom prst="ellipse">
                  <a:avLst/>
                </a:prstGeom>
                <a:solidFill>
                  <a:srgbClr val="81B240"/>
                </a:solidFill>
                <a:ln>
                  <a:solidFill>
                    <a:srgbClr val="547C2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Arc 48"/>
              <p:cNvSpPr/>
              <p:nvPr/>
            </p:nvSpPr>
            <p:spPr>
              <a:xfrm rot="17154979">
                <a:off x="7813864" y="2817404"/>
                <a:ext cx="1152163" cy="704483"/>
              </a:xfrm>
              <a:prstGeom prst="arc">
                <a:avLst>
                  <a:gd name="adj1" fmla="val 17403176"/>
                  <a:gd name="adj2" fmla="val 265002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Arc 49"/>
              <p:cNvSpPr/>
              <p:nvPr/>
            </p:nvSpPr>
            <p:spPr>
              <a:xfrm rot="4989808" flipH="1">
                <a:off x="6688537" y="2706277"/>
                <a:ext cx="1152163" cy="704483"/>
              </a:xfrm>
              <a:prstGeom prst="arc">
                <a:avLst>
                  <a:gd name="adj1" fmla="val 17403176"/>
                  <a:gd name="adj2" fmla="val 265002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6636309" y="2928116"/>
                <a:ext cx="486897" cy="411806"/>
              </a:xfrm>
              <a:prstGeom prst="ellipse">
                <a:avLst/>
              </a:prstGeom>
              <a:solidFill>
                <a:srgbClr val="F58D82"/>
              </a:solidFill>
              <a:ln>
                <a:solidFill>
                  <a:srgbClr val="F376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90889" y="3058518"/>
                <a:ext cx="486897" cy="411806"/>
              </a:xfrm>
              <a:prstGeom prst="ellipse">
                <a:avLst/>
              </a:prstGeom>
              <a:solidFill>
                <a:srgbClr val="F58D82"/>
              </a:solidFill>
              <a:ln>
                <a:solidFill>
                  <a:srgbClr val="F376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Arc 35"/>
              <p:cNvSpPr/>
              <p:nvPr/>
            </p:nvSpPr>
            <p:spPr>
              <a:xfrm rot="12361455">
                <a:off x="7747885" y="3230607"/>
                <a:ext cx="405811" cy="165318"/>
              </a:xfrm>
              <a:prstGeom prst="arc">
                <a:avLst>
                  <a:gd name="adj1" fmla="val 17403176"/>
                  <a:gd name="adj2" fmla="val 265002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Chord 26"/>
              <p:cNvSpPr/>
              <p:nvPr/>
            </p:nvSpPr>
            <p:spPr>
              <a:xfrm rot="17094870">
                <a:off x="7488198" y="3381845"/>
                <a:ext cx="670713" cy="858309"/>
              </a:xfrm>
              <a:custGeom>
                <a:avLst/>
                <a:gdLst>
                  <a:gd name="connsiteX0" fmla="*/ 670706 w 768774"/>
                  <a:gd name="connsiteY0" fmla="*/ 715451 h 858263"/>
                  <a:gd name="connsiteX1" fmla="*/ 117677 w 768774"/>
                  <a:gd name="connsiteY1" fmla="*/ 738155 h 858263"/>
                  <a:gd name="connsiteX2" fmla="*/ 64320 w 768774"/>
                  <a:gd name="connsiteY2" fmla="*/ 191489 h 858263"/>
                  <a:gd name="connsiteX3" fmla="*/ 606543 w 768774"/>
                  <a:gd name="connsiteY3" fmla="*/ 78929 h 858263"/>
                  <a:gd name="connsiteX4" fmla="*/ 670706 w 768774"/>
                  <a:gd name="connsiteY4" fmla="*/ 715451 h 858263"/>
                  <a:gd name="connsiteX0" fmla="*/ 670714 w 670714"/>
                  <a:gd name="connsiteY0" fmla="*/ 715495 h 858309"/>
                  <a:gd name="connsiteX1" fmla="*/ 117685 w 670714"/>
                  <a:gd name="connsiteY1" fmla="*/ 738199 h 858309"/>
                  <a:gd name="connsiteX2" fmla="*/ 64328 w 670714"/>
                  <a:gd name="connsiteY2" fmla="*/ 191533 h 858309"/>
                  <a:gd name="connsiteX3" fmla="*/ 606551 w 670714"/>
                  <a:gd name="connsiteY3" fmla="*/ 78973 h 858309"/>
                  <a:gd name="connsiteX4" fmla="*/ 588217 w 670714"/>
                  <a:gd name="connsiteY4" fmla="*/ 376463 h 858309"/>
                  <a:gd name="connsiteX5" fmla="*/ 670714 w 670714"/>
                  <a:gd name="connsiteY5" fmla="*/ 715495 h 858309"/>
                  <a:gd name="connsiteX0" fmla="*/ 670714 w 670714"/>
                  <a:gd name="connsiteY0" fmla="*/ 715495 h 858309"/>
                  <a:gd name="connsiteX1" fmla="*/ 117685 w 670714"/>
                  <a:gd name="connsiteY1" fmla="*/ 738199 h 858309"/>
                  <a:gd name="connsiteX2" fmla="*/ 64328 w 670714"/>
                  <a:gd name="connsiteY2" fmla="*/ 191533 h 858309"/>
                  <a:gd name="connsiteX3" fmla="*/ 606551 w 670714"/>
                  <a:gd name="connsiteY3" fmla="*/ 78973 h 858309"/>
                  <a:gd name="connsiteX4" fmla="*/ 592405 w 670714"/>
                  <a:gd name="connsiteY4" fmla="*/ 442940 h 858309"/>
                  <a:gd name="connsiteX5" fmla="*/ 670714 w 670714"/>
                  <a:gd name="connsiteY5" fmla="*/ 715495 h 858309"/>
                  <a:gd name="connsiteX0" fmla="*/ 670714 w 670714"/>
                  <a:gd name="connsiteY0" fmla="*/ 715495 h 858309"/>
                  <a:gd name="connsiteX1" fmla="*/ 117685 w 670714"/>
                  <a:gd name="connsiteY1" fmla="*/ 738199 h 858309"/>
                  <a:gd name="connsiteX2" fmla="*/ 64328 w 670714"/>
                  <a:gd name="connsiteY2" fmla="*/ 191533 h 858309"/>
                  <a:gd name="connsiteX3" fmla="*/ 606551 w 670714"/>
                  <a:gd name="connsiteY3" fmla="*/ 78973 h 858309"/>
                  <a:gd name="connsiteX4" fmla="*/ 604202 w 670714"/>
                  <a:gd name="connsiteY4" fmla="*/ 385724 h 858309"/>
                  <a:gd name="connsiteX5" fmla="*/ 670714 w 670714"/>
                  <a:gd name="connsiteY5" fmla="*/ 715495 h 858309"/>
                  <a:gd name="connsiteX0" fmla="*/ 670714 w 670714"/>
                  <a:gd name="connsiteY0" fmla="*/ 715495 h 858309"/>
                  <a:gd name="connsiteX1" fmla="*/ 117685 w 670714"/>
                  <a:gd name="connsiteY1" fmla="*/ 738199 h 858309"/>
                  <a:gd name="connsiteX2" fmla="*/ 64328 w 670714"/>
                  <a:gd name="connsiteY2" fmla="*/ 191533 h 858309"/>
                  <a:gd name="connsiteX3" fmla="*/ 606551 w 670714"/>
                  <a:gd name="connsiteY3" fmla="*/ 78973 h 858309"/>
                  <a:gd name="connsiteX4" fmla="*/ 578958 w 670714"/>
                  <a:gd name="connsiteY4" fmla="*/ 392448 h 858309"/>
                  <a:gd name="connsiteX5" fmla="*/ 670714 w 670714"/>
                  <a:gd name="connsiteY5" fmla="*/ 715495 h 85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0714" h="858309">
                    <a:moveTo>
                      <a:pt x="670714" y="715495"/>
                    </a:moveTo>
                    <a:cubicBezTo>
                      <a:pt x="525415" y="896591"/>
                      <a:pt x="274506" y="906892"/>
                      <a:pt x="117685" y="738199"/>
                    </a:cubicBezTo>
                    <a:cubicBezTo>
                      <a:pt x="-16081" y="594307"/>
                      <a:pt x="-38539" y="364211"/>
                      <a:pt x="64328" y="191533"/>
                    </a:cubicBezTo>
                    <a:cubicBezTo>
                      <a:pt x="184335" y="-9916"/>
                      <a:pt x="429703" y="-60852"/>
                      <a:pt x="606551" y="78973"/>
                    </a:cubicBezTo>
                    <a:cubicBezTo>
                      <a:pt x="618391" y="177861"/>
                      <a:pt x="567118" y="293560"/>
                      <a:pt x="578958" y="392448"/>
                    </a:cubicBezTo>
                    <a:cubicBezTo>
                      <a:pt x="588506" y="505734"/>
                      <a:pt x="661166" y="602209"/>
                      <a:pt x="670714" y="715495"/>
                    </a:cubicBezTo>
                    <a:close/>
                  </a:path>
                </a:pathLst>
              </a:custGeom>
              <a:solidFill>
                <a:srgbClr val="414A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465459" y="3772215"/>
                <a:ext cx="716186" cy="397114"/>
              </a:xfrm>
              <a:custGeom>
                <a:avLst/>
                <a:gdLst>
                  <a:gd name="connsiteX0" fmla="*/ 8311 w 716186"/>
                  <a:gd name="connsiteY0" fmla="*/ 201171 h 397114"/>
                  <a:gd name="connsiteX1" fmla="*/ 178128 w 716186"/>
                  <a:gd name="connsiteY1" fmla="*/ 31354 h 397114"/>
                  <a:gd name="connsiteX2" fmla="*/ 543888 w 716186"/>
                  <a:gd name="connsiteY2" fmla="*/ 18291 h 397114"/>
                  <a:gd name="connsiteX3" fmla="*/ 713705 w 716186"/>
                  <a:gd name="connsiteY3" fmla="*/ 227297 h 397114"/>
                  <a:gd name="connsiteX4" fmla="*/ 426322 w 716186"/>
                  <a:gd name="connsiteY4" fmla="*/ 397114 h 397114"/>
                  <a:gd name="connsiteX5" fmla="*/ 8311 w 716186"/>
                  <a:gd name="connsiteY5" fmla="*/ 201171 h 39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186" h="397114">
                    <a:moveTo>
                      <a:pt x="8311" y="201171"/>
                    </a:moveTo>
                    <a:cubicBezTo>
                      <a:pt x="-33055" y="140211"/>
                      <a:pt x="88865" y="61834"/>
                      <a:pt x="178128" y="31354"/>
                    </a:cubicBezTo>
                    <a:cubicBezTo>
                      <a:pt x="267391" y="874"/>
                      <a:pt x="454625" y="-14366"/>
                      <a:pt x="543888" y="18291"/>
                    </a:cubicBezTo>
                    <a:cubicBezTo>
                      <a:pt x="633151" y="50948"/>
                      <a:pt x="733299" y="164160"/>
                      <a:pt x="713705" y="227297"/>
                    </a:cubicBezTo>
                    <a:cubicBezTo>
                      <a:pt x="694111" y="290434"/>
                      <a:pt x="541710" y="397114"/>
                      <a:pt x="426322" y="397114"/>
                    </a:cubicBezTo>
                    <a:cubicBezTo>
                      <a:pt x="310934" y="397114"/>
                      <a:pt x="49677" y="262131"/>
                      <a:pt x="8311" y="201171"/>
                    </a:cubicBezTo>
                    <a:close/>
                  </a:path>
                </a:pathLst>
              </a:custGeom>
              <a:solidFill>
                <a:srgbClr val="F58D82"/>
              </a:solidFill>
              <a:ln>
                <a:solidFill>
                  <a:srgbClr val="F376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3454329" y="3097274"/>
              <a:ext cx="509451" cy="300013"/>
            </a:xfrm>
            <a:custGeom>
              <a:avLst/>
              <a:gdLst>
                <a:gd name="connsiteX0" fmla="*/ 509451 w 509451"/>
                <a:gd name="connsiteY0" fmla="*/ 0 h 300013"/>
                <a:gd name="connsiteX1" fmla="*/ 339634 w 509451"/>
                <a:gd name="connsiteY1" fmla="*/ 287383 h 300013"/>
                <a:gd name="connsiteX2" fmla="*/ 0 w 509451"/>
                <a:gd name="connsiteY2" fmla="*/ 222068 h 30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451" h="300013">
                  <a:moveTo>
                    <a:pt x="509451" y="0"/>
                  </a:moveTo>
                  <a:cubicBezTo>
                    <a:pt x="466996" y="125186"/>
                    <a:pt x="424542" y="250372"/>
                    <a:pt x="339634" y="287383"/>
                  </a:cubicBezTo>
                  <a:cubicBezTo>
                    <a:pt x="254726" y="324394"/>
                    <a:pt x="127363" y="273231"/>
                    <a:pt x="0" y="222068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57157" y="3177663"/>
              <a:ext cx="130704" cy="288979"/>
            </a:xfrm>
            <a:custGeom>
              <a:avLst/>
              <a:gdLst>
                <a:gd name="connsiteX0" fmla="*/ 52252 w 130704"/>
                <a:gd name="connsiteY0" fmla="*/ 257870 h 288979"/>
                <a:gd name="connsiteX1" fmla="*/ 130629 w 130704"/>
                <a:gd name="connsiteY1" fmla="*/ 35802 h 288979"/>
                <a:gd name="connsiteX2" fmla="*/ 65315 w 130704"/>
                <a:gd name="connsiteY2" fmla="*/ 22739 h 288979"/>
                <a:gd name="connsiteX3" fmla="*/ 0 w 130704"/>
                <a:gd name="connsiteY3" fmla="*/ 257870 h 288979"/>
                <a:gd name="connsiteX4" fmla="*/ 52252 w 130704"/>
                <a:gd name="connsiteY4" fmla="*/ 257870 h 28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04" h="288979">
                  <a:moveTo>
                    <a:pt x="52252" y="257870"/>
                  </a:moveTo>
                  <a:cubicBezTo>
                    <a:pt x="74024" y="220859"/>
                    <a:pt x="128452" y="74990"/>
                    <a:pt x="130629" y="35802"/>
                  </a:cubicBezTo>
                  <a:cubicBezTo>
                    <a:pt x="132806" y="-3387"/>
                    <a:pt x="87087" y="-14272"/>
                    <a:pt x="65315" y="22739"/>
                  </a:cubicBezTo>
                  <a:cubicBezTo>
                    <a:pt x="43543" y="59750"/>
                    <a:pt x="0" y="212150"/>
                    <a:pt x="0" y="257870"/>
                  </a:cubicBezTo>
                  <a:cubicBezTo>
                    <a:pt x="0" y="303590"/>
                    <a:pt x="30480" y="294881"/>
                    <a:pt x="52252" y="257870"/>
                  </a:cubicBezTo>
                  <a:close/>
                </a:path>
              </a:pathLst>
            </a:custGeom>
            <a:solidFill>
              <a:srgbClr val="E6E6E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 rot="20287822">
              <a:off x="3143047" y="3020850"/>
              <a:ext cx="360254" cy="460676"/>
            </a:xfrm>
            <a:custGeom>
              <a:avLst/>
              <a:gdLst>
                <a:gd name="connsiteX0" fmla="*/ 440122 w 518602"/>
                <a:gd name="connsiteY0" fmla="*/ 258435 h 497855"/>
                <a:gd name="connsiteX1" fmla="*/ 518500 w 518602"/>
                <a:gd name="connsiteY1" fmla="*/ 127807 h 497855"/>
                <a:gd name="connsiteX2" fmla="*/ 427060 w 518602"/>
                <a:gd name="connsiteY2" fmla="*/ 23304 h 497855"/>
                <a:gd name="connsiteX3" fmla="*/ 361745 w 518602"/>
                <a:gd name="connsiteY3" fmla="*/ 232309 h 497855"/>
                <a:gd name="connsiteX4" fmla="*/ 257242 w 518602"/>
                <a:gd name="connsiteY4" fmla="*/ 36367 h 497855"/>
                <a:gd name="connsiteX5" fmla="*/ 113551 w 518602"/>
                <a:gd name="connsiteY5" fmla="*/ 23304 h 497855"/>
                <a:gd name="connsiteX6" fmla="*/ 257242 w 518602"/>
                <a:gd name="connsiteY6" fmla="*/ 284561 h 497855"/>
                <a:gd name="connsiteX7" fmla="*/ 74362 w 518602"/>
                <a:gd name="connsiteY7" fmla="*/ 127807 h 497855"/>
                <a:gd name="connsiteX8" fmla="*/ 22111 w 518602"/>
                <a:gd name="connsiteY8" fmla="*/ 193121 h 497855"/>
                <a:gd name="connsiteX9" fmla="*/ 218054 w 518602"/>
                <a:gd name="connsiteY9" fmla="*/ 310687 h 497855"/>
                <a:gd name="connsiteX10" fmla="*/ 22111 w 518602"/>
                <a:gd name="connsiteY10" fmla="*/ 245372 h 497855"/>
                <a:gd name="connsiteX11" fmla="*/ 22111 w 518602"/>
                <a:gd name="connsiteY11" fmla="*/ 284561 h 497855"/>
                <a:gd name="connsiteX12" fmla="*/ 178865 w 518602"/>
                <a:gd name="connsiteY12" fmla="*/ 349875 h 497855"/>
                <a:gd name="connsiteX13" fmla="*/ 61300 w 518602"/>
                <a:gd name="connsiteY13" fmla="*/ 389064 h 497855"/>
                <a:gd name="connsiteX14" fmla="*/ 87425 w 518602"/>
                <a:gd name="connsiteY14" fmla="*/ 493567 h 497855"/>
                <a:gd name="connsiteX15" fmla="*/ 231117 w 518602"/>
                <a:gd name="connsiteY15" fmla="*/ 454378 h 497855"/>
                <a:gd name="connsiteX16" fmla="*/ 440122 w 518602"/>
                <a:gd name="connsiteY16" fmla="*/ 258435 h 49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602" h="497855">
                  <a:moveTo>
                    <a:pt x="440122" y="258435"/>
                  </a:moveTo>
                  <a:cubicBezTo>
                    <a:pt x="488019" y="204006"/>
                    <a:pt x="520677" y="166995"/>
                    <a:pt x="518500" y="127807"/>
                  </a:cubicBezTo>
                  <a:cubicBezTo>
                    <a:pt x="516323" y="88618"/>
                    <a:pt x="453186" y="5887"/>
                    <a:pt x="427060" y="23304"/>
                  </a:cubicBezTo>
                  <a:cubicBezTo>
                    <a:pt x="400934" y="40721"/>
                    <a:pt x="390048" y="230132"/>
                    <a:pt x="361745" y="232309"/>
                  </a:cubicBezTo>
                  <a:cubicBezTo>
                    <a:pt x="333442" y="234486"/>
                    <a:pt x="298608" y="71201"/>
                    <a:pt x="257242" y="36367"/>
                  </a:cubicBezTo>
                  <a:cubicBezTo>
                    <a:pt x="215876" y="1533"/>
                    <a:pt x="113551" y="-18062"/>
                    <a:pt x="113551" y="23304"/>
                  </a:cubicBezTo>
                  <a:cubicBezTo>
                    <a:pt x="113551" y="64670"/>
                    <a:pt x="263773" y="267144"/>
                    <a:pt x="257242" y="284561"/>
                  </a:cubicBezTo>
                  <a:cubicBezTo>
                    <a:pt x="250710" y="301978"/>
                    <a:pt x="74362" y="127807"/>
                    <a:pt x="74362" y="127807"/>
                  </a:cubicBezTo>
                  <a:cubicBezTo>
                    <a:pt x="35173" y="112567"/>
                    <a:pt x="-1838" y="162641"/>
                    <a:pt x="22111" y="193121"/>
                  </a:cubicBezTo>
                  <a:cubicBezTo>
                    <a:pt x="46060" y="223601"/>
                    <a:pt x="218054" y="301979"/>
                    <a:pt x="218054" y="310687"/>
                  </a:cubicBezTo>
                  <a:cubicBezTo>
                    <a:pt x="218054" y="319395"/>
                    <a:pt x="54768" y="249726"/>
                    <a:pt x="22111" y="245372"/>
                  </a:cubicBezTo>
                  <a:cubicBezTo>
                    <a:pt x="-10546" y="241018"/>
                    <a:pt x="-4015" y="267144"/>
                    <a:pt x="22111" y="284561"/>
                  </a:cubicBezTo>
                  <a:cubicBezTo>
                    <a:pt x="48237" y="301978"/>
                    <a:pt x="172333" y="332458"/>
                    <a:pt x="178865" y="349875"/>
                  </a:cubicBezTo>
                  <a:cubicBezTo>
                    <a:pt x="185396" y="367292"/>
                    <a:pt x="76540" y="365115"/>
                    <a:pt x="61300" y="389064"/>
                  </a:cubicBezTo>
                  <a:cubicBezTo>
                    <a:pt x="46060" y="413013"/>
                    <a:pt x="59122" y="482681"/>
                    <a:pt x="87425" y="493567"/>
                  </a:cubicBezTo>
                  <a:cubicBezTo>
                    <a:pt x="115728" y="504453"/>
                    <a:pt x="176688" y="495744"/>
                    <a:pt x="231117" y="454378"/>
                  </a:cubicBezTo>
                  <a:cubicBezTo>
                    <a:pt x="285546" y="413012"/>
                    <a:pt x="392225" y="312864"/>
                    <a:pt x="440122" y="258435"/>
                  </a:cubicBezTo>
                  <a:close/>
                </a:path>
              </a:pathLst>
            </a:custGeom>
            <a:solidFill>
              <a:srgbClr val="8E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759342" y="2521133"/>
              <a:ext cx="1397727" cy="340499"/>
            </a:xfrm>
            <a:custGeom>
              <a:avLst/>
              <a:gdLst>
                <a:gd name="connsiteX0" fmla="*/ 0 w 1397726"/>
                <a:gd name="connsiteY0" fmla="*/ 0 h 340499"/>
                <a:gd name="connsiteX1" fmla="*/ 914400 w 1397726"/>
                <a:gd name="connsiteY1" fmla="*/ 339635 h 340499"/>
                <a:gd name="connsiteX2" fmla="*/ 1397726 w 1397726"/>
                <a:gd name="connsiteY2" fmla="*/ 78378 h 3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726" h="340499">
                  <a:moveTo>
                    <a:pt x="0" y="0"/>
                  </a:moveTo>
                  <a:cubicBezTo>
                    <a:pt x="340723" y="163286"/>
                    <a:pt x="681446" y="326572"/>
                    <a:pt x="914400" y="339635"/>
                  </a:cubicBezTo>
                  <a:cubicBezTo>
                    <a:pt x="1147354" y="352698"/>
                    <a:pt x="1272540" y="215538"/>
                    <a:pt x="1397726" y="78378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rot="17773749">
              <a:off x="9098465" y="2429569"/>
              <a:ext cx="190952" cy="259019"/>
            </a:xfrm>
            <a:custGeom>
              <a:avLst/>
              <a:gdLst>
                <a:gd name="connsiteX0" fmla="*/ 52252 w 130704"/>
                <a:gd name="connsiteY0" fmla="*/ 257870 h 288979"/>
                <a:gd name="connsiteX1" fmla="*/ 130629 w 130704"/>
                <a:gd name="connsiteY1" fmla="*/ 35802 h 288979"/>
                <a:gd name="connsiteX2" fmla="*/ 65315 w 130704"/>
                <a:gd name="connsiteY2" fmla="*/ 22739 h 288979"/>
                <a:gd name="connsiteX3" fmla="*/ 0 w 130704"/>
                <a:gd name="connsiteY3" fmla="*/ 257870 h 288979"/>
                <a:gd name="connsiteX4" fmla="*/ 52252 w 130704"/>
                <a:gd name="connsiteY4" fmla="*/ 257870 h 28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04" h="288979">
                  <a:moveTo>
                    <a:pt x="52252" y="257870"/>
                  </a:moveTo>
                  <a:cubicBezTo>
                    <a:pt x="74024" y="220859"/>
                    <a:pt x="128452" y="74990"/>
                    <a:pt x="130629" y="35802"/>
                  </a:cubicBezTo>
                  <a:cubicBezTo>
                    <a:pt x="132806" y="-3387"/>
                    <a:pt x="87087" y="-14272"/>
                    <a:pt x="65315" y="22739"/>
                  </a:cubicBezTo>
                  <a:cubicBezTo>
                    <a:pt x="43543" y="59750"/>
                    <a:pt x="0" y="212150"/>
                    <a:pt x="0" y="257870"/>
                  </a:cubicBezTo>
                  <a:cubicBezTo>
                    <a:pt x="0" y="303590"/>
                    <a:pt x="30480" y="294881"/>
                    <a:pt x="52252" y="257870"/>
                  </a:cubicBezTo>
                  <a:close/>
                </a:path>
              </a:pathLst>
            </a:custGeom>
            <a:solidFill>
              <a:srgbClr val="E6E6E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rot="1891039">
              <a:off x="9093866" y="2332563"/>
              <a:ext cx="343836" cy="300615"/>
            </a:xfrm>
            <a:custGeom>
              <a:avLst/>
              <a:gdLst>
                <a:gd name="connsiteX0" fmla="*/ 66130 w 590640"/>
                <a:gd name="connsiteY0" fmla="*/ 364308 h 511737"/>
                <a:gd name="connsiteX1" fmla="*/ 816 w 590640"/>
                <a:gd name="connsiteY1" fmla="*/ 233680 h 511737"/>
                <a:gd name="connsiteX2" fmla="*/ 40005 w 590640"/>
                <a:gd name="connsiteY2" fmla="*/ 168365 h 511737"/>
                <a:gd name="connsiteX3" fmla="*/ 183696 w 590640"/>
                <a:gd name="connsiteY3" fmla="*/ 338182 h 511737"/>
                <a:gd name="connsiteX4" fmla="*/ 144507 w 590640"/>
                <a:gd name="connsiteY4" fmla="*/ 63862 h 511737"/>
                <a:gd name="connsiteX5" fmla="*/ 235947 w 590640"/>
                <a:gd name="connsiteY5" fmla="*/ 24674 h 511737"/>
                <a:gd name="connsiteX6" fmla="*/ 288199 w 590640"/>
                <a:gd name="connsiteY6" fmla="*/ 377371 h 511737"/>
                <a:gd name="connsiteX7" fmla="*/ 301262 w 590640"/>
                <a:gd name="connsiteY7" fmla="*/ 103051 h 511737"/>
                <a:gd name="connsiteX8" fmla="*/ 405765 w 590640"/>
                <a:gd name="connsiteY8" fmla="*/ 103051 h 511737"/>
                <a:gd name="connsiteX9" fmla="*/ 392702 w 590640"/>
                <a:gd name="connsiteY9" fmla="*/ 390434 h 511737"/>
                <a:gd name="connsiteX10" fmla="*/ 444953 w 590640"/>
                <a:gd name="connsiteY10" fmla="*/ 207554 h 511737"/>
                <a:gd name="connsiteX11" fmla="*/ 497205 w 590640"/>
                <a:gd name="connsiteY11" fmla="*/ 233680 h 511737"/>
                <a:gd name="connsiteX12" fmla="*/ 444953 w 590640"/>
                <a:gd name="connsiteY12" fmla="*/ 429622 h 511737"/>
                <a:gd name="connsiteX13" fmla="*/ 523330 w 590640"/>
                <a:gd name="connsiteY13" fmla="*/ 377371 h 511737"/>
                <a:gd name="connsiteX14" fmla="*/ 588645 w 590640"/>
                <a:gd name="connsiteY14" fmla="*/ 455748 h 511737"/>
                <a:gd name="connsiteX15" fmla="*/ 444953 w 590640"/>
                <a:gd name="connsiteY15" fmla="*/ 508000 h 511737"/>
                <a:gd name="connsiteX16" fmla="*/ 66130 w 590640"/>
                <a:gd name="connsiteY16" fmla="*/ 364308 h 51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640" h="511737">
                  <a:moveTo>
                    <a:pt x="66130" y="364308"/>
                  </a:moveTo>
                  <a:cubicBezTo>
                    <a:pt x="-7893" y="318588"/>
                    <a:pt x="5170" y="266337"/>
                    <a:pt x="816" y="233680"/>
                  </a:cubicBezTo>
                  <a:cubicBezTo>
                    <a:pt x="-3538" y="201023"/>
                    <a:pt x="9525" y="150948"/>
                    <a:pt x="40005" y="168365"/>
                  </a:cubicBezTo>
                  <a:cubicBezTo>
                    <a:pt x="70485" y="185782"/>
                    <a:pt x="166279" y="355599"/>
                    <a:pt x="183696" y="338182"/>
                  </a:cubicBezTo>
                  <a:cubicBezTo>
                    <a:pt x="201113" y="320765"/>
                    <a:pt x="135799" y="116113"/>
                    <a:pt x="144507" y="63862"/>
                  </a:cubicBezTo>
                  <a:cubicBezTo>
                    <a:pt x="153216" y="11611"/>
                    <a:pt x="211998" y="-27577"/>
                    <a:pt x="235947" y="24674"/>
                  </a:cubicBezTo>
                  <a:cubicBezTo>
                    <a:pt x="259896" y="76925"/>
                    <a:pt x="277313" y="364308"/>
                    <a:pt x="288199" y="377371"/>
                  </a:cubicBezTo>
                  <a:cubicBezTo>
                    <a:pt x="299085" y="390434"/>
                    <a:pt x="281668" y="148771"/>
                    <a:pt x="301262" y="103051"/>
                  </a:cubicBezTo>
                  <a:cubicBezTo>
                    <a:pt x="320856" y="57331"/>
                    <a:pt x="390525" y="55154"/>
                    <a:pt x="405765" y="103051"/>
                  </a:cubicBezTo>
                  <a:cubicBezTo>
                    <a:pt x="421005" y="150948"/>
                    <a:pt x="386171" y="373017"/>
                    <a:pt x="392702" y="390434"/>
                  </a:cubicBezTo>
                  <a:cubicBezTo>
                    <a:pt x="399233" y="407851"/>
                    <a:pt x="444953" y="207554"/>
                    <a:pt x="444953" y="207554"/>
                  </a:cubicBezTo>
                  <a:cubicBezTo>
                    <a:pt x="462370" y="181428"/>
                    <a:pt x="497205" y="196669"/>
                    <a:pt x="497205" y="233680"/>
                  </a:cubicBezTo>
                  <a:cubicBezTo>
                    <a:pt x="497205" y="270691"/>
                    <a:pt x="440599" y="405674"/>
                    <a:pt x="444953" y="429622"/>
                  </a:cubicBezTo>
                  <a:cubicBezTo>
                    <a:pt x="449307" y="453571"/>
                    <a:pt x="499381" y="373017"/>
                    <a:pt x="523330" y="377371"/>
                  </a:cubicBezTo>
                  <a:cubicBezTo>
                    <a:pt x="547279" y="381725"/>
                    <a:pt x="601708" y="433977"/>
                    <a:pt x="588645" y="455748"/>
                  </a:cubicBezTo>
                  <a:cubicBezTo>
                    <a:pt x="575582" y="477519"/>
                    <a:pt x="536393" y="525417"/>
                    <a:pt x="444953" y="508000"/>
                  </a:cubicBezTo>
                  <a:cubicBezTo>
                    <a:pt x="353513" y="490583"/>
                    <a:pt x="140153" y="410028"/>
                    <a:pt x="66130" y="364308"/>
                  </a:cubicBezTo>
                  <a:close/>
                </a:path>
              </a:pathLst>
            </a:custGeom>
            <a:solidFill>
              <a:srgbClr val="8E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885610" y="4476209"/>
              <a:ext cx="157450" cy="793780"/>
            </a:xfrm>
            <a:custGeom>
              <a:avLst/>
              <a:gdLst>
                <a:gd name="connsiteX0" fmla="*/ 235431 w 235431"/>
                <a:gd name="connsiteY0" fmla="*/ 0 h 770709"/>
                <a:gd name="connsiteX1" fmla="*/ 299 w 235431"/>
                <a:gd name="connsiteY1" fmla="*/ 352698 h 770709"/>
                <a:gd name="connsiteX2" fmla="*/ 196242 w 235431"/>
                <a:gd name="connsiteY2" fmla="*/ 770709 h 7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431" h="770709">
                  <a:moveTo>
                    <a:pt x="235431" y="0"/>
                  </a:moveTo>
                  <a:cubicBezTo>
                    <a:pt x="121130" y="112123"/>
                    <a:pt x="6830" y="224247"/>
                    <a:pt x="299" y="352698"/>
                  </a:cubicBezTo>
                  <a:cubicBezTo>
                    <a:pt x="-6232" y="481149"/>
                    <a:pt x="95005" y="625929"/>
                    <a:pt x="196242" y="770709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119029" y="4232370"/>
              <a:ext cx="561937" cy="914401"/>
            </a:xfrm>
            <a:custGeom>
              <a:avLst/>
              <a:gdLst>
                <a:gd name="connsiteX0" fmla="*/ 233 w 561936"/>
                <a:gd name="connsiteY0" fmla="*/ 0 h 914400"/>
                <a:gd name="connsiteX1" fmla="*/ 91673 w 561936"/>
                <a:gd name="connsiteY1" fmla="*/ 470263 h 914400"/>
                <a:gd name="connsiteX2" fmla="*/ 561936 w 561936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36" h="914400">
                  <a:moveTo>
                    <a:pt x="233" y="0"/>
                  </a:moveTo>
                  <a:cubicBezTo>
                    <a:pt x="-856" y="158931"/>
                    <a:pt x="-1944" y="317863"/>
                    <a:pt x="91673" y="470263"/>
                  </a:cubicBezTo>
                  <a:cubicBezTo>
                    <a:pt x="185290" y="622663"/>
                    <a:pt x="373613" y="768531"/>
                    <a:pt x="561936" y="914400"/>
                  </a:cubicBezTo>
                </a:path>
              </a:pathLst>
            </a:custGeom>
            <a:ln w="381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754201" y="5243863"/>
              <a:ext cx="513110" cy="330740"/>
              <a:chOff x="4754209" y="5243842"/>
              <a:chExt cx="513111" cy="330743"/>
            </a:xfrm>
          </p:grpSpPr>
          <p:sp>
            <p:nvSpPr>
              <p:cNvPr id="66" name="Oval 63"/>
              <p:cNvSpPr/>
              <p:nvPr/>
            </p:nvSpPr>
            <p:spPr>
              <a:xfrm>
                <a:off x="4754209" y="5279794"/>
                <a:ext cx="513110" cy="294791"/>
              </a:xfrm>
              <a:custGeom>
                <a:avLst/>
                <a:gdLst>
                  <a:gd name="connsiteX0" fmla="*/ 0 w 509451"/>
                  <a:gd name="connsiteY0" fmla="*/ 141819 h 283638"/>
                  <a:gd name="connsiteX1" fmla="*/ 254726 w 509451"/>
                  <a:gd name="connsiteY1" fmla="*/ 0 h 283638"/>
                  <a:gd name="connsiteX2" fmla="*/ 509452 w 509451"/>
                  <a:gd name="connsiteY2" fmla="*/ 141819 h 283638"/>
                  <a:gd name="connsiteX3" fmla="*/ 254726 w 509451"/>
                  <a:gd name="connsiteY3" fmla="*/ 283638 h 283638"/>
                  <a:gd name="connsiteX4" fmla="*/ 0 w 509451"/>
                  <a:gd name="connsiteY4" fmla="*/ 141819 h 283638"/>
                  <a:gd name="connsiteX0" fmla="*/ 25692 w 535144"/>
                  <a:gd name="connsiteY0" fmla="*/ 143259 h 285078"/>
                  <a:gd name="connsiteX1" fmla="*/ 37565 w 535144"/>
                  <a:gd name="connsiteY1" fmla="*/ 74165 h 285078"/>
                  <a:gd name="connsiteX2" fmla="*/ 280418 w 535144"/>
                  <a:gd name="connsiteY2" fmla="*/ 1440 h 285078"/>
                  <a:gd name="connsiteX3" fmla="*/ 535144 w 535144"/>
                  <a:gd name="connsiteY3" fmla="*/ 143259 h 285078"/>
                  <a:gd name="connsiteX4" fmla="*/ 280418 w 535144"/>
                  <a:gd name="connsiteY4" fmla="*/ 285078 h 285078"/>
                  <a:gd name="connsiteX5" fmla="*/ 25692 w 535144"/>
                  <a:gd name="connsiteY5" fmla="*/ 143259 h 285078"/>
                  <a:gd name="connsiteX0" fmla="*/ 25692 w 561270"/>
                  <a:gd name="connsiteY0" fmla="*/ 142142 h 284232"/>
                  <a:gd name="connsiteX1" fmla="*/ 37565 w 561270"/>
                  <a:gd name="connsiteY1" fmla="*/ 73048 h 284232"/>
                  <a:gd name="connsiteX2" fmla="*/ 280418 w 561270"/>
                  <a:gd name="connsiteY2" fmla="*/ 323 h 284232"/>
                  <a:gd name="connsiteX3" fmla="*/ 561270 w 561270"/>
                  <a:gd name="connsiteY3" fmla="*/ 102953 h 284232"/>
                  <a:gd name="connsiteX4" fmla="*/ 280418 w 561270"/>
                  <a:gd name="connsiteY4" fmla="*/ 283961 h 284232"/>
                  <a:gd name="connsiteX5" fmla="*/ 25692 w 561270"/>
                  <a:gd name="connsiteY5" fmla="*/ 142142 h 284232"/>
                  <a:gd name="connsiteX0" fmla="*/ 14936 w 550514"/>
                  <a:gd name="connsiteY0" fmla="*/ 142142 h 303237"/>
                  <a:gd name="connsiteX1" fmla="*/ 26809 w 550514"/>
                  <a:gd name="connsiteY1" fmla="*/ 73048 h 303237"/>
                  <a:gd name="connsiteX2" fmla="*/ 269662 w 550514"/>
                  <a:gd name="connsiteY2" fmla="*/ 323 h 303237"/>
                  <a:gd name="connsiteX3" fmla="*/ 550514 w 550514"/>
                  <a:gd name="connsiteY3" fmla="*/ 102953 h 303237"/>
                  <a:gd name="connsiteX4" fmla="*/ 269662 w 550514"/>
                  <a:gd name="connsiteY4" fmla="*/ 283961 h 303237"/>
                  <a:gd name="connsiteX5" fmla="*/ 105185 w 550514"/>
                  <a:gd name="connsiteY5" fmla="*/ 282052 h 303237"/>
                  <a:gd name="connsiteX6" fmla="*/ 14936 w 550514"/>
                  <a:gd name="connsiteY6" fmla="*/ 142142 h 303237"/>
                  <a:gd name="connsiteX0" fmla="*/ 14936 w 561983"/>
                  <a:gd name="connsiteY0" fmla="*/ 142142 h 295973"/>
                  <a:gd name="connsiteX1" fmla="*/ 26809 w 561983"/>
                  <a:gd name="connsiteY1" fmla="*/ 73048 h 295973"/>
                  <a:gd name="connsiteX2" fmla="*/ 269662 w 561983"/>
                  <a:gd name="connsiteY2" fmla="*/ 323 h 295973"/>
                  <a:gd name="connsiteX3" fmla="*/ 550514 w 561983"/>
                  <a:gd name="connsiteY3" fmla="*/ 102953 h 295973"/>
                  <a:gd name="connsiteX4" fmla="*/ 497071 w 561983"/>
                  <a:gd name="connsiteY4" fmla="*/ 282052 h 295973"/>
                  <a:gd name="connsiteX5" fmla="*/ 269662 w 561983"/>
                  <a:gd name="connsiteY5" fmla="*/ 283961 h 295973"/>
                  <a:gd name="connsiteX6" fmla="*/ 105185 w 561983"/>
                  <a:gd name="connsiteY6" fmla="*/ 282052 h 295973"/>
                  <a:gd name="connsiteX7" fmla="*/ 14936 w 561983"/>
                  <a:gd name="connsiteY7" fmla="*/ 142142 h 295973"/>
                  <a:gd name="connsiteX0" fmla="*/ 14936 w 552079"/>
                  <a:gd name="connsiteY0" fmla="*/ 142957 h 296788"/>
                  <a:gd name="connsiteX1" fmla="*/ 26809 w 552079"/>
                  <a:gd name="connsiteY1" fmla="*/ 73863 h 296788"/>
                  <a:gd name="connsiteX2" fmla="*/ 269662 w 552079"/>
                  <a:gd name="connsiteY2" fmla="*/ 1138 h 296788"/>
                  <a:gd name="connsiteX3" fmla="*/ 523196 w 552079"/>
                  <a:gd name="connsiteY3" fmla="*/ 34673 h 296788"/>
                  <a:gd name="connsiteX4" fmla="*/ 550514 w 552079"/>
                  <a:gd name="connsiteY4" fmla="*/ 103768 h 296788"/>
                  <a:gd name="connsiteX5" fmla="*/ 497071 w 552079"/>
                  <a:gd name="connsiteY5" fmla="*/ 282867 h 296788"/>
                  <a:gd name="connsiteX6" fmla="*/ 269662 w 552079"/>
                  <a:gd name="connsiteY6" fmla="*/ 284776 h 296788"/>
                  <a:gd name="connsiteX7" fmla="*/ 105185 w 552079"/>
                  <a:gd name="connsiteY7" fmla="*/ 282867 h 296788"/>
                  <a:gd name="connsiteX8" fmla="*/ 14936 w 552079"/>
                  <a:gd name="connsiteY8" fmla="*/ 142957 h 296788"/>
                  <a:gd name="connsiteX0" fmla="*/ 14936 w 552079"/>
                  <a:gd name="connsiteY0" fmla="*/ 141819 h 295650"/>
                  <a:gd name="connsiteX1" fmla="*/ 26809 w 552079"/>
                  <a:gd name="connsiteY1" fmla="*/ 72725 h 295650"/>
                  <a:gd name="connsiteX2" fmla="*/ 92122 w 552079"/>
                  <a:gd name="connsiteY2" fmla="*/ 33535 h 295650"/>
                  <a:gd name="connsiteX3" fmla="*/ 269662 w 552079"/>
                  <a:gd name="connsiteY3" fmla="*/ 0 h 295650"/>
                  <a:gd name="connsiteX4" fmla="*/ 523196 w 552079"/>
                  <a:gd name="connsiteY4" fmla="*/ 33535 h 295650"/>
                  <a:gd name="connsiteX5" fmla="*/ 550514 w 552079"/>
                  <a:gd name="connsiteY5" fmla="*/ 102630 h 295650"/>
                  <a:gd name="connsiteX6" fmla="*/ 497071 w 552079"/>
                  <a:gd name="connsiteY6" fmla="*/ 281729 h 295650"/>
                  <a:gd name="connsiteX7" fmla="*/ 269662 w 552079"/>
                  <a:gd name="connsiteY7" fmla="*/ 283638 h 295650"/>
                  <a:gd name="connsiteX8" fmla="*/ 105185 w 552079"/>
                  <a:gd name="connsiteY8" fmla="*/ 281729 h 295650"/>
                  <a:gd name="connsiteX9" fmla="*/ 14936 w 552079"/>
                  <a:gd name="connsiteY9" fmla="*/ 141819 h 295650"/>
                  <a:gd name="connsiteX0" fmla="*/ 14936 w 552079"/>
                  <a:gd name="connsiteY0" fmla="*/ 141819 h 299007"/>
                  <a:gd name="connsiteX1" fmla="*/ 26809 w 552079"/>
                  <a:gd name="connsiteY1" fmla="*/ 72725 h 299007"/>
                  <a:gd name="connsiteX2" fmla="*/ 92122 w 552079"/>
                  <a:gd name="connsiteY2" fmla="*/ 33535 h 299007"/>
                  <a:gd name="connsiteX3" fmla="*/ 269662 w 552079"/>
                  <a:gd name="connsiteY3" fmla="*/ 0 h 299007"/>
                  <a:gd name="connsiteX4" fmla="*/ 523196 w 552079"/>
                  <a:gd name="connsiteY4" fmla="*/ 33535 h 299007"/>
                  <a:gd name="connsiteX5" fmla="*/ 550514 w 552079"/>
                  <a:gd name="connsiteY5" fmla="*/ 102630 h 299007"/>
                  <a:gd name="connsiteX6" fmla="*/ 497071 w 552079"/>
                  <a:gd name="connsiteY6" fmla="*/ 281729 h 299007"/>
                  <a:gd name="connsiteX7" fmla="*/ 255607 w 552079"/>
                  <a:gd name="connsiteY7" fmla="*/ 293390 h 299007"/>
                  <a:gd name="connsiteX8" fmla="*/ 105185 w 552079"/>
                  <a:gd name="connsiteY8" fmla="*/ 281729 h 299007"/>
                  <a:gd name="connsiteX9" fmla="*/ 14936 w 552079"/>
                  <a:gd name="connsiteY9" fmla="*/ 141819 h 29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079" h="299007">
                    <a:moveTo>
                      <a:pt x="14936" y="141819"/>
                    </a:moveTo>
                    <a:cubicBezTo>
                      <a:pt x="1873" y="106985"/>
                      <a:pt x="-15645" y="96361"/>
                      <a:pt x="26809" y="72725"/>
                    </a:cubicBezTo>
                    <a:cubicBezTo>
                      <a:pt x="44028" y="54678"/>
                      <a:pt x="51647" y="45656"/>
                      <a:pt x="92122" y="33535"/>
                    </a:cubicBezTo>
                    <a:cubicBezTo>
                      <a:pt x="132598" y="21414"/>
                      <a:pt x="197816" y="0"/>
                      <a:pt x="269662" y="0"/>
                    </a:cubicBezTo>
                    <a:cubicBezTo>
                      <a:pt x="341508" y="0"/>
                      <a:pt x="476387" y="16430"/>
                      <a:pt x="523196" y="33535"/>
                    </a:cubicBezTo>
                    <a:cubicBezTo>
                      <a:pt x="570005" y="50640"/>
                      <a:pt x="543982" y="61264"/>
                      <a:pt x="550514" y="102630"/>
                    </a:cubicBezTo>
                    <a:cubicBezTo>
                      <a:pt x="557046" y="143996"/>
                      <a:pt x="543880" y="251561"/>
                      <a:pt x="497071" y="281729"/>
                    </a:cubicBezTo>
                    <a:cubicBezTo>
                      <a:pt x="450262" y="311897"/>
                      <a:pt x="320921" y="293390"/>
                      <a:pt x="255607" y="293390"/>
                    </a:cubicBezTo>
                    <a:cubicBezTo>
                      <a:pt x="190293" y="293390"/>
                      <a:pt x="147639" y="305365"/>
                      <a:pt x="105185" y="281729"/>
                    </a:cubicBezTo>
                    <a:cubicBezTo>
                      <a:pt x="62731" y="258093"/>
                      <a:pt x="27999" y="176653"/>
                      <a:pt x="14936" y="1418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754210" y="5243842"/>
                <a:ext cx="513110" cy="294791"/>
              </a:xfrm>
              <a:custGeom>
                <a:avLst/>
                <a:gdLst>
                  <a:gd name="connsiteX0" fmla="*/ 0 w 509451"/>
                  <a:gd name="connsiteY0" fmla="*/ 141819 h 283638"/>
                  <a:gd name="connsiteX1" fmla="*/ 254726 w 509451"/>
                  <a:gd name="connsiteY1" fmla="*/ 0 h 283638"/>
                  <a:gd name="connsiteX2" fmla="*/ 509452 w 509451"/>
                  <a:gd name="connsiteY2" fmla="*/ 141819 h 283638"/>
                  <a:gd name="connsiteX3" fmla="*/ 254726 w 509451"/>
                  <a:gd name="connsiteY3" fmla="*/ 283638 h 283638"/>
                  <a:gd name="connsiteX4" fmla="*/ 0 w 509451"/>
                  <a:gd name="connsiteY4" fmla="*/ 141819 h 283638"/>
                  <a:gd name="connsiteX0" fmla="*/ 25692 w 535144"/>
                  <a:gd name="connsiteY0" fmla="*/ 143259 h 285078"/>
                  <a:gd name="connsiteX1" fmla="*/ 37565 w 535144"/>
                  <a:gd name="connsiteY1" fmla="*/ 74165 h 285078"/>
                  <a:gd name="connsiteX2" fmla="*/ 280418 w 535144"/>
                  <a:gd name="connsiteY2" fmla="*/ 1440 h 285078"/>
                  <a:gd name="connsiteX3" fmla="*/ 535144 w 535144"/>
                  <a:gd name="connsiteY3" fmla="*/ 143259 h 285078"/>
                  <a:gd name="connsiteX4" fmla="*/ 280418 w 535144"/>
                  <a:gd name="connsiteY4" fmla="*/ 285078 h 285078"/>
                  <a:gd name="connsiteX5" fmla="*/ 25692 w 535144"/>
                  <a:gd name="connsiteY5" fmla="*/ 143259 h 285078"/>
                  <a:gd name="connsiteX0" fmla="*/ 25692 w 561270"/>
                  <a:gd name="connsiteY0" fmla="*/ 142142 h 284232"/>
                  <a:gd name="connsiteX1" fmla="*/ 37565 w 561270"/>
                  <a:gd name="connsiteY1" fmla="*/ 73048 h 284232"/>
                  <a:gd name="connsiteX2" fmla="*/ 280418 w 561270"/>
                  <a:gd name="connsiteY2" fmla="*/ 323 h 284232"/>
                  <a:gd name="connsiteX3" fmla="*/ 561270 w 561270"/>
                  <a:gd name="connsiteY3" fmla="*/ 102953 h 284232"/>
                  <a:gd name="connsiteX4" fmla="*/ 280418 w 561270"/>
                  <a:gd name="connsiteY4" fmla="*/ 283961 h 284232"/>
                  <a:gd name="connsiteX5" fmla="*/ 25692 w 561270"/>
                  <a:gd name="connsiteY5" fmla="*/ 142142 h 284232"/>
                  <a:gd name="connsiteX0" fmla="*/ 14936 w 550514"/>
                  <a:gd name="connsiteY0" fmla="*/ 142142 h 303237"/>
                  <a:gd name="connsiteX1" fmla="*/ 26809 w 550514"/>
                  <a:gd name="connsiteY1" fmla="*/ 73048 h 303237"/>
                  <a:gd name="connsiteX2" fmla="*/ 269662 w 550514"/>
                  <a:gd name="connsiteY2" fmla="*/ 323 h 303237"/>
                  <a:gd name="connsiteX3" fmla="*/ 550514 w 550514"/>
                  <a:gd name="connsiteY3" fmla="*/ 102953 h 303237"/>
                  <a:gd name="connsiteX4" fmla="*/ 269662 w 550514"/>
                  <a:gd name="connsiteY4" fmla="*/ 283961 h 303237"/>
                  <a:gd name="connsiteX5" fmla="*/ 105185 w 550514"/>
                  <a:gd name="connsiteY5" fmla="*/ 282052 h 303237"/>
                  <a:gd name="connsiteX6" fmla="*/ 14936 w 550514"/>
                  <a:gd name="connsiteY6" fmla="*/ 142142 h 303237"/>
                  <a:gd name="connsiteX0" fmla="*/ 14936 w 561983"/>
                  <a:gd name="connsiteY0" fmla="*/ 142142 h 295973"/>
                  <a:gd name="connsiteX1" fmla="*/ 26809 w 561983"/>
                  <a:gd name="connsiteY1" fmla="*/ 73048 h 295973"/>
                  <a:gd name="connsiteX2" fmla="*/ 269662 w 561983"/>
                  <a:gd name="connsiteY2" fmla="*/ 323 h 295973"/>
                  <a:gd name="connsiteX3" fmla="*/ 550514 w 561983"/>
                  <a:gd name="connsiteY3" fmla="*/ 102953 h 295973"/>
                  <a:gd name="connsiteX4" fmla="*/ 497071 w 561983"/>
                  <a:gd name="connsiteY4" fmla="*/ 282052 h 295973"/>
                  <a:gd name="connsiteX5" fmla="*/ 269662 w 561983"/>
                  <a:gd name="connsiteY5" fmla="*/ 283961 h 295973"/>
                  <a:gd name="connsiteX6" fmla="*/ 105185 w 561983"/>
                  <a:gd name="connsiteY6" fmla="*/ 282052 h 295973"/>
                  <a:gd name="connsiteX7" fmla="*/ 14936 w 561983"/>
                  <a:gd name="connsiteY7" fmla="*/ 142142 h 295973"/>
                  <a:gd name="connsiteX0" fmla="*/ 14936 w 552079"/>
                  <a:gd name="connsiteY0" fmla="*/ 142957 h 296788"/>
                  <a:gd name="connsiteX1" fmla="*/ 26809 w 552079"/>
                  <a:gd name="connsiteY1" fmla="*/ 73863 h 296788"/>
                  <a:gd name="connsiteX2" fmla="*/ 269662 w 552079"/>
                  <a:gd name="connsiteY2" fmla="*/ 1138 h 296788"/>
                  <a:gd name="connsiteX3" fmla="*/ 523196 w 552079"/>
                  <a:gd name="connsiteY3" fmla="*/ 34673 h 296788"/>
                  <a:gd name="connsiteX4" fmla="*/ 550514 w 552079"/>
                  <a:gd name="connsiteY4" fmla="*/ 103768 h 296788"/>
                  <a:gd name="connsiteX5" fmla="*/ 497071 w 552079"/>
                  <a:gd name="connsiteY5" fmla="*/ 282867 h 296788"/>
                  <a:gd name="connsiteX6" fmla="*/ 269662 w 552079"/>
                  <a:gd name="connsiteY6" fmla="*/ 284776 h 296788"/>
                  <a:gd name="connsiteX7" fmla="*/ 105185 w 552079"/>
                  <a:gd name="connsiteY7" fmla="*/ 282867 h 296788"/>
                  <a:gd name="connsiteX8" fmla="*/ 14936 w 552079"/>
                  <a:gd name="connsiteY8" fmla="*/ 142957 h 296788"/>
                  <a:gd name="connsiteX0" fmla="*/ 14936 w 552079"/>
                  <a:gd name="connsiteY0" fmla="*/ 141819 h 295650"/>
                  <a:gd name="connsiteX1" fmla="*/ 26809 w 552079"/>
                  <a:gd name="connsiteY1" fmla="*/ 72725 h 295650"/>
                  <a:gd name="connsiteX2" fmla="*/ 92122 w 552079"/>
                  <a:gd name="connsiteY2" fmla="*/ 33535 h 295650"/>
                  <a:gd name="connsiteX3" fmla="*/ 269662 w 552079"/>
                  <a:gd name="connsiteY3" fmla="*/ 0 h 295650"/>
                  <a:gd name="connsiteX4" fmla="*/ 523196 w 552079"/>
                  <a:gd name="connsiteY4" fmla="*/ 33535 h 295650"/>
                  <a:gd name="connsiteX5" fmla="*/ 550514 w 552079"/>
                  <a:gd name="connsiteY5" fmla="*/ 102630 h 295650"/>
                  <a:gd name="connsiteX6" fmla="*/ 497071 w 552079"/>
                  <a:gd name="connsiteY6" fmla="*/ 281729 h 295650"/>
                  <a:gd name="connsiteX7" fmla="*/ 269662 w 552079"/>
                  <a:gd name="connsiteY7" fmla="*/ 283638 h 295650"/>
                  <a:gd name="connsiteX8" fmla="*/ 105185 w 552079"/>
                  <a:gd name="connsiteY8" fmla="*/ 281729 h 295650"/>
                  <a:gd name="connsiteX9" fmla="*/ 14936 w 552079"/>
                  <a:gd name="connsiteY9" fmla="*/ 141819 h 295650"/>
                  <a:gd name="connsiteX0" fmla="*/ 14936 w 552079"/>
                  <a:gd name="connsiteY0" fmla="*/ 141819 h 299007"/>
                  <a:gd name="connsiteX1" fmla="*/ 26809 w 552079"/>
                  <a:gd name="connsiteY1" fmla="*/ 72725 h 299007"/>
                  <a:gd name="connsiteX2" fmla="*/ 92122 w 552079"/>
                  <a:gd name="connsiteY2" fmla="*/ 33535 h 299007"/>
                  <a:gd name="connsiteX3" fmla="*/ 269662 w 552079"/>
                  <a:gd name="connsiteY3" fmla="*/ 0 h 299007"/>
                  <a:gd name="connsiteX4" fmla="*/ 523196 w 552079"/>
                  <a:gd name="connsiteY4" fmla="*/ 33535 h 299007"/>
                  <a:gd name="connsiteX5" fmla="*/ 550514 w 552079"/>
                  <a:gd name="connsiteY5" fmla="*/ 102630 h 299007"/>
                  <a:gd name="connsiteX6" fmla="*/ 497071 w 552079"/>
                  <a:gd name="connsiteY6" fmla="*/ 281729 h 299007"/>
                  <a:gd name="connsiteX7" fmla="*/ 255607 w 552079"/>
                  <a:gd name="connsiteY7" fmla="*/ 293390 h 299007"/>
                  <a:gd name="connsiteX8" fmla="*/ 105185 w 552079"/>
                  <a:gd name="connsiteY8" fmla="*/ 281729 h 299007"/>
                  <a:gd name="connsiteX9" fmla="*/ 14936 w 552079"/>
                  <a:gd name="connsiteY9" fmla="*/ 141819 h 29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079" h="299007">
                    <a:moveTo>
                      <a:pt x="14936" y="141819"/>
                    </a:moveTo>
                    <a:cubicBezTo>
                      <a:pt x="1873" y="106985"/>
                      <a:pt x="-15645" y="96361"/>
                      <a:pt x="26809" y="72725"/>
                    </a:cubicBezTo>
                    <a:cubicBezTo>
                      <a:pt x="44028" y="54678"/>
                      <a:pt x="51647" y="45656"/>
                      <a:pt x="92122" y="33535"/>
                    </a:cubicBezTo>
                    <a:cubicBezTo>
                      <a:pt x="132598" y="21414"/>
                      <a:pt x="197816" y="0"/>
                      <a:pt x="269662" y="0"/>
                    </a:cubicBezTo>
                    <a:cubicBezTo>
                      <a:pt x="341508" y="0"/>
                      <a:pt x="476387" y="16430"/>
                      <a:pt x="523196" y="33535"/>
                    </a:cubicBezTo>
                    <a:cubicBezTo>
                      <a:pt x="570005" y="50640"/>
                      <a:pt x="543982" y="61264"/>
                      <a:pt x="550514" y="102630"/>
                    </a:cubicBezTo>
                    <a:cubicBezTo>
                      <a:pt x="557046" y="143996"/>
                      <a:pt x="543880" y="251561"/>
                      <a:pt x="497071" y="281729"/>
                    </a:cubicBezTo>
                    <a:cubicBezTo>
                      <a:pt x="450262" y="311897"/>
                      <a:pt x="320921" y="293390"/>
                      <a:pt x="255607" y="293390"/>
                    </a:cubicBezTo>
                    <a:cubicBezTo>
                      <a:pt x="190293" y="293390"/>
                      <a:pt x="147639" y="305365"/>
                      <a:pt x="105185" y="281729"/>
                    </a:cubicBezTo>
                    <a:cubicBezTo>
                      <a:pt x="62731" y="258093"/>
                      <a:pt x="27999" y="176653"/>
                      <a:pt x="14936" y="141819"/>
                    </a:cubicBezTo>
                    <a:close/>
                  </a:path>
                </a:pathLst>
              </a:custGeom>
              <a:solidFill>
                <a:srgbClr val="8E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010751" y="5318993"/>
                <a:ext cx="159562" cy="1473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 rot="19872271">
              <a:off x="7486412" y="5104614"/>
              <a:ext cx="513110" cy="330740"/>
              <a:chOff x="4754208" y="5243841"/>
              <a:chExt cx="513112" cy="330743"/>
            </a:xfrm>
          </p:grpSpPr>
          <p:sp>
            <p:nvSpPr>
              <p:cNvPr id="70" name="Oval 63"/>
              <p:cNvSpPr/>
              <p:nvPr/>
            </p:nvSpPr>
            <p:spPr>
              <a:xfrm>
                <a:off x="4754208" y="5279793"/>
                <a:ext cx="513110" cy="294791"/>
              </a:xfrm>
              <a:custGeom>
                <a:avLst/>
                <a:gdLst>
                  <a:gd name="connsiteX0" fmla="*/ 0 w 509451"/>
                  <a:gd name="connsiteY0" fmla="*/ 141819 h 283638"/>
                  <a:gd name="connsiteX1" fmla="*/ 254726 w 509451"/>
                  <a:gd name="connsiteY1" fmla="*/ 0 h 283638"/>
                  <a:gd name="connsiteX2" fmla="*/ 509452 w 509451"/>
                  <a:gd name="connsiteY2" fmla="*/ 141819 h 283638"/>
                  <a:gd name="connsiteX3" fmla="*/ 254726 w 509451"/>
                  <a:gd name="connsiteY3" fmla="*/ 283638 h 283638"/>
                  <a:gd name="connsiteX4" fmla="*/ 0 w 509451"/>
                  <a:gd name="connsiteY4" fmla="*/ 141819 h 283638"/>
                  <a:gd name="connsiteX0" fmla="*/ 25692 w 535144"/>
                  <a:gd name="connsiteY0" fmla="*/ 143259 h 285078"/>
                  <a:gd name="connsiteX1" fmla="*/ 37565 w 535144"/>
                  <a:gd name="connsiteY1" fmla="*/ 74165 h 285078"/>
                  <a:gd name="connsiteX2" fmla="*/ 280418 w 535144"/>
                  <a:gd name="connsiteY2" fmla="*/ 1440 h 285078"/>
                  <a:gd name="connsiteX3" fmla="*/ 535144 w 535144"/>
                  <a:gd name="connsiteY3" fmla="*/ 143259 h 285078"/>
                  <a:gd name="connsiteX4" fmla="*/ 280418 w 535144"/>
                  <a:gd name="connsiteY4" fmla="*/ 285078 h 285078"/>
                  <a:gd name="connsiteX5" fmla="*/ 25692 w 535144"/>
                  <a:gd name="connsiteY5" fmla="*/ 143259 h 285078"/>
                  <a:gd name="connsiteX0" fmla="*/ 25692 w 561270"/>
                  <a:gd name="connsiteY0" fmla="*/ 142142 h 284232"/>
                  <a:gd name="connsiteX1" fmla="*/ 37565 w 561270"/>
                  <a:gd name="connsiteY1" fmla="*/ 73048 h 284232"/>
                  <a:gd name="connsiteX2" fmla="*/ 280418 w 561270"/>
                  <a:gd name="connsiteY2" fmla="*/ 323 h 284232"/>
                  <a:gd name="connsiteX3" fmla="*/ 561270 w 561270"/>
                  <a:gd name="connsiteY3" fmla="*/ 102953 h 284232"/>
                  <a:gd name="connsiteX4" fmla="*/ 280418 w 561270"/>
                  <a:gd name="connsiteY4" fmla="*/ 283961 h 284232"/>
                  <a:gd name="connsiteX5" fmla="*/ 25692 w 561270"/>
                  <a:gd name="connsiteY5" fmla="*/ 142142 h 284232"/>
                  <a:gd name="connsiteX0" fmla="*/ 14936 w 550514"/>
                  <a:gd name="connsiteY0" fmla="*/ 142142 h 303237"/>
                  <a:gd name="connsiteX1" fmla="*/ 26809 w 550514"/>
                  <a:gd name="connsiteY1" fmla="*/ 73048 h 303237"/>
                  <a:gd name="connsiteX2" fmla="*/ 269662 w 550514"/>
                  <a:gd name="connsiteY2" fmla="*/ 323 h 303237"/>
                  <a:gd name="connsiteX3" fmla="*/ 550514 w 550514"/>
                  <a:gd name="connsiteY3" fmla="*/ 102953 h 303237"/>
                  <a:gd name="connsiteX4" fmla="*/ 269662 w 550514"/>
                  <a:gd name="connsiteY4" fmla="*/ 283961 h 303237"/>
                  <a:gd name="connsiteX5" fmla="*/ 105185 w 550514"/>
                  <a:gd name="connsiteY5" fmla="*/ 282052 h 303237"/>
                  <a:gd name="connsiteX6" fmla="*/ 14936 w 550514"/>
                  <a:gd name="connsiteY6" fmla="*/ 142142 h 303237"/>
                  <a:gd name="connsiteX0" fmla="*/ 14936 w 561983"/>
                  <a:gd name="connsiteY0" fmla="*/ 142142 h 295973"/>
                  <a:gd name="connsiteX1" fmla="*/ 26809 w 561983"/>
                  <a:gd name="connsiteY1" fmla="*/ 73048 h 295973"/>
                  <a:gd name="connsiteX2" fmla="*/ 269662 w 561983"/>
                  <a:gd name="connsiteY2" fmla="*/ 323 h 295973"/>
                  <a:gd name="connsiteX3" fmla="*/ 550514 w 561983"/>
                  <a:gd name="connsiteY3" fmla="*/ 102953 h 295973"/>
                  <a:gd name="connsiteX4" fmla="*/ 497071 w 561983"/>
                  <a:gd name="connsiteY4" fmla="*/ 282052 h 295973"/>
                  <a:gd name="connsiteX5" fmla="*/ 269662 w 561983"/>
                  <a:gd name="connsiteY5" fmla="*/ 283961 h 295973"/>
                  <a:gd name="connsiteX6" fmla="*/ 105185 w 561983"/>
                  <a:gd name="connsiteY6" fmla="*/ 282052 h 295973"/>
                  <a:gd name="connsiteX7" fmla="*/ 14936 w 561983"/>
                  <a:gd name="connsiteY7" fmla="*/ 142142 h 295973"/>
                  <a:gd name="connsiteX0" fmla="*/ 14936 w 552079"/>
                  <a:gd name="connsiteY0" fmla="*/ 142957 h 296788"/>
                  <a:gd name="connsiteX1" fmla="*/ 26809 w 552079"/>
                  <a:gd name="connsiteY1" fmla="*/ 73863 h 296788"/>
                  <a:gd name="connsiteX2" fmla="*/ 269662 w 552079"/>
                  <a:gd name="connsiteY2" fmla="*/ 1138 h 296788"/>
                  <a:gd name="connsiteX3" fmla="*/ 523196 w 552079"/>
                  <a:gd name="connsiteY3" fmla="*/ 34673 h 296788"/>
                  <a:gd name="connsiteX4" fmla="*/ 550514 w 552079"/>
                  <a:gd name="connsiteY4" fmla="*/ 103768 h 296788"/>
                  <a:gd name="connsiteX5" fmla="*/ 497071 w 552079"/>
                  <a:gd name="connsiteY5" fmla="*/ 282867 h 296788"/>
                  <a:gd name="connsiteX6" fmla="*/ 269662 w 552079"/>
                  <a:gd name="connsiteY6" fmla="*/ 284776 h 296788"/>
                  <a:gd name="connsiteX7" fmla="*/ 105185 w 552079"/>
                  <a:gd name="connsiteY7" fmla="*/ 282867 h 296788"/>
                  <a:gd name="connsiteX8" fmla="*/ 14936 w 552079"/>
                  <a:gd name="connsiteY8" fmla="*/ 142957 h 296788"/>
                  <a:gd name="connsiteX0" fmla="*/ 14936 w 552079"/>
                  <a:gd name="connsiteY0" fmla="*/ 141819 h 295650"/>
                  <a:gd name="connsiteX1" fmla="*/ 26809 w 552079"/>
                  <a:gd name="connsiteY1" fmla="*/ 72725 h 295650"/>
                  <a:gd name="connsiteX2" fmla="*/ 92122 w 552079"/>
                  <a:gd name="connsiteY2" fmla="*/ 33535 h 295650"/>
                  <a:gd name="connsiteX3" fmla="*/ 269662 w 552079"/>
                  <a:gd name="connsiteY3" fmla="*/ 0 h 295650"/>
                  <a:gd name="connsiteX4" fmla="*/ 523196 w 552079"/>
                  <a:gd name="connsiteY4" fmla="*/ 33535 h 295650"/>
                  <a:gd name="connsiteX5" fmla="*/ 550514 w 552079"/>
                  <a:gd name="connsiteY5" fmla="*/ 102630 h 295650"/>
                  <a:gd name="connsiteX6" fmla="*/ 497071 w 552079"/>
                  <a:gd name="connsiteY6" fmla="*/ 281729 h 295650"/>
                  <a:gd name="connsiteX7" fmla="*/ 269662 w 552079"/>
                  <a:gd name="connsiteY7" fmla="*/ 283638 h 295650"/>
                  <a:gd name="connsiteX8" fmla="*/ 105185 w 552079"/>
                  <a:gd name="connsiteY8" fmla="*/ 281729 h 295650"/>
                  <a:gd name="connsiteX9" fmla="*/ 14936 w 552079"/>
                  <a:gd name="connsiteY9" fmla="*/ 141819 h 295650"/>
                  <a:gd name="connsiteX0" fmla="*/ 14936 w 552079"/>
                  <a:gd name="connsiteY0" fmla="*/ 141819 h 299007"/>
                  <a:gd name="connsiteX1" fmla="*/ 26809 w 552079"/>
                  <a:gd name="connsiteY1" fmla="*/ 72725 h 299007"/>
                  <a:gd name="connsiteX2" fmla="*/ 92122 w 552079"/>
                  <a:gd name="connsiteY2" fmla="*/ 33535 h 299007"/>
                  <a:gd name="connsiteX3" fmla="*/ 269662 w 552079"/>
                  <a:gd name="connsiteY3" fmla="*/ 0 h 299007"/>
                  <a:gd name="connsiteX4" fmla="*/ 523196 w 552079"/>
                  <a:gd name="connsiteY4" fmla="*/ 33535 h 299007"/>
                  <a:gd name="connsiteX5" fmla="*/ 550514 w 552079"/>
                  <a:gd name="connsiteY5" fmla="*/ 102630 h 299007"/>
                  <a:gd name="connsiteX6" fmla="*/ 497071 w 552079"/>
                  <a:gd name="connsiteY6" fmla="*/ 281729 h 299007"/>
                  <a:gd name="connsiteX7" fmla="*/ 255607 w 552079"/>
                  <a:gd name="connsiteY7" fmla="*/ 293390 h 299007"/>
                  <a:gd name="connsiteX8" fmla="*/ 105185 w 552079"/>
                  <a:gd name="connsiteY8" fmla="*/ 281729 h 299007"/>
                  <a:gd name="connsiteX9" fmla="*/ 14936 w 552079"/>
                  <a:gd name="connsiteY9" fmla="*/ 141819 h 29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079" h="299007">
                    <a:moveTo>
                      <a:pt x="14936" y="141819"/>
                    </a:moveTo>
                    <a:cubicBezTo>
                      <a:pt x="1873" y="106985"/>
                      <a:pt x="-15645" y="96361"/>
                      <a:pt x="26809" y="72725"/>
                    </a:cubicBezTo>
                    <a:cubicBezTo>
                      <a:pt x="44028" y="54678"/>
                      <a:pt x="51647" y="45656"/>
                      <a:pt x="92122" y="33535"/>
                    </a:cubicBezTo>
                    <a:cubicBezTo>
                      <a:pt x="132598" y="21414"/>
                      <a:pt x="197816" y="0"/>
                      <a:pt x="269662" y="0"/>
                    </a:cubicBezTo>
                    <a:cubicBezTo>
                      <a:pt x="341508" y="0"/>
                      <a:pt x="476387" y="16430"/>
                      <a:pt x="523196" y="33535"/>
                    </a:cubicBezTo>
                    <a:cubicBezTo>
                      <a:pt x="570005" y="50640"/>
                      <a:pt x="543982" y="61264"/>
                      <a:pt x="550514" y="102630"/>
                    </a:cubicBezTo>
                    <a:cubicBezTo>
                      <a:pt x="557046" y="143996"/>
                      <a:pt x="543880" y="251561"/>
                      <a:pt x="497071" y="281729"/>
                    </a:cubicBezTo>
                    <a:cubicBezTo>
                      <a:pt x="450262" y="311897"/>
                      <a:pt x="320921" y="293390"/>
                      <a:pt x="255607" y="293390"/>
                    </a:cubicBezTo>
                    <a:cubicBezTo>
                      <a:pt x="190293" y="293390"/>
                      <a:pt x="147639" y="305365"/>
                      <a:pt x="105185" y="281729"/>
                    </a:cubicBezTo>
                    <a:cubicBezTo>
                      <a:pt x="62731" y="258093"/>
                      <a:pt x="27999" y="176653"/>
                      <a:pt x="14936" y="1418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Oval 63"/>
              <p:cNvSpPr/>
              <p:nvPr/>
            </p:nvSpPr>
            <p:spPr>
              <a:xfrm>
                <a:off x="4754210" y="5243841"/>
                <a:ext cx="513110" cy="294791"/>
              </a:xfrm>
              <a:custGeom>
                <a:avLst/>
                <a:gdLst>
                  <a:gd name="connsiteX0" fmla="*/ 0 w 509451"/>
                  <a:gd name="connsiteY0" fmla="*/ 141819 h 283638"/>
                  <a:gd name="connsiteX1" fmla="*/ 254726 w 509451"/>
                  <a:gd name="connsiteY1" fmla="*/ 0 h 283638"/>
                  <a:gd name="connsiteX2" fmla="*/ 509452 w 509451"/>
                  <a:gd name="connsiteY2" fmla="*/ 141819 h 283638"/>
                  <a:gd name="connsiteX3" fmla="*/ 254726 w 509451"/>
                  <a:gd name="connsiteY3" fmla="*/ 283638 h 283638"/>
                  <a:gd name="connsiteX4" fmla="*/ 0 w 509451"/>
                  <a:gd name="connsiteY4" fmla="*/ 141819 h 283638"/>
                  <a:gd name="connsiteX0" fmla="*/ 25692 w 535144"/>
                  <a:gd name="connsiteY0" fmla="*/ 143259 h 285078"/>
                  <a:gd name="connsiteX1" fmla="*/ 37565 w 535144"/>
                  <a:gd name="connsiteY1" fmla="*/ 74165 h 285078"/>
                  <a:gd name="connsiteX2" fmla="*/ 280418 w 535144"/>
                  <a:gd name="connsiteY2" fmla="*/ 1440 h 285078"/>
                  <a:gd name="connsiteX3" fmla="*/ 535144 w 535144"/>
                  <a:gd name="connsiteY3" fmla="*/ 143259 h 285078"/>
                  <a:gd name="connsiteX4" fmla="*/ 280418 w 535144"/>
                  <a:gd name="connsiteY4" fmla="*/ 285078 h 285078"/>
                  <a:gd name="connsiteX5" fmla="*/ 25692 w 535144"/>
                  <a:gd name="connsiteY5" fmla="*/ 143259 h 285078"/>
                  <a:gd name="connsiteX0" fmla="*/ 25692 w 561270"/>
                  <a:gd name="connsiteY0" fmla="*/ 142142 h 284232"/>
                  <a:gd name="connsiteX1" fmla="*/ 37565 w 561270"/>
                  <a:gd name="connsiteY1" fmla="*/ 73048 h 284232"/>
                  <a:gd name="connsiteX2" fmla="*/ 280418 w 561270"/>
                  <a:gd name="connsiteY2" fmla="*/ 323 h 284232"/>
                  <a:gd name="connsiteX3" fmla="*/ 561270 w 561270"/>
                  <a:gd name="connsiteY3" fmla="*/ 102953 h 284232"/>
                  <a:gd name="connsiteX4" fmla="*/ 280418 w 561270"/>
                  <a:gd name="connsiteY4" fmla="*/ 283961 h 284232"/>
                  <a:gd name="connsiteX5" fmla="*/ 25692 w 561270"/>
                  <a:gd name="connsiteY5" fmla="*/ 142142 h 284232"/>
                  <a:gd name="connsiteX0" fmla="*/ 14936 w 550514"/>
                  <a:gd name="connsiteY0" fmla="*/ 142142 h 303237"/>
                  <a:gd name="connsiteX1" fmla="*/ 26809 w 550514"/>
                  <a:gd name="connsiteY1" fmla="*/ 73048 h 303237"/>
                  <a:gd name="connsiteX2" fmla="*/ 269662 w 550514"/>
                  <a:gd name="connsiteY2" fmla="*/ 323 h 303237"/>
                  <a:gd name="connsiteX3" fmla="*/ 550514 w 550514"/>
                  <a:gd name="connsiteY3" fmla="*/ 102953 h 303237"/>
                  <a:gd name="connsiteX4" fmla="*/ 269662 w 550514"/>
                  <a:gd name="connsiteY4" fmla="*/ 283961 h 303237"/>
                  <a:gd name="connsiteX5" fmla="*/ 105185 w 550514"/>
                  <a:gd name="connsiteY5" fmla="*/ 282052 h 303237"/>
                  <a:gd name="connsiteX6" fmla="*/ 14936 w 550514"/>
                  <a:gd name="connsiteY6" fmla="*/ 142142 h 303237"/>
                  <a:gd name="connsiteX0" fmla="*/ 14936 w 561983"/>
                  <a:gd name="connsiteY0" fmla="*/ 142142 h 295973"/>
                  <a:gd name="connsiteX1" fmla="*/ 26809 w 561983"/>
                  <a:gd name="connsiteY1" fmla="*/ 73048 h 295973"/>
                  <a:gd name="connsiteX2" fmla="*/ 269662 w 561983"/>
                  <a:gd name="connsiteY2" fmla="*/ 323 h 295973"/>
                  <a:gd name="connsiteX3" fmla="*/ 550514 w 561983"/>
                  <a:gd name="connsiteY3" fmla="*/ 102953 h 295973"/>
                  <a:gd name="connsiteX4" fmla="*/ 497071 w 561983"/>
                  <a:gd name="connsiteY4" fmla="*/ 282052 h 295973"/>
                  <a:gd name="connsiteX5" fmla="*/ 269662 w 561983"/>
                  <a:gd name="connsiteY5" fmla="*/ 283961 h 295973"/>
                  <a:gd name="connsiteX6" fmla="*/ 105185 w 561983"/>
                  <a:gd name="connsiteY6" fmla="*/ 282052 h 295973"/>
                  <a:gd name="connsiteX7" fmla="*/ 14936 w 561983"/>
                  <a:gd name="connsiteY7" fmla="*/ 142142 h 295973"/>
                  <a:gd name="connsiteX0" fmla="*/ 14936 w 552079"/>
                  <a:gd name="connsiteY0" fmla="*/ 142957 h 296788"/>
                  <a:gd name="connsiteX1" fmla="*/ 26809 w 552079"/>
                  <a:gd name="connsiteY1" fmla="*/ 73863 h 296788"/>
                  <a:gd name="connsiteX2" fmla="*/ 269662 w 552079"/>
                  <a:gd name="connsiteY2" fmla="*/ 1138 h 296788"/>
                  <a:gd name="connsiteX3" fmla="*/ 523196 w 552079"/>
                  <a:gd name="connsiteY3" fmla="*/ 34673 h 296788"/>
                  <a:gd name="connsiteX4" fmla="*/ 550514 w 552079"/>
                  <a:gd name="connsiteY4" fmla="*/ 103768 h 296788"/>
                  <a:gd name="connsiteX5" fmla="*/ 497071 w 552079"/>
                  <a:gd name="connsiteY5" fmla="*/ 282867 h 296788"/>
                  <a:gd name="connsiteX6" fmla="*/ 269662 w 552079"/>
                  <a:gd name="connsiteY6" fmla="*/ 284776 h 296788"/>
                  <a:gd name="connsiteX7" fmla="*/ 105185 w 552079"/>
                  <a:gd name="connsiteY7" fmla="*/ 282867 h 296788"/>
                  <a:gd name="connsiteX8" fmla="*/ 14936 w 552079"/>
                  <a:gd name="connsiteY8" fmla="*/ 142957 h 296788"/>
                  <a:gd name="connsiteX0" fmla="*/ 14936 w 552079"/>
                  <a:gd name="connsiteY0" fmla="*/ 141819 h 295650"/>
                  <a:gd name="connsiteX1" fmla="*/ 26809 w 552079"/>
                  <a:gd name="connsiteY1" fmla="*/ 72725 h 295650"/>
                  <a:gd name="connsiteX2" fmla="*/ 92122 w 552079"/>
                  <a:gd name="connsiteY2" fmla="*/ 33535 h 295650"/>
                  <a:gd name="connsiteX3" fmla="*/ 269662 w 552079"/>
                  <a:gd name="connsiteY3" fmla="*/ 0 h 295650"/>
                  <a:gd name="connsiteX4" fmla="*/ 523196 w 552079"/>
                  <a:gd name="connsiteY4" fmla="*/ 33535 h 295650"/>
                  <a:gd name="connsiteX5" fmla="*/ 550514 w 552079"/>
                  <a:gd name="connsiteY5" fmla="*/ 102630 h 295650"/>
                  <a:gd name="connsiteX6" fmla="*/ 497071 w 552079"/>
                  <a:gd name="connsiteY6" fmla="*/ 281729 h 295650"/>
                  <a:gd name="connsiteX7" fmla="*/ 269662 w 552079"/>
                  <a:gd name="connsiteY7" fmla="*/ 283638 h 295650"/>
                  <a:gd name="connsiteX8" fmla="*/ 105185 w 552079"/>
                  <a:gd name="connsiteY8" fmla="*/ 281729 h 295650"/>
                  <a:gd name="connsiteX9" fmla="*/ 14936 w 552079"/>
                  <a:gd name="connsiteY9" fmla="*/ 141819 h 295650"/>
                  <a:gd name="connsiteX0" fmla="*/ 14936 w 552079"/>
                  <a:gd name="connsiteY0" fmla="*/ 141819 h 299007"/>
                  <a:gd name="connsiteX1" fmla="*/ 26809 w 552079"/>
                  <a:gd name="connsiteY1" fmla="*/ 72725 h 299007"/>
                  <a:gd name="connsiteX2" fmla="*/ 92122 w 552079"/>
                  <a:gd name="connsiteY2" fmla="*/ 33535 h 299007"/>
                  <a:gd name="connsiteX3" fmla="*/ 269662 w 552079"/>
                  <a:gd name="connsiteY3" fmla="*/ 0 h 299007"/>
                  <a:gd name="connsiteX4" fmla="*/ 523196 w 552079"/>
                  <a:gd name="connsiteY4" fmla="*/ 33535 h 299007"/>
                  <a:gd name="connsiteX5" fmla="*/ 550514 w 552079"/>
                  <a:gd name="connsiteY5" fmla="*/ 102630 h 299007"/>
                  <a:gd name="connsiteX6" fmla="*/ 497071 w 552079"/>
                  <a:gd name="connsiteY6" fmla="*/ 281729 h 299007"/>
                  <a:gd name="connsiteX7" fmla="*/ 255607 w 552079"/>
                  <a:gd name="connsiteY7" fmla="*/ 293390 h 299007"/>
                  <a:gd name="connsiteX8" fmla="*/ 105185 w 552079"/>
                  <a:gd name="connsiteY8" fmla="*/ 281729 h 299007"/>
                  <a:gd name="connsiteX9" fmla="*/ 14936 w 552079"/>
                  <a:gd name="connsiteY9" fmla="*/ 141819 h 29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079" h="299007">
                    <a:moveTo>
                      <a:pt x="14936" y="141819"/>
                    </a:moveTo>
                    <a:cubicBezTo>
                      <a:pt x="1873" y="106985"/>
                      <a:pt x="-15645" y="96361"/>
                      <a:pt x="26809" y="72725"/>
                    </a:cubicBezTo>
                    <a:cubicBezTo>
                      <a:pt x="44028" y="54678"/>
                      <a:pt x="51647" y="45656"/>
                      <a:pt x="92122" y="33535"/>
                    </a:cubicBezTo>
                    <a:cubicBezTo>
                      <a:pt x="132598" y="21414"/>
                      <a:pt x="197816" y="0"/>
                      <a:pt x="269662" y="0"/>
                    </a:cubicBezTo>
                    <a:cubicBezTo>
                      <a:pt x="341508" y="0"/>
                      <a:pt x="476387" y="16430"/>
                      <a:pt x="523196" y="33535"/>
                    </a:cubicBezTo>
                    <a:cubicBezTo>
                      <a:pt x="570005" y="50640"/>
                      <a:pt x="543982" y="61264"/>
                      <a:pt x="550514" y="102630"/>
                    </a:cubicBezTo>
                    <a:cubicBezTo>
                      <a:pt x="557046" y="143996"/>
                      <a:pt x="543880" y="251561"/>
                      <a:pt x="497071" y="281729"/>
                    </a:cubicBezTo>
                    <a:cubicBezTo>
                      <a:pt x="450262" y="311897"/>
                      <a:pt x="320921" y="293390"/>
                      <a:pt x="255607" y="293390"/>
                    </a:cubicBezTo>
                    <a:cubicBezTo>
                      <a:pt x="190293" y="293390"/>
                      <a:pt x="147639" y="305365"/>
                      <a:pt x="105185" y="281729"/>
                    </a:cubicBezTo>
                    <a:cubicBezTo>
                      <a:pt x="62731" y="258093"/>
                      <a:pt x="27999" y="176653"/>
                      <a:pt x="14936" y="141819"/>
                    </a:cubicBezTo>
                    <a:close/>
                  </a:path>
                </a:pathLst>
              </a:custGeom>
              <a:solidFill>
                <a:srgbClr val="8E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010751" y="5318993"/>
                <a:ext cx="159562" cy="1473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0167" l="48593" r="100000">
                        <a14:foregroundMark x1="55852" y1="3833" x2="58963" y2="750"/>
                        <a14:foregroundMark x1="90370" y1="1333" x2="96444" y2="1167"/>
                        <a14:backgroundMark x1="69037" y1="4917" x2="69037" y2="4917"/>
                        <a14:backgroundMark x1="70815" y1="4917" x2="89037" y2="4917"/>
                        <a14:backgroundMark x1="68741" y1="1917" x2="62963" y2="7583"/>
                        <a14:backgroundMark x1="52444" y1="1750" x2="53778" y2="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02" b="77524"/>
          <a:stretch/>
        </p:blipFill>
        <p:spPr>
          <a:xfrm flipH="1">
            <a:off x="-12857" y="-13063"/>
            <a:ext cx="3043897" cy="216788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>
            <a:off x="7543" y="1182423"/>
            <a:ext cx="1045014" cy="32720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7" b="59083" l="78519" r="100000">
                        <a14:foregroundMark x1="87407" y1="51083" x2="92741" y2="4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87" t="26857" b="37333"/>
          <a:stretch/>
        </p:blipFill>
        <p:spPr>
          <a:xfrm>
            <a:off x="11049848" y="3428130"/>
            <a:ext cx="1130462" cy="3022159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944806" y="594033"/>
            <a:ext cx="5610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4000" b="1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4000" b="1" dirty="0">
              <a:ln>
                <a:solidFill>
                  <a:srgbClr val="547C2C"/>
                </a:solidFill>
              </a:ln>
              <a:solidFill>
                <a:srgbClr val="8E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Freeform 93"/>
          <p:cNvSpPr/>
          <p:nvPr/>
        </p:nvSpPr>
        <p:spPr>
          <a:xfrm flipV="1">
            <a:off x="4354" y="6243820"/>
            <a:ext cx="12187646" cy="866386"/>
          </a:xfrm>
          <a:custGeom>
            <a:avLst/>
            <a:gdLst>
              <a:gd name="connsiteX0" fmla="*/ 0 w 12187646"/>
              <a:gd name="connsiteY0" fmla="*/ 343009 h 866386"/>
              <a:gd name="connsiteX1" fmla="*/ 666206 w 12187646"/>
              <a:gd name="connsiteY1" fmla="*/ 552014 h 866386"/>
              <a:gd name="connsiteX2" fmla="*/ 2024743 w 12187646"/>
              <a:gd name="connsiteY2" fmla="*/ 264631 h 866386"/>
              <a:gd name="connsiteX3" fmla="*/ 4715692 w 12187646"/>
              <a:gd name="connsiteY3" fmla="*/ 865523 h 866386"/>
              <a:gd name="connsiteX4" fmla="*/ 7432766 w 12187646"/>
              <a:gd name="connsiteY4" fmla="*/ 107877 h 866386"/>
              <a:gd name="connsiteX5" fmla="*/ 9157063 w 12187646"/>
              <a:gd name="connsiteY5" fmla="*/ 369134 h 866386"/>
              <a:gd name="connsiteX6" fmla="*/ 11207932 w 12187646"/>
              <a:gd name="connsiteY6" fmla="*/ 3374 h 866386"/>
              <a:gd name="connsiteX7" fmla="*/ 12187646 w 12187646"/>
              <a:gd name="connsiteY7" fmla="*/ 630391 h 86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7646" h="866386">
                <a:moveTo>
                  <a:pt x="0" y="343009"/>
                </a:moveTo>
                <a:cubicBezTo>
                  <a:pt x="164374" y="454043"/>
                  <a:pt x="328749" y="565077"/>
                  <a:pt x="666206" y="552014"/>
                </a:cubicBezTo>
                <a:cubicBezTo>
                  <a:pt x="1003663" y="538951"/>
                  <a:pt x="1349829" y="212380"/>
                  <a:pt x="2024743" y="264631"/>
                </a:cubicBezTo>
                <a:cubicBezTo>
                  <a:pt x="2699657" y="316882"/>
                  <a:pt x="3814355" y="891649"/>
                  <a:pt x="4715692" y="865523"/>
                </a:cubicBezTo>
                <a:cubicBezTo>
                  <a:pt x="5617029" y="839397"/>
                  <a:pt x="6692538" y="190608"/>
                  <a:pt x="7432766" y="107877"/>
                </a:cubicBezTo>
                <a:cubicBezTo>
                  <a:pt x="8172994" y="25146"/>
                  <a:pt x="8527869" y="386551"/>
                  <a:pt x="9157063" y="369134"/>
                </a:cubicBezTo>
                <a:cubicBezTo>
                  <a:pt x="9786257" y="351717"/>
                  <a:pt x="10702835" y="-40169"/>
                  <a:pt x="11207932" y="3374"/>
                </a:cubicBezTo>
                <a:cubicBezTo>
                  <a:pt x="11713029" y="46917"/>
                  <a:pt x="11950337" y="338654"/>
                  <a:pt x="12187646" y="630391"/>
                </a:cubicBezTo>
              </a:path>
            </a:pathLst>
          </a:custGeom>
          <a:noFill/>
          <a:ln w="28575">
            <a:solidFill>
              <a:srgbClr val="547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eeform 94"/>
          <p:cNvSpPr/>
          <p:nvPr/>
        </p:nvSpPr>
        <p:spPr>
          <a:xfrm flipV="1">
            <a:off x="-36003" y="5884798"/>
            <a:ext cx="12187646" cy="866386"/>
          </a:xfrm>
          <a:custGeom>
            <a:avLst/>
            <a:gdLst>
              <a:gd name="connsiteX0" fmla="*/ 0 w 12187646"/>
              <a:gd name="connsiteY0" fmla="*/ 343009 h 866386"/>
              <a:gd name="connsiteX1" fmla="*/ 666206 w 12187646"/>
              <a:gd name="connsiteY1" fmla="*/ 552014 h 866386"/>
              <a:gd name="connsiteX2" fmla="*/ 2024743 w 12187646"/>
              <a:gd name="connsiteY2" fmla="*/ 264631 h 866386"/>
              <a:gd name="connsiteX3" fmla="*/ 4715692 w 12187646"/>
              <a:gd name="connsiteY3" fmla="*/ 865523 h 866386"/>
              <a:gd name="connsiteX4" fmla="*/ 7432766 w 12187646"/>
              <a:gd name="connsiteY4" fmla="*/ 107877 h 866386"/>
              <a:gd name="connsiteX5" fmla="*/ 9157063 w 12187646"/>
              <a:gd name="connsiteY5" fmla="*/ 369134 h 866386"/>
              <a:gd name="connsiteX6" fmla="*/ 11207932 w 12187646"/>
              <a:gd name="connsiteY6" fmla="*/ 3374 h 866386"/>
              <a:gd name="connsiteX7" fmla="*/ 12187646 w 12187646"/>
              <a:gd name="connsiteY7" fmla="*/ 630391 h 86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7646" h="866386">
                <a:moveTo>
                  <a:pt x="0" y="343009"/>
                </a:moveTo>
                <a:cubicBezTo>
                  <a:pt x="164374" y="454043"/>
                  <a:pt x="328749" y="565077"/>
                  <a:pt x="666206" y="552014"/>
                </a:cubicBezTo>
                <a:cubicBezTo>
                  <a:pt x="1003663" y="538951"/>
                  <a:pt x="1349829" y="212380"/>
                  <a:pt x="2024743" y="264631"/>
                </a:cubicBezTo>
                <a:cubicBezTo>
                  <a:pt x="2699657" y="316882"/>
                  <a:pt x="3814355" y="891649"/>
                  <a:pt x="4715692" y="865523"/>
                </a:cubicBezTo>
                <a:cubicBezTo>
                  <a:pt x="5617029" y="839397"/>
                  <a:pt x="6692538" y="190608"/>
                  <a:pt x="7432766" y="107877"/>
                </a:cubicBezTo>
                <a:cubicBezTo>
                  <a:pt x="8172994" y="25146"/>
                  <a:pt x="8527869" y="386551"/>
                  <a:pt x="9157063" y="369134"/>
                </a:cubicBezTo>
                <a:cubicBezTo>
                  <a:pt x="9786257" y="351717"/>
                  <a:pt x="10702835" y="-40169"/>
                  <a:pt x="11207932" y="3374"/>
                </a:cubicBezTo>
                <a:cubicBezTo>
                  <a:pt x="11713029" y="46917"/>
                  <a:pt x="11950337" y="338654"/>
                  <a:pt x="12187646" y="630391"/>
                </a:cubicBezTo>
              </a:path>
            </a:pathLst>
          </a:custGeom>
          <a:noFill/>
          <a:ln w="28575">
            <a:solidFill>
              <a:srgbClr val="547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09125" y="3602733"/>
            <a:ext cx="503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n>
                  <a:solidFill>
                    <a:srgbClr val="547C2C"/>
                  </a:solidFill>
                </a:ln>
                <a:solidFill>
                  <a:srgbClr val="8E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DAIKI 🌏 -</a:t>
            </a:r>
            <a:endParaRPr lang="id-ID" dirty="0" smtClean="0">
              <a:ln>
                <a:solidFill>
                  <a:srgbClr val="547C2C"/>
                </a:solidFill>
              </a:ln>
              <a:solidFill>
                <a:srgbClr val="8E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10345" y="1122948"/>
            <a:ext cx="313509" cy="106509"/>
          </a:xfrm>
          <a:custGeom>
            <a:avLst/>
            <a:gdLst>
              <a:gd name="connsiteX0" fmla="*/ 0 w 313509"/>
              <a:gd name="connsiteY0" fmla="*/ 52709 h 106509"/>
              <a:gd name="connsiteX1" fmla="*/ 52251 w 313509"/>
              <a:gd name="connsiteY1" fmla="*/ 39646 h 106509"/>
              <a:gd name="connsiteX2" fmla="*/ 143691 w 313509"/>
              <a:gd name="connsiteY2" fmla="*/ 65772 h 106509"/>
              <a:gd name="connsiteX3" fmla="*/ 195943 w 313509"/>
              <a:gd name="connsiteY3" fmla="*/ 458 h 106509"/>
              <a:gd name="connsiteX4" fmla="*/ 248194 w 313509"/>
              <a:gd name="connsiteY4" fmla="*/ 104961 h 106509"/>
              <a:gd name="connsiteX5" fmla="*/ 274320 w 313509"/>
              <a:gd name="connsiteY5" fmla="*/ 65772 h 106509"/>
              <a:gd name="connsiteX6" fmla="*/ 300446 w 313509"/>
              <a:gd name="connsiteY6" fmla="*/ 65772 h 106509"/>
              <a:gd name="connsiteX7" fmla="*/ 313509 w 313509"/>
              <a:gd name="connsiteY7" fmla="*/ 91898 h 10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509" h="106509">
                <a:moveTo>
                  <a:pt x="0" y="52709"/>
                </a:moveTo>
                <a:cubicBezTo>
                  <a:pt x="14151" y="45089"/>
                  <a:pt x="28303" y="37469"/>
                  <a:pt x="52251" y="39646"/>
                </a:cubicBezTo>
                <a:cubicBezTo>
                  <a:pt x="76200" y="41823"/>
                  <a:pt x="119742" y="72303"/>
                  <a:pt x="143691" y="65772"/>
                </a:cubicBezTo>
                <a:cubicBezTo>
                  <a:pt x="167640" y="59241"/>
                  <a:pt x="178526" y="-6074"/>
                  <a:pt x="195943" y="458"/>
                </a:cubicBezTo>
                <a:cubicBezTo>
                  <a:pt x="213360" y="6989"/>
                  <a:pt x="248194" y="104961"/>
                  <a:pt x="248194" y="104961"/>
                </a:cubicBezTo>
                <a:cubicBezTo>
                  <a:pt x="261257" y="115847"/>
                  <a:pt x="274320" y="65772"/>
                  <a:pt x="274320" y="65772"/>
                </a:cubicBezTo>
                <a:cubicBezTo>
                  <a:pt x="283029" y="59241"/>
                  <a:pt x="300446" y="65772"/>
                  <a:pt x="300446" y="65772"/>
                </a:cubicBezTo>
                <a:cubicBezTo>
                  <a:pt x="306977" y="70126"/>
                  <a:pt x="310243" y="81012"/>
                  <a:pt x="313509" y="918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2791099" y="1562734"/>
            <a:ext cx="313509" cy="106509"/>
          </a:xfrm>
          <a:custGeom>
            <a:avLst/>
            <a:gdLst>
              <a:gd name="connsiteX0" fmla="*/ 0 w 313509"/>
              <a:gd name="connsiteY0" fmla="*/ 52709 h 106509"/>
              <a:gd name="connsiteX1" fmla="*/ 52251 w 313509"/>
              <a:gd name="connsiteY1" fmla="*/ 39646 h 106509"/>
              <a:gd name="connsiteX2" fmla="*/ 143691 w 313509"/>
              <a:gd name="connsiteY2" fmla="*/ 65772 h 106509"/>
              <a:gd name="connsiteX3" fmla="*/ 195943 w 313509"/>
              <a:gd name="connsiteY3" fmla="*/ 458 h 106509"/>
              <a:gd name="connsiteX4" fmla="*/ 248194 w 313509"/>
              <a:gd name="connsiteY4" fmla="*/ 104961 h 106509"/>
              <a:gd name="connsiteX5" fmla="*/ 274320 w 313509"/>
              <a:gd name="connsiteY5" fmla="*/ 65772 h 106509"/>
              <a:gd name="connsiteX6" fmla="*/ 300446 w 313509"/>
              <a:gd name="connsiteY6" fmla="*/ 65772 h 106509"/>
              <a:gd name="connsiteX7" fmla="*/ 313509 w 313509"/>
              <a:gd name="connsiteY7" fmla="*/ 91898 h 10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509" h="106509">
                <a:moveTo>
                  <a:pt x="0" y="52709"/>
                </a:moveTo>
                <a:cubicBezTo>
                  <a:pt x="14151" y="45089"/>
                  <a:pt x="28303" y="37469"/>
                  <a:pt x="52251" y="39646"/>
                </a:cubicBezTo>
                <a:cubicBezTo>
                  <a:pt x="76200" y="41823"/>
                  <a:pt x="119742" y="72303"/>
                  <a:pt x="143691" y="65772"/>
                </a:cubicBezTo>
                <a:cubicBezTo>
                  <a:pt x="167640" y="59241"/>
                  <a:pt x="178526" y="-6074"/>
                  <a:pt x="195943" y="458"/>
                </a:cubicBezTo>
                <a:cubicBezTo>
                  <a:pt x="213360" y="6989"/>
                  <a:pt x="248194" y="104961"/>
                  <a:pt x="248194" y="104961"/>
                </a:cubicBezTo>
                <a:cubicBezTo>
                  <a:pt x="261257" y="115847"/>
                  <a:pt x="274320" y="65772"/>
                  <a:pt x="274320" y="65772"/>
                </a:cubicBezTo>
                <a:cubicBezTo>
                  <a:pt x="283029" y="59241"/>
                  <a:pt x="300446" y="65772"/>
                  <a:pt x="300446" y="65772"/>
                </a:cubicBezTo>
                <a:cubicBezTo>
                  <a:pt x="306977" y="70126"/>
                  <a:pt x="310243" y="81012"/>
                  <a:pt x="313509" y="918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805648" y="852984"/>
            <a:ext cx="313509" cy="106509"/>
          </a:xfrm>
          <a:custGeom>
            <a:avLst/>
            <a:gdLst>
              <a:gd name="connsiteX0" fmla="*/ 0 w 313509"/>
              <a:gd name="connsiteY0" fmla="*/ 52709 h 106509"/>
              <a:gd name="connsiteX1" fmla="*/ 52251 w 313509"/>
              <a:gd name="connsiteY1" fmla="*/ 39646 h 106509"/>
              <a:gd name="connsiteX2" fmla="*/ 143691 w 313509"/>
              <a:gd name="connsiteY2" fmla="*/ 65772 h 106509"/>
              <a:gd name="connsiteX3" fmla="*/ 195943 w 313509"/>
              <a:gd name="connsiteY3" fmla="*/ 458 h 106509"/>
              <a:gd name="connsiteX4" fmla="*/ 248194 w 313509"/>
              <a:gd name="connsiteY4" fmla="*/ 104961 h 106509"/>
              <a:gd name="connsiteX5" fmla="*/ 274320 w 313509"/>
              <a:gd name="connsiteY5" fmla="*/ 65772 h 106509"/>
              <a:gd name="connsiteX6" fmla="*/ 300446 w 313509"/>
              <a:gd name="connsiteY6" fmla="*/ 65772 h 106509"/>
              <a:gd name="connsiteX7" fmla="*/ 313509 w 313509"/>
              <a:gd name="connsiteY7" fmla="*/ 91898 h 10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509" h="106509">
                <a:moveTo>
                  <a:pt x="0" y="52709"/>
                </a:moveTo>
                <a:cubicBezTo>
                  <a:pt x="14151" y="45089"/>
                  <a:pt x="28303" y="37469"/>
                  <a:pt x="52251" y="39646"/>
                </a:cubicBezTo>
                <a:cubicBezTo>
                  <a:pt x="76200" y="41823"/>
                  <a:pt x="119742" y="72303"/>
                  <a:pt x="143691" y="65772"/>
                </a:cubicBezTo>
                <a:cubicBezTo>
                  <a:pt x="167640" y="59241"/>
                  <a:pt x="178526" y="-6074"/>
                  <a:pt x="195943" y="458"/>
                </a:cubicBezTo>
                <a:cubicBezTo>
                  <a:pt x="213360" y="6989"/>
                  <a:pt x="248194" y="104961"/>
                  <a:pt x="248194" y="104961"/>
                </a:cubicBezTo>
                <a:cubicBezTo>
                  <a:pt x="261257" y="115847"/>
                  <a:pt x="274320" y="65772"/>
                  <a:pt x="274320" y="65772"/>
                </a:cubicBezTo>
                <a:cubicBezTo>
                  <a:pt x="283029" y="59241"/>
                  <a:pt x="300446" y="65772"/>
                  <a:pt x="300446" y="65772"/>
                </a:cubicBezTo>
                <a:cubicBezTo>
                  <a:pt x="306977" y="70126"/>
                  <a:pt x="310243" y="81012"/>
                  <a:pt x="313509" y="918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579117" y="2472780"/>
            <a:ext cx="313509" cy="106509"/>
          </a:xfrm>
          <a:custGeom>
            <a:avLst/>
            <a:gdLst>
              <a:gd name="connsiteX0" fmla="*/ 0 w 313509"/>
              <a:gd name="connsiteY0" fmla="*/ 52709 h 106509"/>
              <a:gd name="connsiteX1" fmla="*/ 52251 w 313509"/>
              <a:gd name="connsiteY1" fmla="*/ 39646 h 106509"/>
              <a:gd name="connsiteX2" fmla="*/ 143691 w 313509"/>
              <a:gd name="connsiteY2" fmla="*/ 65772 h 106509"/>
              <a:gd name="connsiteX3" fmla="*/ 195943 w 313509"/>
              <a:gd name="connsiteY3" fmla="*/ 458 h 106509"/>
              <a:gd name="connsiteX4" fmla="*/ 248194 w 313509"/>
              <a:gd name="connsiteY4" fmla="*/ 104961 h 106509"/>
              <a:gd name="connsiteX5" fmla="*/ 274320 w 313509"/>
              <a:gd name="connsiteY5" fmla="*/ 65772 h 106509"/>
              <a:gd name="connsiteX6" fmla="*/ 300446 w 313509"/>
              <a:gd name="connsiteY6" fmla="*/ 65772 h 106509"/>
              <a:gd name="connsiteX7" fmla="*/ 313509 w 313509"/>
              <a:gd name="connsiteY7" fmla="*/ 91898 h 10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509" h="106509">
                <a:moveTo>
                  <a:pt x="0" y="52709"/>
                </a:moveTo>
                <a:cubicBezTo>
                  <a:pt x="14151" y="45089"/>
                  <a:pt x="28303" y="37469"/>
                  <a:pt x="52251" y="39646"/>
                </a:cubicBezTo>
                <a:cubicBezTo>
                  <a:pt x="76200" y="41823"/>
                  <a:pt x="119742" y="72303"/>
                  <a:pt x="143691" y="65772"/>
                </a:cubicBezTo>
                <a:cubicBezTo>
                  <a:pt x="167640" y="59241"/>
                  <a:pt x="178526" y="-6074"/>
                  <a:pt x="195943" y="458"/>
                </a:cubicBezTo>
                <a:cubicBezTo>
                  <a:pt x="213360" y="6989"/>
                  <a:pt x="248194" y="104961"/>
                  <a:pt x="248194" y="104961"/>
                </a:cubicBezTo>
                <a:cubicBezTo>
                  <a:pt x="261257" y="115847"/>
                  <a:pt x="274320" y="65772"/>
                  <a:pt x="274320" y="65772"/>
                </a:cubicBezTo>
                <a:cubicBezTo>
                  <a:pt x="283029" y="59241"/>
                  <a:pt x="300446" y="65772"/>
                  <a:pt x="300446" y="65772"/>
                </a:cubicBezTo>
                <a:cubicBezTo>
                  <a:pt x="306977" y="70126"/>
                  <a:pt x="310243" y="81012"/>
                  <a:pt x="313509" y="918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4" grpId="0" animBg="1"/>
      <p:bldP spid="95" grpId="0" animBg="1"/>
      <p:bldP spid="96" grpId="0"/>
      <p:bldP spid="100" grpId="0" animBg="1"/>
      <p:bldP spid="103" grpId="0" animBg="1"/>
      <p:bldP spid="104" grpId="0" animBg="1"/>
      <p:bldP spid="1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0167" l="48593" r="100000">
                        <a14:foregroundMark x1="55852" y1="3833" x2="58963" y2="750"/>
                        <a14:foregroundMark x1="90370" y1="1333" x2="96444" y2="1167"/>
                        <a14:backgroundMark x1="69037" y1="4917" x2="69037" y2="4917"/>
                        <a14:backgroundMark x1="70815" y1="4917" x2="89037" y2="4917"/>
                        <a14:backgroundMark x1="68741" y1="1917" x2="62963" y2="7583"/>
                        <a14:backgroundMark x1="52444" y1="1750" x2="53778" y2="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02" b="77524"/>
          <a:stretch/>
        </p:blipFill>
        <p:spPr>
          <a:xfrm flipH="1">
            <a:off x="-12857" y="-13063"/>
            <a:ext cx="2809598" cy="20010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7" b="59083" l="78519" r="100000">
                        <a14:foregroundMark x1="87407" y1="51083" x2="92741" y2="4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87" t="26857" b="37333"/>
          <a:stretch/>
        </p:blipFill>
        <p:spPr>
          <a:xfrm>
            <a:off x="11061538" y="2041205"/>
            <a:ext cx="1130462" cy="30221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9909623" y="4279523"/>
            <a:ext cx="1277560" cy="3912168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6528548" y="-13447"/>
            <a:ext cx="4231336" cy="6115744"/>
            <a:chOff x="6528548" y="-13447"/>
            <a:chExt cx="4231336" cy="6115744"/>
          </a:xfrm>
        </p:grpSpPr>
        <p:sp>
          <p:nvSpPr>
            <p:cNvPr id="39" name="Rectangle 38"/>
            <p:cNvSpPr/>
            <p:nvPr/>
          </p:nvSpPr>
          <p:spPr>
            <a:xfrm>
              <a:off x="6528548" y="416859"/>
              <a:ext cx="4213406" cy="90000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solidFill>
                <a:srgbClr val="827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46478" y="1536961"/>
              <a:ext cx="4213406" cy="90000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solidFill>
                <a:srgbClr val="827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46478" y="2676332"/>
              <a:ext cx="4213406" cy="90000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solidFill>
                <a:srgbClr val="827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46478" y="3796329"/>
              <a:ext cx="4213406" cy="90000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solidFill>
                <a:srgbClr val="827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46478" y="4930354"/>
              <a:ext cx="4213406" cy="90000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solidFill>
                <a:srgbClr val="827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777316" y="-13447"/>
              <a:ext cx="0" cy="59403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696634" y="513350"/>
              <a:ext cx="144000" cy="108000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493186" y="-8964"/>
              <a:ext cx="0" cy="59403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412504" y="517833"/>
              <a:ext cx="144000" cy="108000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709798" y="995028"/>
              <a:ext cx="148483" cy="789314"/>
              <a:chOff x="6709798" y="995028"/>
              <a:chExt cx="148483" cy="789314"/>
            </a:xfrm>
          </p:grpSpPr>
          <p:cxnSp>
            <p:nvCxnSpPr>
              <p:cNvPr id="56" name="Straight Connector 55"/>
              <p:cNvCxnSpPr>
                <a:stCxn id="59" idx="4"/>
                <a:endCxn id="57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0418944" y="1008790"/>
              <a:ext cx="148483" cy="789314"/>
              <a:chOff x="6709798" y="995028"/>
              <a:chExt cx="148483" cy="789314"/>
            </a:xfrm>
          </p:grpSpPr>
          <p:cxnSp>
            <p:nvCxnSpPr>
              <p:cNvPr id="67" name="Straight Connector 66"/>
              <p:cNvCxnSpPr>
                <a:stCxn id="69" idx="4"/>
                <a:endCxn id="68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703074" y="2137387"/>
              <a:ext cx="148483" cy="789314"/>
              <a:chOff x="6709798" y="995028"/>
              <a:chExt cx="148483" cy="789314"/>
            </a:xfrm>
          </p:grpSpPr>
          <p:cxnSp>
            <p:nvCxnSpPr>
              <p:cNvPr id="71" name="Straight Connector 70"/>
              <p:cNvCxnSpPr>
                <a:stCxn id="73" idx="4"/>
                <a:endCxn id="72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12220" y="2137387"/>
              <a:ext cx="148483" cy="789314"/>
              <a:chOff x="6709798" y="995028"/>
              <a:chExt cx="148483" cy="789314"/>
            </a:xfrm>
          </p:grpSpPr>
          <p:cxnSp>
            <p:nvCxnSpPr>
              <p:cNvPr id="75" name="Straight Connector 74"/>
              <p:cNvCxnSpPr>
                <a:stCxn id="77" idx="4"/>
                <a:endCxn id="76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696024" y="3244365"/>
              <a:ext cx="148483" cy="789314"/>
              <a:chOff x="6709798" y="995028"/>
              <a:chExt cx="148483" cy="789314"/>
            </a:xfrm>
          </p:grpSpPr>
          <p:cxnSp>
            <p:nvCxnSpPr>
              <p:cNvPr id="79" name="Straight Connector 78"/>
              <p:cNvCxnSpPr>
                <a:stCxn id="81" idx="4"/>
                <a:endCxn id="80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0405170" y="3244365"/>
              <a:ext cx="148483" cy="789314"/>
              <a:chOff x="6709798" y="995028"/>
              <a:chExt cx="148483" cy="789314"/>
            </a:xfrm>
          </p:grpSpPr>
          <p:cxnSp>
            <p:nvCxnSpPr>
              <p:cNvPr id="83" name="Straight Connector 82"/>
              <p:cNvCxnSpPr>
                <a:stCxn id="85" idx="4"/>
                <a:endCxn id="84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00832" y="4292121"/>
              <a:ext cx="148483" cy="789314"/>
              <a:chOff x="6709798" y="995028"/>
              <a:chExt cx="148483" cy="789314"/>
            </a:xfrm>
          </p:grpSpPr>
          <p:cxnSp>
            <p:nvCxnSpPr>
              <p:cNvPr id="87" name="Straight Connector 86"/>
              <p:cNvCxnSpPr>
                <a:stCxn id="89" idx="4"/>
                <a:endCxn id="88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0409978" y="4292121"/>
              <a:ext cx="148483" cy="789314"/>
              <a:chOff x="6709798" y="995028"/>
              <a:chExt cx="148483" cy="789314"/>
            </a:xfrm>
          </p:grpSpPr>
          <p:cxnSp>
            <p:nvCxnSpPr>
              <p:cNvPr id="91" name="Straight Connector 90"/>
              <p:cNvCxnSpPr>
                <a:stCxn id="93" idx="4"/>
                <a:endCxn id="92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709798" y="5312983"/>
              <a:ext cx="148483" cy="789314"/>
              <a:chOff x="6709798" y="995028"/>
              <a:chExt cx="148483" cy="789314"/>
            </a:xfrm>
          </p:grpSpPr>
          <p:cxnSp>
            <p:nvCxnSpPr>
              <p:cNvPr id="95" name="Straight Connector 94"/>
              <p:cNvCxnSpPr>
                <a:stCxn id="97" idx="4"/>
                <a:endCxn id="96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0418944" y="5312983"/>
              <a:ext cx="148483" cy="789314"/>
              <a:chOff x="6709798" y="995028"/>
              <a:chExt cx="148483" cy="789314"/>
            </a:xfrm>
          </p:grpSpPr>
          <p:cxnSp>
            <p:nvCxnSpPr>
              <p:cNvPr id="99" name="Straight Connector 98"/>
              <p:cNvCxnSpPr>
                <a:stCxn id="101" idx="4"/>
                <a:endCxn id="100" idx="4"/>
              </p:cNvCxnSpPr>
              <p:nvPr/>
            </p:nvCxnSpPr>
            <p:spPr>
              <a:xfrm flipH="1">
                <a:off x="6781798" y="1103028"/>
                <a:ext cx="4483" cy="681314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6709798" y="1676342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714281" y="995028"/>
                <a:ext cx="144000" cy="108000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7274859" y="419222"/>
              <a:ext cx="2770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GIỚI THIỆU</a:t>
              </a:r>
              <a:endParaRPr lang="id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21315" y="753035"/>
              <a:ext cx="356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Bao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quát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số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tin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cuộc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X-Talent – Save the earth</a:t>
              </a:r>
              <a:endPara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257050" y="1524542"/>
              <a:ext cx="2770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THÔNG TIN</a:t>
              </a:r>
              <a:endParaRPr lang="id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03506" y="1858355"/>
              <a:ext cx="356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số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tin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chính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Daiki –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Lofi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Music</a:t>
              </a:r>
              <a:endPara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54564" y="2675084"/>
              <a:ext cx="2770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LỢI ÍCH</a:t>
              </a:r>
              <a:endParaRPr lang="id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01020" y="3008897"/>
              <a:ext cx="356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lợi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ích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trải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nghiệm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mà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dùng</a:t>
              </a:r>
              <a:endPara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36755" y="3780404"/>
              <a:ext cx="2770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TIẾN TRÌNH</a:t>
              </a:r>
              <a:endParaRPr lang="id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83211" y="4114217"/>
              <a:ext cx="3569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uy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trình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mỗi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tuần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biết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cải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như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nào</a:t>
              </a:r>
              <a:endPara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247553" y="4895978"/>
              <a:ext cx="2770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TRẢI NGHIỆM</a:t>
              </a:r>
              <a:endParaRPr lang="id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94009" y="5229791"/>
              <a:ext cx="356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Mọi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cùng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nhau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trải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nghiệm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Daki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258" y="880036"/>
            <a:ext cx="6096000" cy="3223026"/>
            <a:chOff x="54258" y="880036"/>
            <a:chExt cx="6096000" cy="3223026"/>
          </a:xfrm>
        </p:grpSpPr>
        <p:sp>
          <p:nvSpPr>
            <p:cNvPr id="102" name="Oval 1"/>
            <p:cNvSpPr/>
            <p:nvPr/>
          </p:nvSpPr>
          <p:spPr>
            <a:xfrm>
              <a:off x="1019862" y="1034087"/>
              <a:ext cx="4234537" cy="3068975"/>
            </a:xfrm>
            <a:custGeom>
              <a:avLst/>
              <a:gdLst>
                <a:gd name="connsiteX0" fmla="*/ 0 w 2057400"/>
                <a:gd name="connsiteY0" fmla="*/ 949598 h 1899195"/>
                <a:gd name="connsiteX1" fmla="*/ 1028700 w 2057400"/>
                <a:gd name="connsiteY1" fmla="*/ 0 h 1899195"/>
                <a:gd name="connsiteX2" fmla="*/ 2057400 w 2057400"/>
                <a:gd name="connsiteY2" fmla="*/ 949598 h 1899195"/>
                <a:gd name="connsiteX3" fmla="*/ 1028700 w 2057400"/>
                <a:gd name="connsiteY3" fmla="*/ 1899196 h 1899195"/>
                <a:gd name="connsiteX4" fmla="*/ 0 w 2057400"/>
                <a:gd name="connsiteY4" fmla="*/ 949598 h 1899195"/>
                <a:gd name="connsiteX0" fmla="*/ 7612 w 2065012"/>
                <a:gd name="connsiteY0" fmla="*/ 996837 h 1946435"/>
                <a:gd name="connsiteX1" fmla="*/ 591812 w 2065012"/>
                <a:gd name="connsiteY1" fmla="*/ 231934 h 1946435"/>
                <a:gd name="connsiteX2" fmla="*/ 1036312 w 2065012"/>
                <a:gd name="connsiteY2" fmla="*/ 47239 h 1946435"/>
                <a:gd name="connsiteX3" fmla="*/ 2065012 w 2065012"/>
                <a:gd name="connsiteY3" fmla="*/ 996837 h 1946435"/>
                <a:gd name="connsiteX4" fmla="*/ 1036312 w 2065012"/>
                <a:gd name="connsiteY4" fmla="*/ 1946435 h 1946435"/>
                <a:gd name="connsiteX5" fmla="*/ 7612 w 2065012"/>
                <a:gd name="connsiteY5" fmla="*/ 996837 h 1946435"/>
                <a:gd name="connsiteX0" fmla="*/ 10120 w 2067520"/>
                <a:gd name="connsiteY0" fmla="*/ 999966 h 1949564"/>
                <a:gd name="connsiteX1" fmla="*/ 543520 w 2067520"/>
                <a:gd name="connsiteY1" fmla="*/ 222363 h 1949564"/>
                <a:gd name="connsiteX2" fmla="*/ 1038820 w 2067520"/>
                <a:gd name="connsiteY2" fmla="*/ 50368 h 1949564"/>
                <a:gd name="connsiteX3" fmla="*/ 2067520 w 2067520"/>
                <a:gd name="connsiteY3" fmla="*/ 999966 h 1949564"/>
                <a:gd name="connsiteX4" fmla="*/ 1038820 w 2067520"/>
                <a:gd name="connsiteY4" fmla="*/ 1949564 h 1949564"/>
                <a:gd name="connsiteX5" fmla="*/ 10120 w 2067520"/>
                <a:gd name="connsiteY5" fmla="*/ 999966 h 1949564"/>
                <a:gd name="connsiteX0" fmla="*/ 10120 w 2093871"/>
                <a:gd name="connsiteY0" fmla="*/ 953048 h 1902646"/>
                <a:gd name="connsiteX1" fmla="*/ 543520 w 2093871"/>
                <a:gd name="connsiteY1" fmla="*/ 175445 h 1902646"/>
                <a:gd name="connsiteX2" fmla="*/ 1038820 w 2093871"/>
                <a:gd name="connsiteY2" fmla="*/ 3450 h 1902646"/>
                <a:gd name="connsiteX3" fmla="*/ 1775420 w 2093871"/>
                <a:gd name="connsiteY3" fmla="*/ 264345 h 1902646"/>
                <a:gd name="connsiteX4" fmla="*/ 2067520 w 2093871"/>
                <a:gd name="connsiteY4" fmla="*/ 953048 h 1902646"/>
                <a:gd name="connsiteX5" fmla="*/ 1038820 w 2093871"/>
                <a:gd name="connsiteY5" fmla="*/ 1902646 h 1902646"/>
                <a:gd name="connsiteX6" fmla="*/ 10120 w 2093871"/>
                <a:gd name="connsiteY6" fmla="*/ 953048 h 19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3871" h="1902646">
                  <a:moveTo>
                    <a:pt x="10120" y="953048"/>
                  </a:moveTo>
                  <a:cubicBezTo>
                    <a:pt x="-72430" y="665181"/>
                    <a:pt x="372070" y="333711"/>
                    <a:pt x="543520" y="175445"/>
                  </a:cubicBezTo>
                  <a:cubicBezTo>
                    <a:pt x="714970" y="17179"/>
                    <a:pt x="833504" y="-11367"/>
                    <a:pt x="1038820" y="3450"/>
                  </a:cubicBezTo>
                  <a:cubicBezTo>
                    <a:pt x="1244136" y="18267"/>
                    <a:pt x="1603970" y="106079"/>
                    <a:pt x="1775420" y="264345"/>
                  </a:cubicBezTo>
                  <a:cubicBezTo>
                    <a:pt x="1946870" y="422611"/>
                    <a:pt x="2171237" y="694815"/>
                    <a:pt x="2067520" y="953048"/>
                  </a:cubicBezTo>
                  <a:cubicBezTo>
                    <a:pt x="1963803" y="1211281"/>
                    <a:pt x="1606955" y="1902646"/>
                    <a:pt x="1038820" y="1902646"/>
                  </a:cubicBezTo>
                  <a:cubicBezTo>
                    <a:pt x="470685" y="1902646"/>
                    <a:pt x="92670" y="1240915"/>
                    <a:pt x="10120" y="953048"/>
                  </a:cubicBezTo>
                  <a:close/>
                </a:path>
              </a:pathLst>
            </a:custGeom>
            <a:solidFill>
              <a:srgbClr val="8270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972529" y="880036"/>
              <a:ext cx="4281868" cy="3068975"/>
            </a:xfrm>
            <a:custGeom>
              <a:avLst/>
              <a:gdLst>
                <a:gd name="connsiteX0" fmla="*/ 0 w 2057400"/>
                <a:gd name="connsiteY0" fmla="*/ 949598 h 1899195"/>
                <a:gd name="connsiteX1" fmla="*/ 1028700 w 2057400"/>
                <a:gd name="connsiteY1" fmla="*/ 0 h 1899195"/>
                <a:gd name="connsiteX2" fmla="*/ 2057400 w 2057400"/>
                <a:gd name="connsiteY2" fmla="*/ 949598 h 1899195"/>
                <a:gd name="connsiteX3" fmla="*/ 1028700 w 2057400"/>
                <a:gd name="connsiteY3" fmla="*/ 1899196 h 1899195"/>
                <a:gd name="connsiteX4" fmla="*/ 0 w 2057400"/>
                <a:gd name="connsiteY4" fmla="*/ 949598 h 1899195"/>
                <a:gd name="connsiteX0" fmla="*/ 7612 w 2065012"/>
                <a:gd name="connsiteY0" fmla="*/ 996837 h 1946435"/>
                <a:gd name="connsiteX1" fmla="*/ 591812 w 2065012"/>
                <a:gd name="connsiteY1" fmla="*/ 231934 h 1946435"/>
                <a:gd name="connsiteX2" fmla="*/ 1036312 w 2065012"/>
                <a:gd name="connsiteY2" fmla="*/ 47239 h 1946435"/>
                <a:gd name="connsiteX3" fmla="*/ 2065012 w 2065012"/>
                <a:gd name="connsiteY3" fmla="*/ 996837 h 1946435"/>
                <a:gd name="connsiteX4" fmla="*/ 1036312 w 2065012"/>
                <a:gd name="connsiteY4" fmla="*/ 1946435 h 1946435"/>
                <a:gd name="connsiteX5" fmla="*/ 7612 w 2065012"/>
                <a:gd name="connsiteY5" fmla="*/ 996837 h 1946435"/>
                <a:gd name="connsiteX0" fmla="*/ 10120 w 2067520"/>
                <a:gd name="connsiteY0" fmla="*/ 999966 h 1949564"/>
                <a:gd name="connsiteX1" fmla="*/ 543520 w 2067520"/>
                <a:gd name="connsiteY1" fmla="*/ 222363 h 1949564"/>
                <a:gd name="connsiteX2" fmla="*/ 1038820 w 2067520"/>
                <a:gd name="connsiteY2" fmla="*/ 50368 h 1949564"/>
                <a:gd name="connsiteX3" fmla="*/ 2067520 w 2067520"/>
                <a:gd name="connsiteY3" fmla="*/ 999966 h 1949564"/>
                <a:gd name="connsiteX4" fmla="*/ 1038820 w 2067520"/>
                <a:gd name="connsiteY4" fmla="*/ 1949564 h 1949564"/>
                <a:gd name="connsiteX5" fmla="*/ 10120 w 2067520"/>
                <a:gd name="connsiteY5" fmla="*/ 999966 h 1949564"/>
                <a:gd name="connsiteX0" fmla="*/ 10120 w 2093871"/>
                <a:gd name="connsiteY0" fmla="*/ 953048 h 1902646"/>
                <a:gd name="connsiteX1" fmla="*/ 543520 w 2093871"/>
                <a:gd name="connsiteY1" fmla="*/ 175445 h 1902646"/>
                <a:gd name="connsiteX2" fmla="*/ 1038820 w 2093871"/>
                <a:gd name="connsiteY2" fmla="*/ 3450 h 1902646"/>
                <a:gd name="connsiteX3" fmla="*/ 1775420 w 2093871"/>
                <a:gd name="connsiteY3" fmla="*/ 264345 h 1902646"/>
                <a:gd name="connsiteX4" fmla="*/ 2067520 w 2093871"/>
                <a:gd name="connsiteY4" fmla="*/ 953048 h 1902646"/>
                <a:gd name="connsiteX5" fmla="*/ 1038820 w 2093871"/>
                <a:gd name="connsiteY5" fmla="*/ 1902646 h 1902646"/>
                <a:gd name="connsiteX6" fmla="*/ 10120 w 2093871"/>
                <a:gd name="connsiteY6" fmla="*/ 953048 h 1902646"/>
                <a:gd name="connsiteX0" fmla="*/ 10715 w 2094466"/>
                <a:gd name="connsiteY0" fmla="*/ 953048 h 1902646"/>
                <a:gd name="connsiteX1" fmla="*/ 544115 w 2094466"/>
                <a:gd name="connsiteY1" fmla="*/ 175445 h 1902646"/>
                <a:gd name="connsiteX2" fmla="*/ 1039415 w 2094466"/>
                <a:gd name="connsiteY2" fmla="*/ 3450 h 1902646"/>
                <a:gd name="connsiteX3" fmla="*/ 1776015 w 2094466"/>
                <a:gd name="connsiteY3" fmla="*/ 264345 h 1902646"/>
                <a:gd name="connsiteX4" fmla="*/ 2068115 w 2094466"/>
                <a:gd name="connsiteY4" fmla="*/ 953048 h 1902646"/>
                <a:gd name="connsiteX5" fmla="*/ 1039415 w 2094466"/>
                <a:gd name="connsiteY5" fmla="*/ 1902646 h 1902646"/>
                <a:gd name="connsiteX6" fmla="*/ 10715 w 2094466"/>
                <a:gd name="connsiteY6" fmla="*/ 953048 h 1902646"/>
                <a:gd name="connsiteX0" fmla="*/ 33524 w 2117275"/>
                <a:gd name="connsiteY0" fmla="*/ 953048 h 1902646"/>
                <a:gd name="connsiteX1" fmla="*/ 566924 w 2117275"/>
                <a:gd name="connsiteY1" fmla="*/ 175445 h 1902646"/>
                <a:gd name="connsiteX2" fmla="*/ 1062224 w 2117275"/>
                <a:gd name="connsiteY2" fmla="*/ 3450 h 1902646"/>
                <a:gd name="connsiteX3" fmla="*/ 1798824 w 2117275"/>
                <a:gd name="connsiteY3" fmla="*/ 264345 h 1902646"/>
                <a:gd name="connsiteX4" fmla="*/ 2090924 w 2117275"/>
                <a:gd name="connsiteY4" fmla="*/ 953048 h 1902646"/>
                <a:gd name="connsiteX5" fmla="*/ 1062224 w 2117275"/>
                <a:gd name="connsiteY5" fmla="*/ 1902646 h 1902646"/>
                <a:gd name="connsiteX6" fmla="*/ 33524 w 2117275"/>
                <a:gd name="connsiteY6" fmla="*/ 953048 h 190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7275" h="1902646">
                  <a:moveTo>
                    <a:pt x="33524" y="953048"/>
                  </a:moveTo>
                  <a:cubicBezTo>
                    <a:pt x="-137926" y="639781"/>
                    <a:pt x="395474" y="333711"/>
                    <a:pt x="566924" y="175445"/>
                  </a:cubicBezTo>
                  <a:cubicBezTo>
                    <a:pt x="738374" y="17179"/>
                    <a:pt x="856908" y="-11367"/>
                    <a:pt x="1062224" y="3450"/>
                  </a:cubicBezTo>
                  <a:cubicBezTo>
                    <a:pt x="1267540" y="18267"/>
                    <a:pt x="1627374" y="106079"/>
                    <a:pt x="1798824" y="264345"/>
                  </a:cubicBezTo>
                  <a:cubicBezTo>
                    <a:pt x="1970274" y="422611"/>
                    <a:pt x="2194641" y="694815"/>
                    <a:pt x="2090924" y="953048"/>
                  </a:cubicBezTo>
                  <a:cubicBezTo>
                    <a:pt x="1987207" y="1211281"/>
                    <a:pt x="1630359" y="1902646"/>
                    <a:pt x="1062224" y="1902646"/>
                  </a:cubicBezTo>
                  <a:cubicBezTo>
                    <a:pt x="494089" y="1902646"/>
                    <a:pt x="204974" y="1266315"/>
                    <a:pt x="33524" y="953048"/>
                  </a:cubicBezTo>
                  <a:close/>
                </a:path>
              </a:pathLst>
            </a:custGeom>
            <a:solidFill>
              <a:srgbClr val="C0C88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4258" y="1216892"/>
              <a:ext cx="6096000" cy="2060792"/>
              <a:chOff x="-60042" y="1216892"/>
              <a:chExt cx="6096000" cy="20607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403454" y="1216892"/>
                <a:ext cx="3106271" cy="2039581"/>
                <a:chOff x="1403454" y="1216892"/>
                <a:chExt cx="3106271" cy="2039581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1403454" y="1225148"/>
                  <a:ext cx="3106271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id-ID" sz="2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Yu Gothic UI Semibold" panose="020B0700000000000000" pitchFamily="34" charset="-128"/>
                      <a:cs typeface="Arial" panose="020B0604020202020204" pitchFamily="34" charset="0"/>
                    </a:rPr>
                    <a:t>LIST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id-ID" sz="2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Yu Gothic UI Semibold" panose="020B0700000000000000" pitchFamily="34" charset="-128"/>
                      <a:cs typeface="Arial" panose="020B0604020202020204" pitchFamily="34" charset="0"/>
                    </a:rPr>
                    <a:t>OF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id-ID" sz="2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Yu Gothic UI Semibold" panose="020B0700000000000000" pitchFamily="34" charset="-128"/>
                      <a:cs typeface="Arial" panose="020B0604020202020204" pitchFamily="34" charset="0"/>
                    </a:rPr>
                    <a:t> CONTENT</a:t>
                  </a:r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rot="11379332">
                  <a:off x="1874637" y="2341995"/>
                  <a:ext cx="426898" cy="458255"/>
                </a:xfrm>
                <a:custGeom>
                  <a:avLst/>
                  <a:gdLst>
                    <a:gd name="connsiteX0" fmla="*/ 430306 w 995082"/>
                    <a:gd name="connsiteY0" fmla="*/ 470647 h 1008529"/>
                    <a:gd name="connsiteX1" fmla="*/ 591670 w 995082"/>
                    <a:gd name="connsiteY1" fmla="*/ 0 h 1008529"/>
                    <a:gd name="connsiteX2" fmla="*/ 645459 w 995082"/>
                    <a:gd name="connsiteY2" fmla="*/ 470647 h 1008529"/>
                    <a:gd name="connsiteX3" fmla="*/ 995082 w 995082"/>
                    <a:gd name="connsiteY3" fmla="*/ 524435 h 1008529"/>
                    <a:gd name="connsiteX4" fmla="*/ 645459 w 995082"/>
                    <a:gd name="connsiteY4" fmla="*/ 658905 h 1008529"/>
                    <a:gd name="connsiteX5" fmla="*/ 578223 w 995082"/>
                    <a:gd name="connsiteY5" fmla="*/ 1008529 h 1008529"/>
                    <a:gd name="connsiteX6" fmla="*/ 470647 w 995082"/>
                    <a:gd name="connsiteY6" fmla="*/ 658905 h 1008529"/>
                    <a:gd name="connsiteX7" fmla="*/ 0 w 995082"/>
                    <a:gd name="connsiteY7" fmla="*/ 672352 h 1008529"/>
                    <a:gd name="connsiteX8" fmla="*/ 430306 w 995082"/>
                    <a:gd name="connsiteY8" fmla="*/ 470647 h 100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95082" h="1008529">
                      <a:moveTo>
                        <a:pt x="430306" y="470647"/>
                      </a:moveTo>
                      <a:cubicBezTo>
                        <a:pt x="528918" y="358588"/>
                        <a:pt x="555811" y="0"/>
                        <a:pt x="591670" y="0"/>
                      </a:cubicBezTo>
                      <a:cubicBezTo>
                        <a:pt x="627529" y="0"/>
                        <a:pt x="578224" y="383241"/>
                        <a:pt x="645459" y="470647"/>
                      </a:cubicBezTo>
                      <a:cubicBezTo>
                        <a:pt x="712694" y="558053"/>
                        <a:pt x="995082" y="493059"/>
                        <a:pt x="995082" y="524435"/>
                      </a:cubicBezTo>
                      <a:cubicBezTo>
                        <a:pt x="995082" y="555811"/>
                        <a:pt x="714936" y="578223"/>
                        <a:pt x="645459" y="658905"/>
                      </a:cubicBezTo>
                      <a:cubicBezTo>
                        <a:pt x="575983" y="739587"/>
                        <a:pt x="607358" y="1008529"/>
                        <a:pt x="578223" y="1008529"/>
                      </a:cubicBezTo>
                      <a:cubicBezTo>
                        <a:pt x="549088" y="1008529"/>
                        <a:pt x="567017" y="714934"/>
                        <a:pt x="470647" y="658905"/>
                      </a:cubicBezTo>
                      <a:cubicBezTo>
                        <a:pt x="374277" y="602876"/>
                        <a:pt x="0" y="703728"/>
                        <a:pt x="0" y="672352"/>
                      </a:cubicBezTo>
                      <a:cubicBezTo>
                        <a:pt x="0" y="640976"/>
                        <a:pt x="331694" y="582706"/>
                        <a:pt x="430306" y="47064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 rot="713572">
                  <a:off x="3543050" y="1216892"/>
                  <a:ext cx="529209" cy="437708"/>
                  <a:chOff x="3588188" y="2089753"/>
                  <a:chExt cx="529209" cy="437708"/>
                </a:xfrm>
                <a:noFill/>
              </p:grpSpPr>
              <p:sp>
                <p:nvSpPr>
                  <p:cNvPr id="116" name="Freeform 115"/>
                  <p:cNvSpPr/>
                  <p:nvPr/>
                </p:nvSpPr>
                <p:spPr>
                  <a:xfrm>
                    <a:off x="3588188" y="2089753"/>
                    <a:ext cx="253024" cy="248689"/>
                  </a:xfrm>
                  <a:custGeom>
                    <a:avLst/>
                    <a:gdLst>
                      <a:gd name="connsiteX0" fmla="*/ 4097 w 253024"/>
                      <a:gd name="connsiteY0" fmla="*/ 248499 h 248689"/>
                      <a:gd name="connsiteX1" fmla="*/ 108600 w 253024"/>
                      <a:gd name="connsiteY1" fmla="*/ 13367 h 248689"/>
                      <a:gd name="connsiteX2" fmla="*/ 252291 w 253024"/>
                      <a:gd name="connsiteY2" fmla="*/ 52556 h 248689"/>
                      <a:gd name="connsiteX3" fmla="*/ 4097 w 253024"/>
                      <a:gd name="connsiteY3" fmla="*/ 248499 h 248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3024" h="248689">
                        <a:moveTo>
                          <a:pt x="4097" y="248499"/>
                        </a:moveTo>
                        <a:cubicBezTo>
                          <a:pt x="-19852" y="241967"/>
                          <a:pt x="67234" y="46024"/>
                          <a:pt x="108600" y="13367"/>
                        </a:cubicBezTo>
                        <a:cubicBezTo>
                          <a:pt x="149966" y="-19290"/>
                          <a:pt x="263177" y="13367"/>
                          <a:pt x="252291" y="52556"/>
                        </a:cubicBezTo>
                        <a:cubicBezTo>
                          <a:pt x="241405" y="91745"/>
                          <a:pt x="28046" y="255031"/>
                          <a:pt x="4097" y="248499"/>
                        </a:cubicBezTo>
                        <a:close/>
                      </a:path>
                    </a:pathLst>
                  </a:custGeom>
                  <a:grp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Freeform 116"/>
                  <p:cNvSpPr/>
                  <p:nvPr/>
                </p:nvSpPr>
                <p:spPr>
                  <a:xfrm>
                    <a:off x="3693560" y="2164147"/>
                    <a:ext cx="397214" cy="253215"/>
                  </a:xfrm>
                  <a:custGeom>
                    <a:avLst/>
                    <a:gdLst>
                      <a:gd name="connsiteX0" fmla="*/ 3228 w 397214"/>
                      <a:gd name="connsiteY0" fmla="*/ 252482 h 253215"/>
                      <a:gd name="connsiteX1" fmla="*/ 199171 w 397214"/>
                      <a:gd name="connsiteY1" fmla="*/ 43476 h 253215"/>
                      <a:gd name="connsiteX2" fmla="*/ 355925 w 397214"/>
                      <a:gd name="connsiteY2" fmla="*/ 4288 h 253215"/>
                      <a:gd name="connsiteX3" fmla="*/ 368988 w 397214"/>
                      <a:gd name="connsiteY3" fmla="*/ 108791 h 253215"/>
                      <a:gd name="connsiteX4" fmla="*/ 3228 w 397214"/>
                      <a:gd name="connsiteY4" fmla="*/ 252482 h 253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7214" h="253215">
                        <a:moveTo>
                          <a:pt x="3228" y="252482"/>
                        </a:moveTo>
                        <a:cubicBezTo>
                          <a:pt x="-25075" y="241596"/>
                          <a:pt x="140388" y="84842"/>
                          <a:pt x="199171" y="43476"/>
                        </a:cubicBezTo>
                        <a:cubicBezTo>
                          <a:pt x="257954" y="2110"/>
                          <a:pt x="327622" y="-6598"/>
                          <a:pt x="355925" y="4288"/>
                        </a:cubicBezTo>
                        <a:cubicBezTo>
                          <a:pt x="384228" y="15174"/>
                          <a:pt x="425594" y="67425"/>
                          <a:pt x="368988" y="108791"/>
                        </a:cubicBezTo>
                        <a:cubicBezTo>
                          <a:pt x="312382" y="150157"/>
                          <a:pt x="31531" y="263368"/>
                          <a:pt x="3228" y="252482"/>
                        </a:cubicBezTo>
                        <a:close/>
                      </a:path>
                    </a:pathLst>
                  </a:custGeom>
                  <a:grp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>
                    <a:off x="3721856" y="2375763"/>
                    <a:ext cx="395541" cy="151698"/>
                  </a:xfrm>
                  <a:custGeom>
                    <a:avLst/>
                    <a:gdLst>
                      <a:gd name="connsiteX0" fmla="*/ 1058 w 395541"/>
                      <a:gd name="connsiteY0" fmla="*/ 145369 h 151698"/>
                      <a:gd name="connsiteX1" fmla="*/ 249252 w 395541"/>
                      <a:gd name="connsiteY1" fmla="*/ 14740 h 151698"/>
                      <a:gd name="connsiteX2" fmla="*/ 379880 w 395541"/>
                      <a:gd name="connsiteY2" fmla="*/ 14740 h 151698"/>
                      <a:gd name="connsiteX3" fmla="*/ 353755 w 395541"/>
                      <a:gd name="connsiteY3" fmla="*/ 119243 h 151698"/>
                      <a:gd name="connsiteX4" fmla="*/ 1058 w 395541"/>
                      <a:gd name="connsiteY4" fmla="*/ 145369 h 151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541" h="151698">
                        <a:moveTo>
                          <a:pt x="1058" y="145369"/>
                        </a:moveTo>
                        <a:cubicBezTo>
                          <a:pt x="-16359" y="127952"/>
                          <a:pt x="186115" y="36511"/>
                          <a:pt x="249252" y="14740"/>
                        </a:cubicBezTo>
                        <a:cubicBezTo>
                          <a:pt x="312389" y="-7031"/>
                          <a:pt x="362463" y="-2677"/>
                          <a:pt x="379880" y="14740"/>
                        </a:cubicBezTo>
                        <a:cubicBezTo>
                          <a:pt x="397297" y="32157"/>
                          <a:pt x="412538" y="97471"/>
                          <a:pt x="353755" y="119243"/>
                        </a:cubicBezTo>
                        <a:cubicBezTo>
                          <a:pt x="294972" y="141014"/>
                          <a:pt x="18475" y="162786"/>
                          <a:pt x="1058" y="145369"/>
                        </a:cubicBezTo>
                        <a:close/>
                      </a:path>
                    </a:pathLst>
                  </a:custGeom>
                  <a:grp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4" name="Rectangle 103"/>
              <p:cNvSpPr/>
              <p:nvPr/>
            </p:nvSpPr>
            <p:spPr>
              <a:xfrm>
                <a:off x="-60042" y="1246359"/>
                <a:ext cx="6096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d-ID" sz="28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ea typeface="Yu Gothic UI Semibold" panose="020B0700000000000000" pitchFamily="34" charset="-128"/>
                    <a:cs typeface="Arial" panose="020B0604020202020204" pitchFamily="34" charset="0"/>
                  </a:rPr>
                  <a:t>LIST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id-ID" sz="28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ea typeface="Yu Gothic UI Semibold" panose="020B0700000000000000" pitchFamily="34" charset="-128"/>
                    <a:cs typeface="Arial" panose="020B0604020202020204" pitchFamily="34" charset="0"/>
                  </a:rPr>
                  <a:t>OF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id-ID" sz="28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ea typeface="Yu Gothic UI Semibold" panose="020B0700000000000000" pitchFamily="34" charset="-128"/>
                    <a:cs typeface="Arial" panose="020B0604020202020204" pitchFamily="34" charset="0"/>
                  </a:rPr>
                  <a:t> CONTENT</a:t>
                </a:r>
              </a:p>
            </p:txBody>
          </p:sp>
        </p:grpSp>
      </p:grpSp>
      <p:sp>
        <p:nvSpPr>
          <p:cNvPr id="125" name="Freeform 124"/>
          <p:cNvSpPr/>
          <p:nvPr/>
        </p:nvSpPr>
        <p:spPr>
          <a:xfrm>
            <a:off x="-119403" y="3609456"/>
            <a:ext cx="5826221" cy="3496738"/>
          </a:xfrm>
          <a:custGeom>
            <a:avLst/>
            <a:gdLst>
              <a:gd name="connsiteX0" fmla="*/ 163984 w 5943430"/>
              <a:gd name="connsiteY0" fmla="*/ 230522 h 3451732"/>
              <a:gd name="connsiteX1" fmla="*/ 608121 w 5943430"/>
              <a:gd name="connsiteY1" fmla="*/ 243585 h 3451732"/>
              <a:gd name="connsiteX2" fmla="*/ 921630 w 5943430"/>
              <a:gd name="connsiteY2" fmla="*/ 557093 h 3451732"/>
              <a:gd name="connsiteX3" fmla="*/ 1783779 w 5943430"/>
              <a:gd name="connsiteY3" fmla="*/ 726910 h 3451732"/>
              <a:gd name="connsiteX4" fmla="*/ 2201790 w 5943430"/>
              <a:gd name="connsiteY4" fmla="*/ 1288613 h 3451732"/>
              <a:gd name="connsiteX5" fmla="*/ 3194567 w 5943430"/>
              <a:gd name="connsiteY5" fmla="*/ 1484556 h 3451732"/>
              <a:gd name="connsiteX6" fmla="*/ 4200407 w 5943430"/>
              <a:gd name="connsiteY6" fmla="*/ 2516522 h 3451732"/>
              <a:gd name="connsiteX7" fmla="*/ 4944990 w 5943430"/>
              <a:gd name="connsiteY7" fmla="*/ 2542647 h 3451732"/>
              <a:gd name="connsiteX8" fmla="*/ 5715699 w 5943430"/>
              <a:gd name="connsiteY8" fmla="*/ 3143539 h 3451732"/>
              <a:gd name="connsiteX9" fmla="*/ 542807 w 5943430"/>
              <a:gd name="connsiteY9" fmla="*/ 3234979 h 3451732"/>
              <a:gd name="connsiteX10" fmla="*/ 163984 w 5943430"/>
              <a:gd name="connsiteY10" fmla="*/ 230522 h 3451732"/>
              <a:gd name="connsiteX0" fmla="*/ 165734 w 5968556"/>
              <a:gd name="connsiteY0" fmla="*/ 230522 h 3475558"/>
              <a:gd name="connsiteX1" fmla="*/ 609871 w 5968556"/>
              <a:gd name="connsiteY1" fmla="*/ 243585 h 3475558"/>
              <a:gd name="connsiteX2" fmla="*/ 923380 w 5968556"/>
              <a:gd name="connsiteY2" fmla="*/ 557093 h 3475558"/>
              <a:gd name="connsiteX3" fmla="*/ 1785529 w 5968556"/>
              <a:gd name="connsiteY3" fmla="*/ 726910 h 3475558"/>
              <a:gd name="connsiteX4" fmla="*/ 2203540 w 5968556"/>
              <a:gd name="connsiteY4" fmla="*/ 1288613 h 3475558"/>
              <a:gd name="connsiteX5" fmla="*/ 3196317 w 5968556"/>
              <a:gd name="connsiteY5" fmla="*/ 1484556 h 3475558"/>
              <a:gd name="connsiteX6" fmla="*/ 4202157 w 5968556"/>
              <a:gd name="connsiteY6" fmla="*/ 2516522 h 3475558"/>
              <a:gd name="connsiteX7" fmla="*/ 4946740 w 5968556"/>
              <a:gd name="connsiteY7" fmla="*/ 2542647 h 3475558"/>
              <a:gd name="connsiteX8" fmla="*/ 5743574 w 5968556"/>
              <a:gd name="connsiteY8" fmla="*/ 3208853 h 3475558"/>
              <a:gd name="connsiteX9" fmla="*/ 544557 w 5968556"/>
              <a:gd name="connsiteY9" fmla="*/ 3234979 h 3475558"/>
              <a:gd name="connsiteX10" fmla="*/ 165734 w 5968556"/>
              <a:gd name="connsiteY10" fmla="*/ 230522 h 3475558"/>
              <a:gd name="connsiteX0" fmla="*/ 352045 w 6154867"/>
              <a:gd name="connsiteY0" fmla="*/ 220857 h 3380604"/>
              <a:gd name="connsiteX1" fmla="*/ 796182 w 6154867"/>
              <a:gd name="connsiteY1" fmla="*/ 233920 h 3380604"/>
              <a:gd name="connsiteX2" fmla="*/ 1109691 w 6154867"/>
              <a:gd name="connsiteY2" fmla="*/ 547428 h 3380604"/>
              <a:gd name="connsiteX3" fmla="*/ 1971840 w 6154867"/>
              <a:gd name="connsiteY3" fmla="*/ 717245 h 3380604"/>
              <a:gd name="connsiteX4" fmla="*/ 2389851 w 6154867"/>
              <a:gd name="connsiteY4" fmla="*/ 1278948 h 3380604"/>
              <a:gd name="connsiteX5" fmla="*/ 3382628 w 6154867"/>
              <a:gd name="connsiteY5" fmla="*/ 1474891 h 3380604"/>
              <a:gd name="connsiteX6" fmla="*/ 4388468 w 6154867"/>
              <a:gd name="connsiteY6" fmla="*/ 2506857 h 3380604"/>
              <a:gd name="connsiteX7" fmla="*/ 5133051 w 6154867"/>
              <a:gd name="connsiteY7" fmla="*/ 2532982 h 3380604"/>
              <a:gd name="connsiteX8" fmla="*/ 5929885 w 6154867"/>
              <a:gd name="connsiteY8" fmla="*/ 3199188 h 3380604"/>
              <a:gd name="connsiteX9" fmla="*/ 456548 w 6154867"/>
              <a:gd name="connsiteY9" fmla="*/ 3094685 h 3380604"/>
              <a:gd name="connsiteX10" fmla="*/ 352045 w 6154867"/>
              <a:gd name="connsiteY10" fmla="*/ 220857 h 3380604"/>
              <a:gd name="connsiteX0" fmla="*/ 27617 w 5830439"/>
              <a:gd name="connsiteY0" fmla="*/ 220857 h 3469440"/>
              <a:gd name="connsiteX1" fmla="*/ 471754 w 5830439"/>
              <a:gd name="connsiteY1" fmla="*/ 233920 h 3469440"/>
              <a:gd name="connsiteX2" fmla="*/ 785263 w 5830439"/>
              <a:gd name="connsiteY2" fmla="*/ 547428 h 3469440"/>
              <a:gd name="connsiteX3" fmla="*/ 1647412 w 5830439"/>
              <a:gd name="connsiteY3" fmla="*/ 717245 h 3469440"/>
              <a:gd name="connsiteX4" fmla="*/ 2065423 w 5830439"/>
              <a:gd name="connsiteY4" fmla="*/ 1278948 h 3469440"/>
              <a:gd name="connsiteX5" fmla="*/ 3058200 w 5830439"/>
              <a:gd name="connsiteY5" fmla="*/ 1474891 h 3469440"/>
              <a:gd name="connsiteX6" fmla="*/ 4064040 w 5830439"/>
              <a:gd name="connsiteY6" fmla="*/ 2506857 h 3469440"/>
              <a:gd name="connsiteX7" fmla="*/ 4808623 w 5830439"/>
              <a:gd name="connsiteY7" fmla="*/ 2532982 h 3469440"/>
              <a:gd name="connsiteX8" fmla="*/ 5605457 w 5830439"/>
              <a:gd name="connsiteY8" fmla="*/ 3199188 h 3469440"/>
              <a:gd name="connsiteX9" fmla="*/ 132120 w 5830439"/>
              <a:gd name="connsiteY9" fmla="*/ 3094685 h 3469440"/>
              <a:gd name="connsiteX10" fmla="*/ 27617 w 5830439"/>
              <a:gd name="connsiteY10" fmla="*/ 220857 h 3469440"/>
              <a:gd name="connsiteX0" fmla="*/ 45016 w 5847838"/>
              <a:gd name="connsiteY0" fmla="*/ 220857 h 3452574"/>
              <a:gd name="connsiteX1" fmla="*/ 489153 w 5847838"/>
              <a:gd name="connsiteY1" fmla="*/ 233920 h 3452574"/>
              <a:gd name="connsiteX2" fmla="*/ 802662 w 5847838"/>
              <a:gd name="connsiteY2" fmla="*/ 547428 h 3452574"/>
              <a:gd name="connsiteX3" fmla="*/ 1664811 w 5847838"/>
              <a:gd name="connsiteY3" fmla="*/ 717245 h 3452574"/>
              <a:gd name="connsiteX4" fmla="*/ 2082822 w 5847838"/>
              <a:gd name="connsiteY4" fmla="*/ 1278948 h 3452574"/>
              <a:gd name="connsiteX5" fmla="*/ 3075599 w 5847838"/>
              <a:gd name="connsiteY5" fmla="*/ 1474891 h 3452574"/>
              <a:gd name="connsiteX6" fmla="*/ 4081439 w 5847838"/>
              <a:gd name="connsiteY6" fmla="*/ 2506857 h 3452574"/>
              <a:gd name="connsiteX7" fmla="*/ 4826022 w 5847838"/>
              <a:gd name="connsiteY7" fmla="*/ 2532982 h 3452574"/>
              <a:gd name="connsiteX8" fmla="*/ 5622856 w 5847838"/>
              <a:gd name="connsiteY8" fmla="*/ 3199188 h 3452574"/>
              <a:gd name="connsiteX9" fmla="*/ 149519 w 5847838"/>
              <a:gd name="connsiteY9" fmla="*/ 3094685 h 3452574"/>
              <a:gd name="connsiteX10" fmla="*/ 45016 w 5847838"/>
              <a:gd name="connsiteY10" fmla="*/ 220857 h 3452574"/>
              <a:gd name="connsiteX0" fmla="*/ 49242 w 5797139"/>
              <a:gd name="connsiteY0" fmla="*/ 220857 h 3387571"/>
              <a:gd name="connsiteX1" fmla="*/ 493379 w 5797139"/>
              <a:gd name="connsiteY1" fmla="*/ 233920 h 3387571"/>
              <a:gd name="connsiteX2" fmla="*/ 806888 w 5797139"/>
              <a:gd name="connsiteY2" fmla="*/ 547428 h 3387571"/>
              <a:gd name="connsiteX3" fmla="*/ 1669037 w 5797139"/>
              <a:gd name="connsiteY3" fmla="*/ 717245 h 3387571"/>
              <a:gd name="connsiteX4" fmla="*/ 2087048 w 5797139"/>
              <a:gd name="connsiteY4" fmla="*/ 1278948 h 3387571"/>
              <a:gd name="connsiteX5" fmla="*/ 3079825 w 5797139"/>
              <a:gd name="connsiteY5" fmla="*/ 1474891 h 3387571"/>
              <a:gd name="connsiteX6" fmla="*/ 4085665 w 5797139"/>
              <a:gd name="connsiteY6" fmla="*/ 2506857 h 3387571"/>
              <a:gd name="connsiteX7" fmla="*/ 4830248 w 5797139"/>
              <a:gd name="connsiteY7" fmla="*/ 2532982 h 3387571"/>
              <a:gd name="connsiteX8" fmla="*/ 5627082 w 5797139"/>
              <a:gd name="connsiteY8" fmla="*/ 3199188 h 3387571"/>
              <a:gd name="connsiteX9" fmla="*/ 1316340 w 5797139"/>
              <a:gd name="connsiteY9" fmla="*/ 3303691 h 3387571"/>
              <a:gd name="connsiteX10" fmla="*/ 153745 w 5797139"/>
              <a:gd name="connsiteY10" fmla="*/ 3094685 h 3387571"/>
              <a:gd name="connsiteX11" fmla="*/ 49242 w 5797139"/>
              <a:gd name="connsiteY11" fmla="*/ 220857 h 3387571"/>
              <a:gd name="connsiteX0" fmla="*/ 49242 w 5797139"/>
              <a:gd name="connsiteY0" fmla="*/ 220857 h 3340686"/>
              <a:gd name="connsiteX1" fmla="*/ 493379 w 5797139"/>
              <a:gd name="connsiteY1" fmla="*/ 233920 h 3340686"/>
              <a:gd name="connsiteX2" fmla="*/ 806888 w 5797139"/>
              <a:gd name="connsiteY2" fmla="*/ 547428 h 3340686"/>
              <a:gd name="connsiteX3" fmla="*/ 1669037 w 5797139"/>
              <a:gd name="connsiteY3" fmla="*/ 717245 h 3340686"/>
              <a:gd name="connsiteX4" fmla="*/ 2087048 w 5797139"/>
              <a:gd name="connsiteY4" fmla="*/ 1278948 h 3340686"/>
              <a:gd name="connsiteX5" fmla="*/ 3079825 w 5797139"/>
              <a:gd name="connsiteY5" fmla="*/ 1474891 h 3340686"/>
              <a:gd name="connsiteX6" fmla="*/ 4085665 w 5797139"/>
              <a:gd name="connsiteY6" fmla="*/ 2506857 h 3340686"/>
              <a:gd name="connsiteX7" fmla="*/ 4830248 w 5797139"/>
              <a:gd name="connsiteY7" fmla="*/ 2532982 h 3340686"/>
              <a:gd name="connsiteX8" fmla="*/ 5627082 w 5797139"/>
              <a:gd name="connsiteY8" fmla="*/ 3199188 h 3340686"/>
              <a:gd name="connsiteX9" fmla="*/ 1316340 w 5797139"/>
              <a:gd name="connsiteY9" fmla="*/ 3303691 h 3340686"/>
              <a:gd name="connsiteX10" fmla="*/ 153745 w 5797139"/>
              <a:gd name="connsiteY10" fmla="*/ 3094685 h 3340686"/>
              <a:gd name="connsiteX11" fmla="*/ 49242 w 5797139"/>
              <a:gd name="connsiteY11" fmla="*/ 220857 h 3340686"/>
              <a:gd name="connsiteX0" fmla="*/ 70314 w 5818211"/>
              <a:gd name="connsiteY0" fmla="*/ 220857 h 3340686"/>
              <a:gd name="connsiteX1" fmla="*/ 514451 w 5818211"/>
              <a:gd name="connsiteY1" fmla="*/ 233920 h 3340686"/>
              <a:gd name="connsiteX2" fmla="*/ 827960 w 5818211"/>
              <a:gd name="connsiteY2" fmla="*/ 547428 h 3340686"/>
              <a:gd name="connsiteX3" fmla="*/ 1690109 w 5818211"/>
              <a:gd name="connsiteY3" fmla="*/ 717245 h 3340686"/>
              <a:gd name="connsiteX4" fmla="*/ 2108120 w 5818211"/>
              <a:gd name="connsiteY4" fmla="*/ 1278948 h 3340686"/>
              <a:gd name="connsiteX5" fmla="*/ 3100897 w 5818211"/>
              <a:gd name="connsiteY5" fmla="*/ 1474891 h 3340686"/>
              <a:gd name="connsiteX6" fmla="*/ 4106737 w 5818211"/>
              <a:gd name="connsiteY6" fmla="*/ 2506857 h 3340686"/>
              <a:gd name="connsiteX7" fmla="*/ 4851320 w 5818211"/>
              <a:gd name="connsiteY7" fmla="*/ 2532982 h 3340686"/>
              <a:gd name="connsiteX8" fmla="*/ 5648154 w 5818211"/>
              <a:gd name="connsiteY8" fmla="*/ 3199188 h 3340686"/>
              <a:gd name="connsiteX9" fmla="*/ 1337412 w 5818211"/>
              <a:gd name="connsiteY9" fmla="*/ 3303691 h 3340686"/>
              <a:gd name="connsiteX10" fmla="*/ 135629 w 5818211"/>
              <a:gd name="connsiteY10" fmla="*/ 3094685 h 3340686"/>
              <a:gd name="connsiteX11" fmla="*/ 70314 w 5818211"/>
              <a:gd name="connsiteY11" fmla="*/ 220857 h 3340686"/>
              <a:gd name="connsiteX0" fmla="*/ 54087 w 5841172"/>
              <a:gd name="connsiteY0" fmla="*/ 241192 h 3276908"/>
              <a:gd name="connsiteX1" fmla="*/ 537412 w 5841172"/>
              <a:gd name="connsiteY1" fmla="*/ 175878 h 3276908"/>
              <a:gd name="connsiteX2" fmla="*/ 850921 w 5841172"/>
              <a:gd name="connsiteY2" fmla="*/ 489386 h 3276908"/>
              <a:gd name="connsiteX3" fmla="*/ 1713070 w 5841172"/>
              <a:gd name="connsiteY3" fmla="*/ 659203 h 3276908"/>
              <a:gd name="connsiteX4" fmla="*/ 2131081 w 5841172"/>
              <a:gd name="connsiteY4" fmla="*/ 1220906 h 3276908"/>
              <a:gd name="connsiteX5" fmla="*/ 3123858 w 5841172"/>
              <a:gd name="connsiteY5" fmla="*/ 1416849 h 3276908"/>
              <a:gd name="connsiteX6" fmla="*/ 4129698 w 5841172"/>
              <a:gd name="connsiteY6" fmla="*/ 2448815 h 3276908"/>
              <a:gd name="connsiteX7" fmla="*/ 4874281 w 5841172"/>
              <a:gd name="connsiteY7" fmla="*/ 2474940 h 3276908"/>
              <a:gd name="connsiteX8" fmla="*/ 5671115 w 5841172"/>
              <a:gd name="connsiteY8" fmla="*/ 3141146 h 3276908"/>
              <a:gd name="connsiteX9" fmla="*/ 1360373 w 5841172"/>
              <a:gd name="connsiteY9" fmla="*/ 3245649 h 3276908"/>
              <a:gd name="connsiteX10" fmla="*/ 158590 w 5841172"/>
              <a:gd name="connsiteY10" fmla="*/ 3036643 h 3276908"/>
              <a:gd name="connsiteX11" fmla="*/ 54087 w 5841172"/>
              <a:gd name="connsiteY11" fmla="*/ 241192 h 3276908"/>
              <a:gd name="connsiteX0" fmla="*/ 54087 w 5877098"/>
              <a:gd name="connsiteY0" fmla="*/ 241192 h 3276908"/>
              <a:gd name="connsiteX1" fmla="*/ 537412 w 5877098"/>
              <a:gd name="connsiteY1" fmla="*/ 175878 h 3276908"/>
              <a:gd name="connsiteX2" fmla="*/ 850921 w 5877098"/>
              <a:gd name="connsiteY2" fmla="*/ 489386 h 3276908"/>
              <a:gd name="connsiteX3" fmla="*/ 1713070 w 5877098"/>
              <a:gd name="connsiteY3" fmla="*/ 659203 h 3276908"/>
              <a:gd name="connsiteX4" fmla="*/ 2131081 w 5877098"/>
              <a:gd name="connsiteY4" fmla="*/ 1220906 h 3276908"/>
              <a:gd name="connsiteX5" fmla="*/ 3123858 w 5877098"/>
              <a:gd name="connsiteY5" fmla="*/ 1416849 h 3276908"/>
              <a:gd name="connsiteX6" fmla="*/ 4129698 w 5877098"/>
              <a:gd name="connsiteY6" fmla="*/ 2448815 h 3276908"/>
              <a:gd name="connsiteX7" fmla="*/ 4874281 w 5877098"/>
              <a:gd name="connsiteY7" fmla="*/ 2474940 h 3276908"/>
              <a:gd name="connsiteX8" fmla="*/ 5671115 w 5877098"/>
              <a:gd name="connsiteY8" fmla="*/ 3141146 h 3276908"/>
              <a:gd name="connsiteX9" fmla="*/ 1360373 w 5877098"/>
              <a:gd name="connsiteY9" fmla="*/ 3245649 h 3276908"/>
              <a:gd name="connsiteX10" fmla="*/ 158590 w 5877098"/>
              <a:gd name="connsiteY10" fmla="*/ 3036643 h 3276908"/>
              <a:gd name="connsiteX11" fmla="*/ 54087 w 5877098"/>
              <a:gd name="connsiteY11" fmla="*/ 241192 h 3276908"/>
              <a:gd name="connsiteX0" fmla="*/ 54087 w 5865316"/>
              <a:gd name="connsiteY0" fmla="*/ 241192 h 3283971"/>
              <a:gd name="connsiteX1" fmla="*/ 537412 w 5865316"/>
              <a:gd name="connsiteY1" fmla="*/ 175878 h 3283971"/>
              <a:gd name="connsiteX2" fmla="*/ 850921 w 5865316"/>
              <a:gd name="connsiteY2" fmla="*/ 489386 h 3283971"/>
              <a:gd name="connsiteX3" fmla="*/ 1713070 w 5865316"/>
              <a:gd name="connsiteY3" fmla="*/ 659203 h 3283971"/>
              <a:gd name="connsiteX4" fmla="*/ 2131081 w 5865316"/>
              <a:gd name="connsiteY4" fmla="*/ 1220906 h 3283971"/>
              <a:gd name="connsiteX5" fmla="*/ 3123858 w 5865316"/>
              <a:gd name="connsiteY5" fmla="*/ 1416849 h 3283971"/>
              <a:gd name="connsiteX6" fmla="*/ 4129698 w 5865316"/>
              <a:gd name="connsiteY6" fmla="*/ 2448815 h 3283971"/>
              <a:gd name="connsiteX7" fmla="*/ 4874281 w 5865316"/>
              <a:gd name="connsiteY7" fmla="*/ 2474940 h 3283971"/>
              <a:gd name="connsiteX8" fmla="*/ 5658019 w 5865316"/>
              <a:gd name="connsiteY8" fmla="*/ 3192331 h 3283971"/>
              <a:gd name="connsiteX9" fmla="*/ 1360373 w 5865316"/>
              <a:gd name="connsiteY9" fmla="*/ 3245649 h 3283971"/>
              <a:gd name="connsiteX10" fmla="*/ 158590 w 5865316"/>
              <a:gd name="connsiteY10" fmla="*/ 3036643 h 3283971"/>
              <a:gd name="connsiteX11" fmla="*/ 54087 w 5865316"/>
              <a:gd name="connsiteY11" fmla="*/ 241192 h 3283971"/>
              <a:gd name="connsiteX0" fmla="*/ 54087 w 5865316"/>
              <a:gd name="connsiteY0" fmla="*/ 241192 h 3276908"/>
              <a:gd name="connsiteX1" fmla="*/ 537412 w 5865316"/>
              <a:gd name="connsiteY1" fmla="*/ 175878 h 3276908"/>
              <a:gd name="connsiteX2" fmla="*/ 850921 w 5865316"/>
              <a:gd name="connsiteY2" fmla="*/ 489386 h 3276908"/>
              <a:gd name="connsiteX3" fmla="*/ 1713070 w 5865316"/>
              <a:gd name="connsiteY3" fmla="*/ 659203 h 3276908"/>
              <a:gd name="connsiteX4" fmla="*/ 2131081 w 5865316"/>
              <a:gd name="connsiteY4" fmla="*/ 1220906 h 3276908"/>
              <a:gd name="connsiteX5" fmla="*/ 3123858 w 5865316"/>
              <a:gd name="connsiteY5" fmla="*/ 1416849 h 3276908"/>
              <a:gd name="connsiteX6" fmla="*/ 4129698 w 5865316"/>
              <a:gd name="connsiteY6" fmla="*/ 2448815 h 3276908"/>
              <a:gd name="connsiteX7" fmla="*/ 4874281 w 5865316"/>
              <a:gd name="connsiteY7" fmla="*/ 2474940 h 3276908"/>
              <a:gd name="connsiteX8" fmla="*/ 5658019 w 5865316"/>
              <a:gd name="connsiteY8" fmla="*/ 3192331 h 3276908"/>
              <a:gd name="connsiteX9" fmla="*/ 1360373 w 5865316"/>
              <a:gd name="connsiteY9" fmla="*/ 3245649 h 3276908"/>
              <a:gd name="connsiteX10" fmla="*/ 158590 w 5865316"/>
              <a:gd name="connsiteY10" fmla="*/ 3036643 h 3276908"/>
              <a:gd name="connsiteX11" fmla="*/ 54087 w 5865316"/>
              <a:gd name="connsiteY11" fmla="*/ 241192 h 327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65316" h="3276908">
                <a:moveTo>
                  <a:pt x="54087" y="241192"/>
                </a:moveTo>
                <a:cubicBezTo>
                  <a:pt x="117224" y="-235602"/>
                  <a:pt x="404606" y="134512"/>
                  <a:pt x="537412" y="175878"/>
                </a:cubicBezTo>
                <a:cubicBezTo>
                  <a:pt x="670218" y="217244"/>
                  <a:pt x="654978" y="408832"/>
                  <a:pt x="850921" y="489386"/>
                </a:cubicBezTo>
                <a:cubicBezTo>
                  <a:pt x="1046864" y="569940"/>
                  <a:pt x="1499710" y="537283"/>
                  <a:pt x="1713070" y="659203"/>
                </a:cubicBezTo>
                <a:cubicBezTo>
                  <a:pt x="1926430" y="781123"/>
                  <a:pt x="1895950" y="1094632"/>
                  <a:pt x="2131081" y="1220906"/>
                </a:cubicBezTo>
                <a:cubicBezTo>
                  <a:pt x="2366212" y="1347180"/>
                  <a:pt x="2790755" y="1212198"/>
                  <a:pt x="3123858" y="1416849"/>
                </a:cubicBezTo>
                <a:cubicBezTo>
                  <a:pt x="3456961" y="1621500"/>
                  <a:pt x="3837961" y="2272466"/>
                  <a:pt x="4129698" y="2448815"/>
                </a:cubicBezTo>
                <a:cubicBezTo>
                  <a:pt x="4421435" y="2625164"/>
                  <a:pt x="4619561" y="2351021"/>
                  <a:pt x="4874281" y="2474940"/>
                </a:cubicBezTo>
                <a:cubicBezTo>
                  <a:pt x="5129001" y="2598859"/>
                  <a:pt x="6344054" y="3204109"/>
                  <a:pt x="5658019" y="3192331"/>
                </a:cubicBezTo>
                <a:cubicBezTo>
                  <a:pt x="5076756" y="3244537"/>
                  <a:pt x="2272596" y="3263066"/>
                  <a:pt x="1360373" y="3245649"/>
                </a:cubicBezTo>
                <a:cubicBezTo>
                  <a:pt x="487339" y="3071478"/>
                  <a:pt x="376304" y="3537386"/>
                  <a:pt x="158590" y="3036643"/>
                </a:cubicBezTo>
                <a:cubicBezTo>
                  <a:pt x="-59124" y="2535900"/>
                  <a:pt x="-9050" y="717986"/>
                  <a:pt x="54087" y="241192"/>
                </a:cubicBezTo>
                <a:close/>
              </a:path>
            </a:pathLst>
          </a:custGeom>
          <a:solidFill>
            <a:srgbClr val="FBD7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Freeform 125"/>
          <p:cNvSpPr/>
          <p:nvPr/>
        </p:nvSpPr>
        <p:spPr>
          <a:xfrm>
            <a:off x="-191403" y="3853038"/>
            <a:ext cx="5792325" cy="3346853"/>
          </a:xfrm>
          <a:custGeom>
            <a:avLst/>
            <a:gdLst>
              <a:gd name="connsiteX0" fmla="*/ 163984 w 5943430"/>
              <a:gd name="connsiteY0" fmla="*/ 230522 h 3451732"/>
              <a:gd name="connsiteX1" fmla="*/ 608121 w 5943430"/>
              <a:gd name="connsiteY1" fmla="*/ 243585 h 3451732"/>
              <a:gd name="connsiteX2" fmla="*/ 921630 w 5943430"/>
              <a:gd name="connsiteY2" fmla="*/ 557093 h 3451732"/>
              <a:gd name="connsiteX3" fmla="*/ 1783779 w 5943430"/>
              <a:gd name="connsiteY3" fmla="*/ 726910 h 3451732"/>
              <a:gd name="connsiteX4" fmla="*/ 2201790 w 5943430"/>
              <a:gd name="connsiteY4" fmla="*/ 1288613 h 3451732"/>
              <a:gd name="connsiteX5" fmla="*/ 3194567 w 5943430"/>
              <a:gd name="connsiteY5" fmla="*/ 1484556 h 3451732"/>
              <a:gd name="connsiteX6" fmla="*/ 4200407 w 5943430"/>
              <a:gd name="connsiteY6" fmla="*/ 2516522 h 3451732"/>
              <a:gd name="connsiteX7" fmla="*/ 4944990 w 5943430"/>
              <a:gd name="connsiteY7" fmla="*/ 2542647 h 3451732"/>
              <a:gd name="connsiteX8" fmla="*/ 5715699 w 5943430"/>
              <a:gd name="connsiteY8" fmla="*/ 3143539 h 3451732"/>
              <a:gd name="connsiteX9" fmla="*/ 542807 w 5943430"/>
              <a:gd name="connsiteY9" fmla="*/ 3234979 h 3451732"/>
              <a:gd name="connsiteX10" fmla="*/ 163984 w 5943430"/>
              <a:gd name="connsiteY10" fmla="*/ 230522 h 3451732"/>
              <a:gd name="connsiteX0" fmla="*/ 165734 w 5968556"/>
              <a:gd name="connsiteY0" fmla="*/ 230522 h 3475558"/>
              <a:gd name="connsiteX1" fmla="*/ 609871 w 5968556"/>
              <a:gd name="connsiteY1" fmla="*/ 243585 h 3475558"/>
              <a:gd name="connsiteX2" fmla="*/ 923380 w 5968556"/>
              <a:gd name="connsiteY2" fmla="*/ 557093 h 3475558"/>
              <a:gd name="connsiteX3" fmla="*/ 1785529 w 5968556"/>
              <a:gd name="connsiteY3" fmla="*/ 726910 h 3475558"/>
              <a:gd name="connsiteX4" fmla="*/ 2203540 w 5968556"/>
              <a:gd name="connsiteY4" fmla="*/ 1288613 h 3475558"/>
              <a:gd name="connsiteX5" fmla="*/ 3196317 w 5968556"/>
              <a:gd name="connsiteY5" fmla="*/ 1484556 h 3475558"/>
              <a:gd name="connsiteX6" fmla="*/ 4202157 w 5968556"/>
              <a:gd name="connsiteY6" fmla="*/ 2516522 h 3475558"/>
              <a:gd name="connsiteX7" fmla="*/ 4946740 w 5968556"/>
              <a:gd name="connsiteY7" fmla="*/ 2542647 h 3475558"/>
              <a:gd name="connsiteX8" fmla="*/ 5743574 w 5968556"/>
              <a:gd name="connsiteY8" fmla="*/ 3208853 h 3475558"/>
              <a:gd name="connsiteX9" fmla="*/ 544557 w 5968556"/>
              <a:gd name="connsiteY9" fmla="*/ 3234979 h 3475558"/>
              <a:gd name="connsiteX10" fmla="*/ 165734 w 5968556"/>
              <a:gd name="connsiteY10" fmla="*/ 230522 h 3475558"/>
              <a:gd name="connsiteX0" fmla="*/ 352045 w 6154867"/>
              <a:gd name="connsiteY0" fmla="*/ 220857 h 3380604"/>
              <a:gd name="connsiteX1" fmla="*/ 796182 w 6154867"/>
              <a:gd name="connsiteY1" fmla="*/ 233920 h 3380604"/>
              <a:gd name="connsiteX2" fmla="*/ 1109691 w 6154867"/>
              <a:gd name="connsiteY2" fmla="*/ 547428 h 3380604"/>
              <a:gd name="connsiteX3" fmla="*/ 1971840 w 6154867"/>
              <a:gd name="connsiteY3" fmla="*/ 717245 h 3380604"/>
              <a:gd name="connsiteX4" fmla="*/ 2389851 w 6154867"/>
              <a:gd name="connsiteY4" fmla="*/ 1278948 h 3380604"/>
              <a:gd name="connsiteX5" fmla="*/ 3382628 w 6154867"/>
              <a:gd name="connsiteY5" fmla="*/ 1474891 h 3380604"/>
              <a:gd name="connsiteX6" fmla="*/ 4388468 w 6154867"/>
              <a:gd name="connsiteY6" fmla="*/ 2506857 h 3380604"/>
              <a:gd name="connsiteX7" fmla="*/ 5133051 w 6154867"/>
              <a:gd name="connsiteY7" fmla="*/ 2532982 h 3380604"/>
              <a:gd name="connsiteX8" fmla="*/ 5929885 w 6154867"/>
              <a:gd name="connsiteY8" fmla="*/ 3199188 h 3380604"/>
              <a:gd name="connsiteX9" fmla="*/ 456548 w 6154867"/>
              <a:gd name="connsiteY9" fmla="*/ 3094685 h 3380604"/>
              <a:gd name="connsiteX10" fmla="*/ 352045 w 6154867"/>
              <a:gd name="connsiteY10" fmla="*/ 220857 h 3380604"/>
              <a:gd name="connsiteX0" fmla="*/ 27617 w 5830439"/>
              <a:gd name="connsiteY0" fmla="*/ 220857 h 3469440"/>
              <a:gd name="connsiteX1" fmla="*/ 471754 w 5830439"/>
              <a:gd name="connsiteY1" fmla="*/ 233920 h 3469440"/>
              <a:gd name="connsiteX2" fmla="*/ 785263 w 5830439"/>
              <a:gd name="connsiteY2" fmla="*/ 547428 h 3469440"/>
              <a:gd name="connsiteX3" fmla="*/ 1647412 w 5830439"/>
              <a:gd name="connsiteY3" fmla="*/ 717245 h 3469440"/>
              <a:gd name="connsiteX4" fmla="*/ 2065423 w 5830439"/>
              <a:gd name="connsiteY4" fmla="*/ 1278948 h 3469440"/>
              <a:gd name="connsiteX5" fmla="*/ 3058200 w 5830439"/>
              <a:gd name="connsiteY5" fmla="*/ 1474891 h 3469440"/>
              <a:gd name="connsiteX6" fmla="*/ 4064040 w 5830439"/>
              <a:gd name="connsiteY6" fmla="*/ 2506857 h 3469440"/>
              <a:gd name="connsiteX7" fmla="*/ 4808623 w 5830439"/>
              <a:gd name="connsiteY7" fmla="*/ 2532982 h 3469440"/>
              <a:gd name="connsiteX8" fmla="*/ 5605457 w 5830439"/>
              <a:gd name="connsiteY8" fmla="*/ 3199188 h 3469440"/>
              <a:gd name="connsiteX9" fmla="*/ 132120 w 5830439"/>
              <a:gd name="connsiteY9" fmla="*/ 3094685 h 3469440"/>
              <a:gd name="connsiteX10" fmla="*/ 27617 w 5830439"/>
              <a:gd name="connsiteY10" fmla="*/ 220857 h 3469440"/>
              <a:gd name="connsiteX0" fmla="*/ 45016 w 5847838"/>
              <a:gd name="connsiteY0" fmla="*/ 220857 h 3452574"/>
              <a:gd name="connsiteX1" fmla="*/ 489153 w 5847838"/>
              <a:gd name="connsiteY1" fmla="*/ 233920 h 3452574"/>
              <a:gd name="connsiteX2" fmla="*/ 802662 w 5847838"/>
              <a:gd name="connsiteY2" fmla="*/ 547428 h 3452574"/>
              <a:gd name="connsiteX3" fmla="*/ 1664811 w 5847838"/>
              <a:gd name="connsiteY3" fmla="*/ 717245 h 3452574"/>
              <a:gd name="connsiteX4" fmla="*/ 2082822 w 5847838"/>
              <a:gd name="connsiteY4" fmla="*/ 1278948 h 3452574"/>
              <a:gd name="connsiteX5" fmla="*/ 3075599 w 5847838"/>
              <a:gd name="connsiteY5" fmla="*/ 1474891 h 3452574"/>
              <a:gd name="connsiteX6" fmla="*/ 4081439 w 5847838"/>
              <a:gd name="connsiteY6" fmla="*/ 2506857 h 3452574"/>
              <a:gd name="connsiteX7" fmla="*/ 4826022 w 5847838"/>
              <a:gd name="connsiteY7" fmla="*/ 2532982 h 3452574"/>
              <a:gd name="connsiteX8" fmla="*/ 5622856 w 5847838"/>
              <a:gd name="connsiteY8" fmla="*/ 3199188 h 3452574"/>
              <a:gd name="connsiteX9" fmla="*/ 149519 w 5847838"/>
              <a:gd name="connsiteY9" fmla="*/ 3094685 h 3452574"/>
              <a:gd name="connsiteX10" fmla="*/ 45016 w 5847838"/>
              <a:gd name="connsiteY10" fmla="*/ 220857 h 3452574"/>
              <a:gd name="connsiteX0" fmla="*/ 49242 w 5797139"/>
              <a:gd name="connsiteY0" fmla="*/ 220857 h 3387571"/>
              <a:gd name="connsiteX1" fmla="*/ 493379 w 5797139"/>
              <a:gd name="connsiteY1" fmla="*/ 233920 h 3387571"/>
              <a:gd name="connsiteX2" fmla="*/ 806888 w 5797139"/>
              <a:gd name="connsiteY2" fmla="*/ 547428 h 3387571"/>
              <a:gd name="connsiteX3" fmla="*/ 1669037 w 5797139"/>
              <a:gd name="connsiteY3" fmla="*/ 717245 h 3387571"/>
              <a:gd name="connsiteX4" fmla="*/ 2087048 w 5797139"/>
              <a:gd name="connsiteY4" fmla="*/ 1278948 h 3387571"/>
              <a:gd name="connsiteX5" fmla="*/ 3079825 w 5797139"/>
              <a:gd name="connsiteY5" fmla="*/ 1474891 h 3387571"/>
              <a:gd name="connsiteX6" fmla="*/ 4085665 w 5797139"/>
              <a:gd name="connsiteY6" fmla="*/ 2506857 h 3387571"/>
              <a:gd name="connsiteX7" fmla="*/ 4830248 w 5797139"/>
              <a:gd name="connsiteY7" fmla="*/ 2532982 h 3387571"/>
              <a:gd name="connsiteX8" fmla="*/ 5627082 w 5797139"/>
              <a:gd name="connsiteY8" fmla="*/ 3199188 h 3387571"/>
              <a:gd name="connsiteX9" fmla="*/ 1316340 w 5797139"/>
              <a:gd name="connsiteY9" fmla="*/ 3303691 h 3387571"/>
              <a:gd name="connsiteX10" fmla="*/ 153745 w 5797139"/>
              <a:gd name="connsiteY10" fmla="*/ 3094685 h 3387571"/>
              <a:gd name="connsiteX11" fmla="*/ 49242 w 5797139"/>
              <a:gd name="connsiteY11" fmla="*/ 220857 h 3387571"/>
              <a:gd name="connsiteX0" fmla="*/ 49242 w 5797139"/>
              <a:gd name="connsiteY0" fmla="*/ 220857 h 3340686"/>
              <a:gd name="connsiteX1" fmla="*/ 493379 w 5797139"/>
              <a:gd name="connsiteY1" fmla="*/ 233920 h 3340686"/>
              <a:gd name="connsiteX2" fmla="*/ 806888 w 5797139"/>
              <a:gd name="connsiteY2" fmla="*/ 547428 h 3340686"/>
              <a:gd name="connsiteX3" fmla="*/ 1669037 w 5797139"/>
              <a:gd name="connsiteY3" fmla="*/ 717245 h 3340686"/>
              <a:gd name="connsiteX4" fmla="*/ 2087048 w 5797139"/>
              <a:gd name="connsiteY4" fmla="*/ 1278948 h 3340686"/>
              <a:gd name="connsiteX5" fmla="*/ 3079825 w 5797139"/>
              <a:gd name="connsiteY5" fmla="*/ 1474891 h 3340686"/>
              <a:gd name="connsiteX6" fmla="*/ 4085665 w 5797139"/>
              <a:gd name="connsiteY6" fmla="*/ 2506857 h 3340686"/>
              <a:gd name="connsiteX7" fmla="*/ 4830248 w 5797139"/>
              <a:gd name="connsiteY7" fmla="*/ 2532982 h 3340686"/>
              <a:gd name="connsiteX8" fmla="*/ 5627082 w 5797139"/>
              <a:gd name="connsiteY8" fmla="*/ 3199188 h 3340686"/>
              <a:gd name="connsiteX9" fmla="*/ 1316340 w 5797139"/>
              <a:gd name="connsiteY9" fmla="*/ 3303691 h 3340686"/>
              <a:gd name="connsiteX10" fmla="*/ 153745 w 5797139"/>
              <a:gd name="connsiteY10" fmla="*/ 3094685 h 3340686"/>
              <a:gd name="connsiteX11" fmla="*/ 49242 w 5797139"/>
              <a:gd name="connsiteY11" fmla="*/ 220857 h 3340686"/>
              <a:gd name="connsiteX0" fmla="*/ 70314 w 5818211"/>
              <a:gd name="connsiteY0" fmla="*/ 220857 h 3340686"/>
              <a:gd name="connsiteX1" fmla="*/ 514451 w 5818211"/>
              <a:gd name="connsiteY1" fmla="*/ 233920 h 3340686"/>
              <a:gd name="connsiteX2" fmla="*/ 827960 w 5818211"/>
              <a:gd name="connsiteY2" fmla="*/ 547428 h 3340686"/>
              <a:gd name="connsiteX3" fmla="*/ 1690109 w 5818211"/>
              <a:gd name="connsiteY3" fmla="*/ 717245 h 3340686"/>
              <a:gd name="connsiteX4" fmla="*/ 2108120 w 5818211"/>
              <a:gd name="connsiteY4" fmla="*/ 1278948 h 3340686"/>
              <a:gd name="connsiteX5" fmla="*/ 3100897 w 5818211"/>
              <a:gd name="connsiteY5" fmla="*/ 1474891 h 3340686"/>
              <a:gd name="connsiteX6" fmla="*/ 4106737 w 5818211"/>
              <a:gd name="connsiteY6" fmla="*/ 2506857 h 3340686"/>
              <a:gd name="connsiteX7" fmla="*/ 4851320 w 5818211"/>
              <a:gd name="connsiteY7" fmla="*/ 2532982 h 3340686"/>
              <a:gd name="connsiteX8" fmla="*/ 5648154 w 5818211"/>
              <a:gd name="connsiteY8" fmla="*/ 3199188 h 3340686"/>
              <a:gd name="connsiteX9" fmla="*/ 1337412 w 5818211"/>
              <a:gd name="connsiteY9" fmla="*/ 3303691 h 3340686"/>
              <a:gd name="connsiteX10" fmla="*/ 135629 w 5818211"/>
              <a:gd name="connsiteY10" fmla="*/ 3094685 h 3340686"/>
              <a:gd name="connsiteX11" fmla="*/ 70314 w 5818211"/>
              <a:gd name="connsiteY11" fmla="*/ 220857 h 3340686"/>
              <a:gd name="connsiteX0" fmla="*/ 54087 w 5841172"/>
              <a:gd name="connsiteY0" fmla="*/ 241192 h 3276908"/>
              <a:gd name="connsiteX1" fmla="*/ 537412 w 5841172"/>
              <a:gd name="connsiteY1" fmla="*/ 175878 h 3276908"/>
              <a:gd name="connsiteX2" fmla="*/ 850921 w 5841172"/>
              <a:gd name="connsiteY2" fmla="*/ 489386 h 3276908"/>
              <a:gd name="connsiteX3" fmla="*/ 1713070 w 5841172"/>
              <a:gd name="connsiteY3" fmla="*/ 659203 h 3276908"/>
              <a:gd name="connsiteX4" fmla="*/ 2131081 w 5841172"/>
              <a:gd name="connsiteY4" fmla="*/ 1220906 h 3276908"/>
              <a:gd name="connsiteX5" fmla="*/ 3123858 w 5841172"/>
              <a:gd name="connsiteY5" fmla="*/ 1416849 h 3276908"/>
              <a:gd name="connsiteX6" fmla="*/ 4129698 w 5841172"/>
              <a:gd name="connsiteY6" fmla="*/ 2448815 h 3276908"/>
              <a:gd name="connsiteX7" fmla="*/ 4874281 w 5841172"/>
              <a:gd name="connsiteY7" fmla="*/ 2474940 h 3276908"/>
              <a:gd name="connsiteX8" fmla="*/ 5671115 w 5841172"/>
              <a:gd name="connsiteY8" fmla="*/ 3141146 h 3276908"/>
              <a:gd name="connsiteX9" fmla="*/ 1360373 w 5841172"/>
              <a:gd name="connsiteY9" fmla="*/ 3245649 h 3276908"/>
              <a:gd name="connsiteX10" fmla="*/ 158590 w 5841172"/>
              <a:gd name="connsiteY10" fmla="*/ 3036643 h 3276908"/>
              <a:gd name="connsiteX11" fmla="*/ 54087 w 5841172"/>
              <a:gd name="connsiteY11" fmla="*/ 241192 h 3276908"/>
              <a:gd name="connsiteX0" fmla="*/ 54087 w 5932851"/>
              <a:gd name="connsiteY0" fmla="*/ 241192 h 3276908"/>
              <a:gd name="connsiteX1" fmla="*/ 537412 w 5932851"/>
              <a:gd name="connsiteY1" fmla="*/ 175878 h 3276908"/>
              <a:gd name="connsiteX2" fmla="*/ 850921 w 5932851"/>
              <a:gd name="connsiteY2" fmla="*/ 489386 h 3276908"/>
              <a:gd name="connsiteX3" fmla="*/ 1713070 w 5932851"/>
              <a:gd name="connsiteY3" fmla="*/ 659203 h 3276908"/>
              <a:gd name="connsiteX4" fmla="*/ 2131081 w 5932851"/>
              <a:gd name="connsiteY4" fmla="*/ 1220906 h 3276908"/>
              <a:gd name="connsiteX5" fmla="*/ 3123858 w 5932851"/>
              <a:gd name="connsiteY5" fmla="*/ 1416849 h 3276908"/>
              <a:gd name="connsiteX6" fmla="*/ 4129698 w 5932851"/>
              <a:gd name="connsiteY6" fmla="*/ 2448815 h 3276908"/>
              <a:gd name="connsiteX7" fmla="*/ 4874281 w 5932851"/>
              <a:gd name="connsiteY7" fmla="*/ 2474940 h 3276908"/>
              <a:gd name="connsiteX8" fmla="*/ 5671115 w 5932851"/>
              <a:gd name="connsiteY8" fmla="*/ 3141146 h 3276908"/>
              <a:gd name="connsiteX9" fmla="*/ 1360373 w 5932851"/>
              <a:gd name="connsiteY9" fmla="*/ 3245649 h 3276908"/>
              <a:gd name="connsiteX10" fmla="*/ 158590 w 5932851"/>
              <a:gd name="connsiteY10" fmla="*/ 3036643 h 3276908"/>
              <a:gd name="connsiteX11" fmla="*/ 54087 w 5932851"/>
              <a:gd name="connsiteY11" fmla="*/ 241192 h 3276908"/>
              <a:gd name="connsiteX0" fmla="*/ 54087 w 5932851"/>
              <a:gd name="connsiteY0" fmla="*/ 241192 h 3276908"/>
              <a:gd name="connsiteX1" fmla="*/ 537412 w 5932851"/>
              <a:gd name="connsiteY1" fmla="*/ 175878 h 3276908"/>
              <a:gd name="connsiteX2" fmla="*/ 850921 w 5932851"/>
              <a:gd name="connsiteY2" fmla="*/ 489386 h 3276908"/>
              <a:gd name="connsiteX3" fmla="*/ 1713070 w 5932851"/>
              <a:gd name="connsiteY3" fmla="*/ 659203 h 3276908"/>
              <a:gd name="connsiteX4" fmla="*/ 2131081 w 5932851"/>
              <a:gd name="connsiteY4" fmla="*/ 1220906 h 3276908"/>
              <a:gd name="connsiteX5" fmla="*/ 3123858 w 5932851"/>
              <a:gd name="connsiteY5" fmla="*/ 1416849 h 3276908"/>
              <a:gd name="connsiteX6" fmla="*/ 4129698 w 5932851"/>
              <a:gd name="connsiteY6" fmla="*/ 2448815 h 3276908"/>
              <a:gd name="connsiteX7" fmla="*/ 4874281 w 5932851"/>
              <a:gd name="connsiteY7" fmla="*/ 2474940 h 3276908"/>
              <a:gd name="connsiteX8" fmla="*/ 5671115 w 5932851"/>
              <a:gd name="connsiteY8" fmla="*/ 3141146 h 3276908"/>
              <a:gd name="connsiteX9" fmla="*/ 1360373 w 5932851"/>
              <a:gd name="connsiteY9" fmla="*/ 3245649 h 3276908"/>
              <a:gd name="connsiteX10" fmla="*/ 158590 w 5932851"/>
              <a:gd name="connsiteY10" fmla="*/ 3036643 h 3276908"/>
              <a:gd name="connsiteX11" fmla="*/ 54087 w 5932851"/>
              <a:gd name="connsiteY11" fmla="*/ 241192 h 3276908"/>
              <a:gd name="connsiteX0" fmla="*/ 54087 w 5932851"/>
              <a:gd name="connsiteY0" fmla="*/ 241192 h 3276908"/>
              <a:gd name="connsiteX1" fmla="*/ 537412 w 5932851"/>
              <a:gd name="connsiteY1" fmla="*/ 175878 h 3276908"/>
              <a:gd name="connsiteX2" fmla="*/ 850921 w 5932851"/>
              <a:gd name="connsiteY2" fmla="*/ 489386 h 3276908"/>
              <a:gd name="connsiteX3" fmla="*/ 1713070 w 5932851"/>
              <a:gd name="connsiteY3" fmla="*/ 659203 h 3276908"/>
              <a:gd name="connsiteX4" fmla="*/ 2131081 w 5932851"/>
              <a:gd name="connsiteY4" fmla="*/ 1220906 h 3276908"/>
              <a:gd name="connsiteX5" fmla="*/ 3123858 w 5932851"/>
              <a:gd name="connsiteY5" fmla="*/ 1416849 h 3276908"/>
              <a:gd name="connsiteX6" fmla="*/ 4129698 w 5932851"/>
              <a:gd name="connsiteY6" fmla="*/ 2448815 h 3276908"/>
              <a:gd name="connsiteX7" fmla="*/ 4874281 w 5932851"/>
              <a:gd name="connsiteY7" fmla="*/ 2474940 h 3276908"/>
              <a:gd name="connsiteX8" fmla="*/ 5671115 w 5932851"/>
              <a:gd name="connsiteY8" fmla="*/ 3141146 h 3276908"/>
              <a:gd name="connsiteX9" fmla="*/ 1360373 w 5932851"/>
              <a:gd name="connsiteY9" fmla="*/ 3245649 h 3276908"/>
              <a:gd name="connsiteX10" fmla="*/ 158590 w 5932851"/>
              <a:gd name="connsiteY10" fmla="*/ 3036643 h 3276908"/>
              <a:gd name="connsiteX11" fmla="*/ 54087 w 5932851"/>
              <a:gd name="connsiteY11" fmla="*/ 241192 h 327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32851" h="3276908">
                <a:moveTo>
                  <a:pt x="54087" y="241192"/>
                </a:moveTo>
                <a:cubicBezTo>
                  <a:pt x="117224" y="-235602"/>
                  <a:pt x="404606" y="134512"/>
                  <a:pt x="537412" y="175878"/>
                </a:cubicBezTo>
                <a:cubicBezTo>
                  <a:pt x="670218" y="217244"/>
                  <a:pt x="654978" y="408832"/>
                  <a:pt x="850921" y="489386"/>
                </a:cubicBezTo>
                <a:cubicBezTo>
                  <a:pt x="1046864" y="569940"/>
                  <a:pt x="1499710" y="537283"/>
                  <a:pt x="1713070" y="659203"/>
                </a:cubicBezTo>
                <a:cubicBezTo>
                  <a:pt x="1926430" y="781123"/>
                  <a:pt x="1895950" y="1094632"/>
                  <a:pt x="2131081" y="1220906"/>
                </a:cubicBezTo>
                <a:cubicBezTo>
                  <a:pt x="2366212" y="1347180"/>
                  <a:pt x="2790755" y="1212198"/>
                  <a:pt x="3123858" y="1416849"/>
                </a:cubicBezTo>
                <a:cubicBezTo>
                  <a:pt x="3456961" y="1621500"/>
                  <a:pt x="3837961" y="2272466"/>
                  <a:pt x="4129698" y="2448815"/>
                </a:cubicBezTo>
                <a:cubicBezTo>
                  <a:pt x="4421435" y="2625164"/>
                  <a:pt x="4617378" y="2359552"/>
                  <a:pt x="4874281" y="2474940"/>
                </a:cubicBezTo>
                <a:cubicBezTo>
                  <a:pt x="5131184" y="2590328"/>
                  <a:pt x="6495795" y="3150120"/>
                  <a:pt x="5671115" y="3141146"/>
                </a:cubicBezTo>
                <a:cubicBezTo>
                  <a:pt x="5049659" y="3227577"/>
                  <a:pt x="2272596" y="3263066"/>
                  <a:pt x="1360373" y="3245649"/>
                </a:cubicBezTo>
                <a:cubicBezTo>
                  <a:pt x="487339" y="3071478"/>
                  <a:pt x="376304" y="3537386"/>
                  <a:pt x="158590" y="3036643"/>
                </a:cubicBezTo>
                <a:cubicBezTo>
                  <a:pt x="-59124" y="2535900"/>
                  <a:pt x="-9050" y="717986"/>
                  <a:pt x="54087" y="241192"/>
                </a:cubicBezTo>
                <a:close/>
              </a:path>
            </a:pathLst>
          </a:custGeom>
          <a:solidFill>
            <a:srgbClr val="C0C8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>
            <a:off x="7543" y="1182424"/>
            <a:ext cx="852941" cy="26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0167" l="48593" r="100000">
                        <a14:foregroundMark x1="55852" y1="3833" x2="58963" y2="750"/>
                        <a14:foregroundMark x1="90370" y1="1333" x2="96444" y2="1167"/>
                        <a14:backgroundMark x1="69037" y1="4917" x2="69037" y2="4917"/>
                        <a14:backgroundMark x1="70815" y1="4917" x2="89037" y2="4917"/>
                        <a14:backgroundMark x1="68741" y1="1917" x2="62963" y2="7583"/>
                        <a14:backgroundMark x1="52444" y1="1750" x2="53778" y2="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02" b="77524"/>
          <a:stretch/>
        </p:blipFill>
        <p:spPr>
          <a:xfrm flipH="1">
            <a:off x="-12857" y="-13063"/>
            <a:ext cx="3043897" cy="21678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7" b="59083" l="78519" r="100000">
                        <a14:foregroundMark x1="87407" y1="51083" x2="92741" y2="4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87" t="26857" b="37333"/>
          <a:stretch/>
        </p:blipFill>
        <p:spPr>
          <a:xfrm>
            <a:off x="11061538" y="2041205"/>
            <a:ext cx="1130462" cy="30221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9909623" y="4279523"/>
            <a:ext cx="1277560" cy="39121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>
            <a:off x="7543" y="1182423"/>
            <a:ext cx="1045014" cy="3272011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838943" y="2461048"/>
            <a:ext cx="2668766" cy="4645146"/>
          </a:xfrm>
          <a:custGeom>
            <a:avLst/>
            <a:gdLst>
              <a:gd name="connsiteX0" fmla="*/ 232211 w 2668766"/>
              <a:gd name="connsiteY0" fmla="*/ 4410015 h 4500083"/>
              <a:gd name="connsiteX1" fmla="*/ 310588 w 2668766"/>
              <a:gd name="connsiteY1" fmla="*/ 4148758 h 4500083"/>
              <a:gd name="connsiteX2" fmla="*/ 728600 w 2668766"/>
              <a:gd name="connsiteY2" fmla="*/ 3299672 h 4500083"/>
              <a:gd name="connsiteX3" fmla="*/ 10143 w 2668766"/>
              <a:gd name="connsiteY3" fmla="*/ 1862758 h 4500083"/>
              <a:gd name="connsiteX4" fmla="*/ 349777 w 2668766"/>
              <a:gd name="connsiteY4" fmla="*/ 1784381 h 4500083"/>
              <a:gd name="connsiteX5" fmla="*/ 950668 w 2668766"/>
              <a:gd name="connsiteY5" fmla="*/ 2777158 h 4500083"/>
              <a:gd name="connsiteX6" fmla="*/ 806977 w 2668766"/>
              <a:gd name="connsiteY6" fmla="*/ 1784381 h 4500083"/>
              <a:gd name="connsiteX7" fmla="*/ 924543 w 2668766"/>
              <a:gd name="connsiteY7" fmla="*/ 1261866 h 4500083"/>
              <a:gd name="connsiteX8" fmla="*/ 820040 w 2668766"/>
              <a:gd name="connsiteY8" fmla="*/ 334403 h 4500083"/>
              <a:gd name="connsiteX9" fmla="*/ 624097 w 2668766"/>
              <a:gd name="connsiteY9" fmla="*/ 33958 h 4500083"/>
              <a:gd name="connsiteX10" fmla="*/ 1068234 w 2668766"/>
              <a:gd name="connsiteY10" fmla="*/ 86209 h 4500083"/>
              <a:gd name="connsiteX11" fmla="*/ 1238051 w 2668766"/>
              <a:gd name="connsiteY11" fmla="*/ 739352 h 4500083"/>
              <a:gd name="connsiteX12" fmla="*/ 1172737 w 2668766"/>
              <a:gd name="connsiteY12" fmla="*/ 1588438 h 4500083"/>
              <a:gd name="connsiteX13" fmla="*/ 1329491 w 2668766"/>
              <a:gd name="connsiteY13" fmla="*/ 2489775 h 4500083"/>
              <a:gd name="connsiteX14" fmla="*/ 1185800 w 2668766"/>
              <a:gd name="connsiteY14" fmla="*/ 3064541 h 4500083"/>
              <a:gd name="connsiteX15" fmla="*/ 2152451 w 2668766"/>
              <a:gd name="connsiteY15" fmla="*/ 2620403 h 4500083"/>
              <a:gd name="connsiteX16" fmla="*/ 2648840 w 2668766"/>
              <a:gd name="connsiteY16" fmla="*/ 2633466 h 4500083"/>
              <a:gd name="connsiteX17" fmla="*/ 1499308 w 2668766"/>
              <a:gd name="connsiteY17" fmla="*/ 3234358 h 4500083"/>
              <a:gd name="connsiteX18" fmla="*/ 1629937 w 2668766"/>
              <a:gd name="connsiteY18" fmla="*/ 4396952 h 4500083"/>
              <a:gd name="connsiteX19" fmla="*/ 232211 w 2668766"/>
              <a:gd name="connsiteY19" fmla="*/ 4410015 h 4500083"/>
              <a:gd name="connsiteX0" fmla="*/ 193023 w 2668766"/>
              <a:gd name="connsiteY0" fmla="*/ 4463293 h 4522793"/>
              <a:gd name="connsiteX1" fmla="*/ 310588 w 2668766"/>
              <a:gd name="connsiteY1" fmla="*/ 4148758 h 4522793"/>
              <a:gd name="connsiteX2" fmla="*/ 728600 w 2668766"/>
              <a:gd name="connsiteY2" fmla="*/ 3299672 h 4522793"/>
              <a:gd name="connsiteX3" fmla="*/ 10143 w 2668766"/>
              <a:gd name="connsiteY3" fmla="*/ 1862758 h 4522793"/>
              <a:gd name="connsiteX4" fmla="*/ 349777 w 2668766"/>
              <a:gd name="connsiteY4" fmla="*/ 1784381 h 4522793"/>
              <a:gd name="connsiteX5" fmla="*/ 950668 w 2668766"/>
              <a:gd name="connsiteY5" fmla="*/ 2777158 h 4522793"/>
              <a:gd name="connsiteX6" fmla="*/ 806977 w 2668766"/>
              <a:gd name="connsiteY6" fmla="*/ 1784381 h 4522793"/>
              <a:gd name="connsiteX7" fmla="*/ 924543 w 2668766"/>
              <a:gd name="connsiteY7" fmla="*/ 1261866 h 4522793"/>
              <a:gd name="connsiteX8" fmla="*/ 820040 w 2668766"/>
              <a:gd name="connsiteY8" fmla="*/ 334403 h 4522793"/>
              <a:gd name="connsiteX9" fmla="*/ 624097 w 2668766"/>
              <a:gd name="connsiteY9" fmla="*/ 33958 h 4522793"/>
              <a:gd name="connsiteX10" fmla="*/ 1068234 w 2668766"/>
              <a:gd name="connsiteY10" fmla="*/ 86209 h 4522793"/>
              <a:gd name="connsiteX11" fmla="*/ 1238051 w 2668766"/>
              <a:gd name="connsiteY11" fmla="*/ 739352 h 4522793"/>
              <a:gd name="connsiteX12" fmla="*/ 1172737 w 2668766"/>
              <a:gd name="connsiteY12" fmla="*/ 1588438 h 4522793"/>
              <a:gd name="connsiteX13" fmla="*/ 1329491 w 2668766"/>
              <a:gd name="connsiteY13" fmla="*/ 2489775 h 4522793"/>
              <a:gd name="connsiteX14" fmla="*/ 1185800 w 2668766"/>
              <a:gd name="connsiteY14" fmla="*/ 3064541 h 4522793"/>
              <a:gd name="connsiteX15" fmla="*/ 2152451 w 2668766"/>
              <a:gd name="connsiteY15" fmla="*/ 2620403 h 4522793"/>
              <a:gd name="connsiteX16" fmla="*/ 2648840 w 2668766"/>
              <a:gd name="connsiteY16" fmla="*/ 2633466 h 4522793"/>
              <a:gd name="connsiteX17" fmla="*/ 1499308 w 2668766"/>
              <a:gd name="connsiteY17" fmla="*/ 3234358 h 4522793"/>
              <a:gd name="connsiteX18" fmla="*/ 1629937 w 2668766"/>
              <a:gd name="connsiteY18" fmla="*/ 4396952 h 4522793"/>
              <a:gd name="connsiteX19" fmla="*/ 193023 w 2668766"/>
              <a:gd name="connsiteY19" fmla="*/ 4463293 h 452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8766" h="4522793">
                <a:moveTo>
                  <a:pt x="193023" y="4463293"/>
                </a:moveTo>
                <a:cubicBezTo>
                  <a:pt x="-26868" y="4421927"/>
                  <a:pt x="221325" y="4342695"/>
                  <a:pt x="310588" y="4148758"/>
                </a:cubicBezTo>
                <a:cubicBezTo>
                  <a:pt x="399851" y="3954821"/>
                  <a:pt x="778674" y="3680672"/>
                  <a:pt x="728600" y="3299672"/>
                </a:cubicBezTo>
                <a:cubicBezTo>
                  <a:pt x="678526" y="2918672"/>
                  <a:pt x="73280" y="2115306"/>
                  <a:pt x="10143" y="1862758"/>
                </a:cubicBezTo>
                <a:cubicBezTo>
                  <a:pt x="-52994" y="1610210"/>
                  <a:pt x="193023" y="1631981"/>
                  <a:pt x="349777" y="1784381"/>
                </a:cubicBezTo>
                <a:cubicBezTo>
                  <a:pt x="506531" y="1936781"/>
                  <a:pt x="874468" y="2777158"/>
                  <a:pt x="950668" y="2777158"/>
                </a:cubicBezTo>
                <a:cubicBezTo>
                  <a:pt x="1026868" y="2777158"/>
                  <a:pt x="811331" y="2036930"/>
                  <a:pt x="806977" y="1784381"/>
                </a:cubicBezTo>
                <a:cubicBezTo>
                  <a:pt x="802623" y="1531832"/>
                  <a:pt x="922366" y="1503529"/>
                  <a:pt x="924543" y="1261866"/>
                </a:cubicBezTo>
                <a:cubicBezTo>
                  <a:pt x="926720" y="1020203"/>
                  <a:pt x="870114" y="539054"/>
                  <a:pt x="820040" y="334403"/>
                </a:cubicBezTo>
                <a:cubicBezTo>
                  <a:pt x="769966" y="129752"/>
                  <a:pt x="582731" y="75324"/>
                  <a:pt x="624097" y="33958"/>
                </a:cubicBezTo>
                <a:cubicBezTo>
                  <a:pt x="665463" y="-7408"/>
                  <a:pt x="965908" y="-31357"/>
                  <a:pt x="1068234" y="86209"/>
                </a:cubicBezTo>
                <a:cubicBezTo>
                  <a:pt x="1170560" y="203775"/>
                  <a:pt x="1220634" y="488981"/>
                  <a:pt x="1238051" y="739352"/>
                </a:cubicBezTo>
                <a:cubicBezTo>
                  <a:pt x="1255468" y="989723"/>
                  <a:pt x="1157497" y="1296701"/>
                  <a:pt x="1172737" y="1588438"/>
                </a:cubicBezTo>
                <a:cubicBezTo>
                  <a:pt x="1187977" y="1880175"/>
                  <a:pt x="1327314" y="2243758"/>
                  <a:pt x="1329491" y="2489775"/>
                </a:cubicBezTo>
                <a:cubicBezTo>
                  <a:pt x="1331668" y="2735792"/>
                  <a:pt x="1048640" y="3042770"/>
                  <a:pt x="1185800" y="3064541"/>
                </a:cubicBezTo>
                <a:cubicBezTo>
                  <a:pt x="1322960" y="3086312"/>
                  <a:pt x="1908611" y="2692249"/>
                  <a:pt x="2152451" y="2620403"/>
                </a:cubicBezTo>
                <a:cubicBezTo>
                  <a:pt x="2396291" y="2548557"/>
                  <a:pt x="2757697" y="2531140"/>
                  <a:pt x="2648840" y="2633466"/>
                </a:cubicBezTo>
                <a:cubicBezTo>
                  <a:pt x="2539983" y="2735792"/>
                  <a:pt x="1669125" y="2940444"/>
                  <a:pt x="1499308" y="3234358"/>
                </a:cubicBezTo>
                <a:cubicBezTo>
                  <a:pt x="1329491" y="3528272"/>
                  <a:pt x="1847651" y="4192129"/>
                  <a:pt x="1629937" y="4396952"/>
                </a:cubicBezTo>
                <a:cubicBezTo>
                  <a:pt x="1412223" y="4601775"/>
                  <a:pt x="412914" y="4504659"/>
                  <a:pt x="193023" y="4463293"/>
                </a:cubicBezTo>
                <a:close/>
              </a:path>
            </a:pathLst>
          </a:custGeom>
          <a:noFill/>
          <a:ln w="38100">
            <a:solidFill>
              <a:srgbClr val="827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2283" y="-36087"/>
            <a:ext cx="2762463" cy="2605114"/>
          </a:xfrm>
          <a:prstGeom prst="ellipse">
            <a:avLst/>
          </a:prstGeom>
          <a:solidFill>
            <a:srgbClr val="8EC6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-35886" y="2657189"/>
            <a:ext cx="1655679" cy="1666617"/>
          </a:xfrm>
          <a:prstGeom prst="ellipse">
            <a:avLst/>
          </a:prstGeom>
          <a:solidFill>
            <a:srgbClr val="547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17910" y="2683315"/>
            <a:ext cx="2746954" cy="2473235"/>
          </a:xfrm>
          <a:prstGeom prst="ellipse">
            <a:avLst/>
          </a:prstGeom>
          <a:solidFill>
            <a:srgbClr val="C0C8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9" name="Group 108"/>
          <p:cNvGrpSpPr/>
          <p:nvPr/>
        </p:nvGrpSpPr>
        <p:grpSpPr>
          <a:xfrm>
            <a:off x="5762981" y="-32331"/>
            <a:ext cx="5785410" cy="5948878"/>
            <a:chOff x="5762981" y="-32331"/>
            <a:chExt cx="5785410" cy="5948878"/>
          </a:xfrm>
        </p:grpSpPr>
        <p:sp>
          <p:nvSpPr>
            <p:cNvPr id="2" name="Rounded Rectangle 1"/>
            <p:cNvSpPr/>
            <p:nvPr/>
          </p:nvSpPr>
          <p:spPr>
            <a:xfrm>
              <a:off x="5762981" y="893554"/>
              <a:ext cx="5785410" cy="5022993"/>
            </a:xfrm>
            <a:prstGeom prst="roundRect">
              <a:avLst>
                <a:gd name="adj" fmla="val 4066"/>
              </a:avLst>
            </a:prstGeom>
            <a:gradFill flip="none" rotWithShape="1">
              <a:gsLst>
                <a:gs pos="0">
                  <a:srgbClr val="C0C88F">
                    <a:shade val="30000"/>
                    <a:satMod val="115000"/>
                  </a:srgbClr>
                </a:gs>
                <a:gs pos="50000">
                  <a:srgbClr val="C0C88F">
                    <a:shade val="67500"/>
                    <a:satMod val="115000"/>
                  </a:srgbClr>
                </a:gs>
                <a:gs pos="100000">
                  <a:srgbClr val="C0C88F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rgbClr val="547C2C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738920" y="-13063"/>
              <a:ext cx="27640" cy="13355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6595985" y="1155735"/>
              <a:ext cx="341149" cy="342737"/>
            </a:xfrm>
            <a:prstGeom prst="ellipse">
              <a:avLst/>
            </a:prstGeom>
            <a:solidFill>
              <a:srgbClr val="50522D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0359112" y="-32331"/>
              <a:ext cx="27640" cy="13355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10216177" y="1136467"/>
              <a:ext cx="341149" cy="342737"/>
            </a:xfrm>
            <a:prstGeom prst="ellipse">
              <a:avLst/>
            </a:prstGeom>
            <a:solidFill>
              <a:srgbClr val="50522D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393577" y="1064856"/>
              <a:ext cx="2625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GIỚI THIỆU</a:t>
              </a:r>
              <a:endParaRPr lang="id-ID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45943" y="1769434"/>
              <a:ext cx="527955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Xin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mọi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Lê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Quốc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Khánh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năm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2006 (16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tuổi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THPT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Trần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Phú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niềm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đam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mê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lập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trình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từ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năm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cấp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2,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đã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mày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mò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qua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kênh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mạng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xã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khác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nhau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Khi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bước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cánh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cửa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lớp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10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thì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đến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MindX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cũng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như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tiếp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sức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thoả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mãn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niềm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đam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mê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lập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trình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từ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đó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đã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bạn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cùng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niềm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đam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mê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đó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mình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cũng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như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rất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may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mắn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khi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gặp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Hiếu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giảng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lớp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NPS-JSA07)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đã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giúp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rất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nhiều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cũng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như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truyền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huy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hết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khả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cuộc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thi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X-TALENT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tháng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4 - 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Save the Earth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MindX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vi-VN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Môi </a:t>
              </a:r>
              <a:r>
                <a:rPr lang="vi-V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Trường Là Cuộc Sống – Cuộc Sống Là Môi </a:t>
              </a:r>
              <a:r>
                <a:rPr lang="vi-VN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  <a:endParaRPr lang="id-ID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61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7" b="59083" l="78519" r="100000">
                        <a14:foregroundMark x1="87407" y1="51083" x2="92741" y2="4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87" t="26857" b="37333"/>
          <a:stretch/>
        </p:blipFill>
        <p:spPr>
          <a:xfrm>
            <a:off x="11061538" y="3397742"/>
            <a:ext cx="1130462" cy="30221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>
            <a:off x="7543" y="1182423"/>
            <a:ext cx="1045014" cy="3272011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838943" y="2461048"/>
            <a:ext cx="2668766" cy="4645146"/>
          </a:xfrm>
          <a:custGeom>
            <a:avLst/>
            <a:gdLst>
              <a:gd name="connsiteX0" fmla="*/ 232211 w 2668766"/>
              <a:gd name="connsiteY0" fmla="*/ 4410015 h 4500083"/>
              <a:gd name="connsiteX1" fmla="*/ 310588 w 2668766"/>
              <a:gd name="connsiteY1" fmla="*/ 4148758 h 4500083"/>
              <a:gd name="connsiteX2" fmla="*/ 728600 w 2668766"/>
              <a:gd name="connsiteY2" fmla="*/ 3299672 h 4500083"/>
              <a:gd name="connsiteX3" fmla="*/ 10143 w 2668766"/>
              <a:gd name="connsiteY3" fmla="*/ 1862758 h 4500083"/>
              <a:gd name="connsiteX4" fmla="*/ 349777 w 2668766"/>
              <a:gd name="connsiteY4" fmla="*/ 1784381 h 4500083"/>
              <a:gd name="connsiteX5" fmla="*/ 950668 w 2668766"/>
              <a:gd name="connsiteY5" fmla="*/ 2777158 h 4500083"/>
              <a:gd name="connsiteX6" fmla="*/ 806977 w 2668766"/>
              <a:gd name="connsiteY6" fmla="*/ 1784381 h 4500083"/>
              <a:gd name="connsiteX7" fmla="*/ 924543 w 2668766"/>
              <a:gd name="connsiteY7" fmla="*/ 1261866 h 4500083"/>
              <a:gd name="connsiteX8" fmla="*/ 820040 w 2668766"/>
              <a:gd name="connsiteY8" fmla="*/ 334403 h 4500083"/>
              <a:gd name="connsiteX9" fmla="*/ 624097 w 2668766"/>
              <a:gd name="connsiteY9" fmla="*/ 33958 h 4500083"/>
              <a:gd name="connsiteX10" fmla="*/ 1068234 w 2668766"/>
              <a:gd name="connsiteY10" fmla="*/ 86209 h 4500083"/>
              <a:gd name="connsiteX11" fmla="*/ 1238051 w 2668766"/>
              <a:gd name="connsiteY11" fmla="*/ 739352 h 4500083"/>
              <a:gd name="connsiteX12" fmla="*/ 1172737 w 2668766"/>
              <a:gd name="connsiteY12" fmla="*/ 1588438 h 4500083"/>
              <a:gd name="connsiteX13" fmla="*/ 1329491 w 2668766"/>
              <a:gd name="connsiteY13" fmla="*/ 2489775 h 4500083"/>
              <a:gd name="connsiteX14" fmla="*/ 1185800 w 2668766"/>
              <a:gd name="connsiteY14" fmla="*/ 3064541 h 4500083"/>
              <a:gd name="connsiteX15" fmla="*/ 2152451 w 2668766"/>
              <a:gd name="connsiteY15" fmla="*/ 2620403 h 4500083"/>
              <a:gd name="connsiteX16" fmla="*/ 2648840 w 2668766"/>
              <a:gd name="connsiteY16" fmla="*/ 2633466 h 4500083"/>
              <a:gd name="connsiteX17" fmla="*/ 1499308 w 2668766"/>
              <a:gd name="connsiteY17" fmla="*/ 3234358 h 4500083"/>
              <a:gd name="connsiteX18" fmla="*/ 1629937 w 2668766"/>
              <a:gd name="connsiteY18" fmla="*/ 4396952 h 4500083"/>
              <a:gd name="connsiteX19" fmla="*/ 232211 w 2668766"/>
              <a:gd name="connsiteY19" fmla="*/ 4410015 h 4500083"/>
              <a:gd name="connsiteX0" fmla="*/ 193023 w 2668766"/>
              <a:gd name="connsiteY0" fmla="*/ 4463293 h 4522793"/>
              <a:gd name="connsiteX1" fmla="*/ 310588 w 2668766"/>
              <a:gd name="connsiteY1" fmla="*/ 4148758 h 4522793"/>
              <a:gd name="connsiteX2" fmla="*/ 728600 w 2668766"/>
              <a:gd name="connsiteY2" fmla="*/ 3299672 h 4522793"/>
              <a:gd name="connsiteX3" fmla="*/ 10143 w 2668766"/>
              <a:gd name="connsiteY3" fmla="*/ 1862758 h 4522793"/>
              <a:gd name="connsiteX4" fmla="*/ 349777 w 2668766"/>
              <a:gd name="connsiteY4" fmla="*/ 1784381 h 4522793"/>
              <a:gd name="connsiteX5" fmla="*/ 950668 w 2668766"/>
              <a:gd name="connsiteY5" fmla="*/ 2777158 h 4522793"/>
              <a:gd name="connsiteX6" fmla="*/ 806977 w 2668766"/>
              <a:gd name="connsiteY6" fmla="*/ 1784381 h 4522793"/>
              <a:gd name="connsiteX7" fmla="*/ 924543 w 2668766"/>
              <a:gd name="connsiteY7" fmla="*/ 1261866 h 4522793"/>
              <a:gd name="connsiteX8" fmla="*/ 820040 w 2668766"/>
              <a:gd name="connsiteY8" fmla="*/ 334403 h 4522793"/>
              <a:gd name="connsiteX9" fmla="*/ 624097 w 2668766"/>
              <a:gd name="connsiteY9" fmla="*/ 33958 h 4522793"/>
              <a:gd name="connsiteX10" fmla="*/ 1068234 w 2668766"/>
              <a:gd name="connsiteY10" fmla="*/ 86209 h 4522793"/>
              <a:gd name="connsiteX11" fmla="*/ 1238051 w 2668766"/>
              <a:gd name="connsiteY11" fmla="*/ 739352 h 4522793"/>
              <a:gd name="connsiteX12" fmla="*/ 1172737 w 2668766"/>
              <a:gd name="connsiteY12" fmla="*/ 1588438 h 4522793"/>
              <a:gd name="connsiteX13" fmla="*/ 1329491 w 2668766"/>
              <a:gd name="connsiteY13" fmla="*/ 2489775 h 4522793"/>
              <a:gd name="connsiteX14" fmla="*/ 1185800 w 2668766"/>
              <a:gd name="connsiteY14" fmla="*/ 3064541 h 4522793"/>
              <a:gd name="connsiteX15" fmla="*/ 2152451 w 2668766"/>
              <a:gd name="connsiteY15" fmla="*/ 2620403 h 4522793"/>
              <a:gd name="connsiteX16" fmla="*/ 2648840 w 2668766"/>
              <a:gd name="connsiteY16" fmla="*/ 2633466 h 4522793"/>
              <a:gd name="connsiteX17" fmla="*/ 1499308 w 2668766"/>
              <a:gd name="connsiteY17" fmla="*/ 3234358 h 4522793"/>
              <a:gd name="connsiteX18" fmla="*/ 1629937 w 2668766"/>
              <a:gd name="connsiteY18" fmla="*/ 4396952 h 4522793"/>
              <a:gd name="connsiteX19" fmla="*/ 193023 w 2668766"/>
              <a:gd name="connsiteY19" fmla="*/ 4463293 h 452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8766" h="4522793">
                <a:moveTo>
                  <a:pt x="193023" y="4463293"/>
                </a:moveTo>
                <a:cubicBezTo>
                  <a:pt x="-26868" y="4421927"/>
                  <a:pt x="221325" y="4342695"/>
                  <a:pt x="310588" y="4148758"/>
                </a:cubicBezTo>
                <a:cubicBezTo>
                  <a:pt x="399851" y="3954821"/>
                  <a:pt x="778674" y="3680672"/>
                  <a:pt x="728600" y="3299672"/>
                </a:cubicBezTo>
                <a:cubicBezTo>
                  <a:pt x="678526" y="2918672"/>
                  <a:pt x="73280" y="2115306"/>
                  <a:pt x="10143" y="1862758"/>
                </a:cubicBezTo>
                <a:cubicBezTo>
                  <a:pt x="-52994" y="1610210"/>
                  <a:pt x="193023" y="1631981"/>
                  <a:pt x="349777" y="1784381"/>
                </a:cubicBezTo>
                <a:cubicBezTo>
                  <a:pt x="506531" y="1936781"/>
                  <a:pt x="874468" y="2777158"/>
                  <a:pt x="950668" y="2777158"/>
                </a:cubicBezTo>
                <a:cubicBezTo>
                  <a:pt x="1026868" y="2777158"/>
                  <a:pt x="811331" y="2036930"/>
                  <a:pt x="806977" y="1784381"/>
                </a:cubicBezTo>
                <a:cubicBezTo>
                  <a:pt x="802623" y="1531832"/>
                  <a:pt x="922366" y="1503529"/>
                  <a:pt x="924543" y="1261866"/>
                </a:cubicBezTo>
                <a:cubicBezTo>
                  <a:pt x="926720" y="1020203"/>
                  <a:pt x="870114" y="539054"/>
                  <a:pt x="820040" y="334403"/>
                </a:cubicBezTo>
                <a:cubicBezTo>
                  <a:pt x="769966" y="129752"/>
                  <a:pt x="582731" y="75324"/>
                  <a:pt x="624097" y="33958"/>
                </a:cubicBezTo>
                <a:cubicBezTo>
                  <a:pt x="665463" y="-7408"/>
                  <a:pt x="965908" y="-31357"/>
                  <a:pt x="1068234" y="86209"/>
                </a:cubicBezTo>
                <a:cubicBezTo>
                  <a:pt x="1170560" y="203775"/>
                  <a:pt x="1220634" y="488981"/>
                  <a:pt x="1238051" y="739352"/>
                </a:cubicBezTo>
                <a:cubicBezTo>
                  <a:pt x="1255468" y="989723"/>
                  <a:pt x="1157497" y="1296701"/>
                  <a:pt x="1172737" y="1588438"/>
                </a:cubicBezTo>
                <a:cubicBezTo>
                  <a:pt x="1187977" y="1880175"/>
                  <a:pt x="1327314" y="2243758"/>
                  <a:pt x="1329491" y="2489775"/>
                </a:cubicBezTo>
                <a:cubicBezTo>
                  <a:pt x="1331668" y="2735792"/>
                  <a:pt x="1048640" y="3042770"/>
                  <a:pt x="1185800" y="3064541"/>
                </a:cubicBezTo>
                <a:cubicBezTo>
                  <a:pt x="1322960" y="3086312"/>
                  <a:pt x="1908611" y="2692249"/>
                  <a:pt x="2152451" y="2620403"/>
                </a:cubicBezTo>
                <a:cubicBezTo>
                  <a:pt x="2396291" y="2548557"/>
                  <a:pt x="2757697" y="2531140"/>
                  <a:pt x="2648840" y="2633466"/>
                </a:cubicBezTo>
                <a:cubicBezTo>
                  <a:pt x="2539983" y="2735792"/>
                  <a:pt x="1669125" y="2940444"/>
                  <a:pt x="1499308" y="3234358"/>
                </a:cubicBezTo>
                <a:cubicBezTo>
                  <a:pt x="1329491" y="3528272"/>
                  <a:pt x="1847651" y="4192129"/>
                  <a:pt x="1629937" y="4396952"/>
                </a:cubicBezTo>
                <a:cubicBezTo>
                  <a:pt x="1412223" y="4601775"/>
                  <a:pt x="412914" y="4504659"/>
                  <a:pt x="193023" y="4463293"/>
                </a:cubicBezTo>
                <a:close/>
              </a:path>
            </a:pathLst>
          </a:custGeom>
          <a:noFill/>
          <a:ln w="38100">
            <a:solidFill>
              <a:srgbClr val="827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267970" y="-163658"/>
            <a:ext cx="2772000" cy="2700000"/>
          </a:xfrm>
          <a:prstGeom prst="ellipse">
            <a:avLst/>
          </a:prstGeom>
          <a:solidFill>
            <a:srgbClr val="8EC6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-35887" y="2657188"/>
            <a:ext cx="2772000" cy="2700000"/>
          </a:xfrm>
          <a:prstGeom prst="ellipse">
            <a:avLst/>
          </a:prstGeom>
          <a:solidFill>
            <a:srgbClr val="547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2308370" y="2856411"/>
            <a:ext cx="2772000" cy="2700000"/>
          </a:xfrm>
          <a:prstGeom prst="ellipse">
            <a:avLst/>
          </a:prstGeom>
          <a:solidFill>
            <a:srgbClr val="C0C8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7" name="Group 36"/>
          <p:cNvGrpSpPr/>
          <p:nvPr/>
        </p:nvGrpSpPr>
        <p:grpSpPr>
          <a:xfrm>
            <a:off x="4976729" y="2283643"/>
            <a:ext cx="2304590" cy="2115438"/>
            <a:chOff x="530050" y="133490"/>
            <a:chExt cx="2304590" cy="211543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47503" y="594033"/>
              <a:ext cx="1802674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5880" y="133490"/>
              <a:ext cx="1724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endParaRPr lang="id-ID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050" y="679268"/>
              <a:ext cx="230459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bảng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điều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khiển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nhạc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đồng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hồ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pomodoro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nghe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spotify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trò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chuyện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qua discord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hiệu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giao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diện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97537" y="2307585"/>
            <a:ext cx="2503053" cy="1868252"/>
            <a:chOff x="124651" y="2885618"/>
            <a:chExt cx="2503053" cy="186825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30083" y="3345196"/>
              <a:ext cx="1802674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4651" y="2885618"/>
              <a:ext cx="250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Ngôn</a:t>
              </a: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ngữ</a:t>
              </a:r>
              <a:endParaRPr lang="id-ID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630" y="3430431"/>
              <a:ext cx="23045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Dự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này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án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được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triển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khai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và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xây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dựng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trên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3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ngôn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ngữ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chính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là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: HTML, CSS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và</a:t>
              </a:r>
              <a:r>
                <a:rPr lang="en-US" altLang="en-GB" sz="1600" dirty="0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altLang="en-GB" sz="1600" dirty="0" err="1" smtClean="0"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Javascript</a:t>
              </a:r>
              <a:endParaRPr lang="en-US" altLang="en-GB" sz="1600" dirty="0">
                <a:latin typeface="Arial" panose="020B0604020202020204" pitchFamily="34" charset="0"/>
                <a:ea typeface="Didact Gothic" panose="00000500000000000000"/>
                <a:cs typeface="Arial" panose="020B0604020202020204" pitchFamily="34" charset="0"/>
                <a:sym typeface="Didact Gothic" panose="0000050000000000000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591606" y="2283643"/>
            <a:ext cx="2304590" cy="1376775"/>
            <a:chOff x="2613188" y="3068473"/>
            <a:chExt cx="2304590" cy="137677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778389" y="3529016"/>
              <a:ext cx="1802674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09018" y="3068473"/>
              <a:ext cx="160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nghệ</a:t>
              </a:r>
              <a:endParaRPr lang="id-ID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13188" y="3614251"/>
              <a:ext cx="2304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API,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Boostrap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Fontawesome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Embed Spotify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Discord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16079" y="331471"/>
            <a:ext cx="435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  <a:endParaRPr lang="id-ID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729071" y="4978750"/>
            <a:ext cx="925233" cy="283326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7" b="59083" l="78519" r="100000">
                        <a14:foregroundMark x1="87407" y1="51083" x2="92741" y2="4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87" t="26857" b="37333"/>
          <a:stretch/>
        </p:blipFill>
        <p:spPr>
          <a:xfrm flipH="1">
            <a:off x="4026" y="3721661"/>
            <a:ext cx="1130462" cy="302215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1473360" y="4733870"/>
            <a:ext cx="999623" cy="322266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3928695" y="5011822"/>
            <a:ext cx="922879" cy="28260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flipH="1">
            <a:off x="11177984" y="740826"/>
            <a:ext cx="1045014" cy="327201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4556009" y="4990241"/>
            <a:ext cx="922879" cy="282605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6802825" y="4996404"/>
            <a:ext cx="922879" cy="282605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7430139" y="4974823"/>
            <a:ext cx="922879" cy="282605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9807442" y="5005114"/>
            <a:ext cx="922879" cy="282605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10434756" y="4983533"/>
            <a:ext cx="922879" cy="28260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6069" y="969440"/>
            <a:ext cx="8085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Daiki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lofi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podcast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nhặt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bảo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bảo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24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00899 0.6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3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11666 L 0.13139 0.00996 C 0.15847 0.03843 0.19974 0.05394 0.24271 0.05394 C 0.29167 0.05394 0.33112 0.03843 0.35821 0.00996 L 0.48985 -0.11666 " pathEditMode="relative" rAng="0" ptsTypes="AAAAA">
                                      <p:cBhvr>
                                        <p:cTn id="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2" y="85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1 -0.08079 L 0.04739 -0.08588 C 0.05104 -0.08704 0.05664 -0.08773 0.0625 -0.08773 C 0.06914 -0.08773 0.07448 -0.08704 0.07799 -0.08588 L 0.09622 -0.08079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18216 3.33333E-6 C 0.2638 3.33333E-6 0.36471 0.09375 0.36471 0.1699 L 0.36471 0.33981 " pathEditMode="relative" rAng="0" ptsTypes="AAAA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1699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-1088733" y="4764470"/>
            <a:ext cx="431074" cy="411807"/>
          </a:xfrm>
          <a:prstGeom prst="rect">
            <a:avLst/>
          </a:prstGeom>
          <a:solidFill>
            <a:srgbClr val="A6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3"/>
          <p:cNvSpPr/>
          <p:nvPr/>
        </p:nvSpPr>
        <p:spPr>
          <a:xfrm rot="1557319">
            <a:off x="3863340" y="1326458"/>
            <a:ext cx="932279" cy="1045072"/>
          </a:xfrm>
          <a:custGeom>
            <a:avLst/>
            <a:gdLst>
              <a:gd name="connsiteX0" fmla="*/ 0 w 2438892"/>
              <a:gd name="connsiteY0" fmla="*/ 1077224 h 2154447"/>
              <a:gd name="connsiteX1" fmla="*/ 1219446 w 2438892"/>
              <a:gd name="connsiteY1" fmla="*/ 0 h 2154447"/>
              <a:gd name="connsiteX2" fmla="*/ 2438892 w 2438892"/>
              <a:gd name="connsiteY2" fmla="*/ 1077224 h 2154447"/>
              <a:gd name="connsiteX3" fmla="*/ 1219446 w 2438892"/>
              <a:gd name="connsiteY3" fmla="*/ 2154448 h 2154447"/>
              <a:gd name="connsiteX4" fmla="*/ 0 w 2438892"/>
              <a:gd name="connsiteY4" fmla="*/ 1077224 h 2154447"/>
              <a:gd name="connsiteX0" fmla="*/ 0 w 2308263"/>
              <a:gd name="connsiteY0" fmla="*/ 1051128 h 2154506"/>
              <a:gd name="connsiteX1" fmla="*/ 1088817 w 2308263"/>
              <a:gd name="connsiteY1" fmla="*/ 30 h 2154506"/>
              <a:gd name="connsiteX2" fmla="*/ 2308263 w 2308263"/>
              <a:gd name="connsiteY2" fmla="*/ 1077254 h 2154506"/>
              <a:gd name="connsiteX3" fmla="*/ 1088817 w 2308263"/>
              <a:gd name="connsiteY3" fmla="*/ 2154478 h 2154506"/>
              <a:gd name="connsiteX4" fmla="*/ 0 w 2308263"/>
              <a:gd name="connsiteY4" fmla="*/ 1051128 h 21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263" h="2154506">
                <a:moveTo>
                  <a:pt x="0" y="1051128"/>
                </a:moveTo>
                <a:cubicBezTo>
                  <a:pt x="0" y="456194"/>
                  <a:pt x="704107" y="-4324"/>
                  <a:pt x="1088817" y="30"/>
                </a:cubicBezTo>
                <a:cubicBezTo>
                  <a:pt x="1473528" y="4384"/>
                  <a:pt x="2308263" y="482320"/>
                  <a:pt x="2308263" y="1077254"/>
                </a:cubicBezTo>
                <a:cubicBezTo>
                  <a:pt x="2308263" y="1672188"/>
                  <a:pt x="1473528" y="2158832"/>
                  <a:pt x="1088817" y="2154478"/>
                </a:cubicBezTo>
                <a:cubicBezTo>
                  <a:pt x="704107" y="2150124"/>
                  <a:pt x="0" y="1646062"/>
                  <a:pt x="0" y="1051128"/>
                </a:cubicBezTo>
                <a:close/>
              </a:path>
            </a:pathLst>
          </a:custGeom>
          <a:solidFill>
            <a:srgbClr val="6D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540094" y="4764470"/>
            <a:ext cx="431074" cy="411807"/>
          </a:xfrm>
          <a:prstGeom prst="rect">
            <a:avLst/>
          </a:prstGeom>
          <a:solidFill>
            <a:srgbClr val="6D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-1088733" y="5313110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-540094" y="5313110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-1088733" y="5835624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-540094" y="5835624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-1088733" y="6384264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-540094" y="6384264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 29"/>
          <p:cNvSpPr/>
          <p:nvPr/>
        </p:nvSpPr>
        <p:spPr>
          <a:xfrm rot="1006817">
            <a:off x="4658203" y="2446701"/>
            <a:ext cx="631323" cy="347552"/>
          </a:xfrm>
          <a:custGeom>
            <a:avLst/>
            <a:gdLst>
              <a:gd name="connsiteX0" fmla="*/ 840081 w 840977"/>
              <a:gd name="connsiteY0" fmla="*/ 332695 h 475954"/>
              <a:gd name="connsiteX1" fmla="*/ 560681 w 840977"/>
              <a:gd name="connsiteY1" fmla="*/ 434295 h 475954"/>
              <a:gd name="connsiteX2" fmla="*/ 141581 w 840977"/>
              <a:gd name="connsiteY2" fmla="*/ 192995 h 475954"/>
              <a:gd name="connsiteX3" fmla="*/ 116181 w 840977"/>
              <a:gd name="connsiteY3" fmla="*/ 408895 h 475954"/>
              <a:gd name="connsiteX4" fmla="*/ 52681 w 840977"/>
              <a:gd name="connsiteY4" fmla="*/ 459695 h 475954"/>
              <a:gd name="connsiteX5" fmla="*/ 1881 w 840977"/>
              <a:gd name="connsiteY5" fmla="*/ 154895 h 475954"/>
              <a:gd name="connsiteX6" fmla="*/ 52681 w 840977"/>
              <a:gd name="connsiteY6" fmla="*/ 2495 h 475954"/>
              <a:gd name="connsiteX7" fmla="*/ 408281 w 840977"/>
              <a:gd name="connsiteY7" fmla="*/ 65995 h 475954"/>
              <a:gd name="connsiteX8" fmla="*/ 332081 w 840977"/>
              <a:gd name="connsiteY8" fmla="*/ 142195 h 475954"/>
              <a:gd name="connsiteX9" fmla="*/ 255881 w 840977"/>
              <a:gd name="connsiteY9" fmla="*/ 142195 h 475954"/>
              <a:gd name="connsiteX10" fmla="*/ 636881 w 840977"/>
              <a:gd name="connsiteY10" fmla="*/ 332695 h 475954"/>
              <a:gd name="connsiteX11" fmla="*/ 840081 w 840977"/>
              <a:gd name="connsiteY11" fmla="*/ 332695 h 47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0977" h="475954">
                <a:moveTo>
                  <a:pt x="840081" y="332695"/>
                </a:moveTo>
                <a:cubicBezTo>
                  <a:pt x="827381" y="349628"/>
                  <a:pt x="677098" y="457578"/>
                  <a:pt x="560681" y="434295"/>
                </a:cubicBezTo>
                <a:cubicBezTo>
                  <a:pt x="444264" y="411012"/>
                  <a:pt x="215664" y="197228"/>
                  <a:pt x="141581" y="192995"/>
                </a:cubicBezTo>
                <a:cubicBezTo>
                  <a:pt x="67498" y="188762"/>
                  <a:pt x="130998" y="364445"/>
                  <a:pt x="116181" y="408895"/>
                </a:cubicBezTo>
                <a:cubicBezTo>
                  <a:pt x="101364" y="453345"/>
                  <a:pt x="71731" y="502028"/>
                  <a:pt x="52681" y="459695"/>
                </a:cubicBezTo>
                <a:cubicBezTo>
                  <a:pt x="33631" y="417362"/>
                  <a:pt x="1881" y="231095"/>
                  <a:pt x="1881" y="154895"/>
                </a:cubicBezTo>
                <a:cubicBezTo>
                  <a:pt x="1881" y="78695"/>
                  <a:pt x="-15052" y="17312"/>
                  <a:pt x="52681" y="2495"/>
                </a:cubicBezTo>
                <a:cubicBezTo>
                  <a:pt x="120414" y="-12322"/>
                  <a:pt x="361714" y="42712"/>
                  <a:pt x="408281" y="65995"/>
                </a:cubicBezTo>
                <a:cubicBezTo>
                  <a:pt x="454848" y="89278"/>
                  <a:pt x="357481" y="129495"/>
                  <a:pt x="332081" y="142195"/>
                </a:cubicBezTo>
                <a:cubicBezTo>
                  <a:pt x="306681" y="154895"/>
                  <a:pt x="205081" y="110445"/>
                  <a:pt x="255881" y="142195"/>
                </a:cubicBezTo>
                <a:cubicBezTo>
                  <a:pt x="306681" y="173945"/>
                  <a:pt x="545864" y="296712"/>
                  <a:pt x="636881" y="332695"/>
                </a:cubicBezTo>
                <a:cubicBezTo>
                  <a:pt x="727898" y="368678"/>
                  <a:pt x="852781" y="315762"/>
                  <a:pt x="840081" y="332695"/>
                </a:cubicBezTo>
                <a:close/>
              </a:path>
            </a:pathLst>
          </a:cu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 rot="817669">
            <a:off x="7019744" y="1274770"/>
            <a:ext cx="549834" cy="766258"/>
          </a:xfrm>
          <a:custGeom>
            <a:avLst/>
            <a:gdLst>
              <a:gd name="connsiteX0" fmla="*/ 13648 w 549834"/>
              <a:gd name="connsiteY0" fmla="*/ 765714 h 766258"/>
              <a:gd name="connsiteX1" fmla="*/ 39048 w 549834"/>
              <a:gd name="connsiteY1" fmla="*/ 473614 h 766258"/>
              <a:gd name="connsiteX2" fmla="*/ 343848 w 549834"/>
              <a:gd name="connsiteY2" fmla="*/ 143414 h 766258"/>
              <a:gd name="connsiteX3" fmla="*/ 178748 w 549834"/>
              <a:gd name="connsiteY3" fmla="*/ 168814 h 766258"/>
              <a:gd name="connsiteX4" fmla="*/ 127948 w 549834"/>
              <a:gd name="connsiteY4" fmla="*/ 118014 h 766258"/>
              <a:gd name="connsiteX5" fmla="*/ 432748 w 549834"/>
              <a:gd name="connsiteY5" fmla="*/ 3714 h 766258"/>
              <a:gd name="connsiteX6" fmla="*/ 547048 w 549834"/>
              <a:gd name="connsiteY6" fmla="*/ 270414 h 766258"/>
              <a:gd name="connsiteX7" fmla="*/ 508948 w 549834"/>
              <a:gd name="connsiteY7" fmla="*/ 270414 h 766258"/>
              <a:gd name="connsiteX8" fmla="*/ 445448 w 549834"/>
              <a:gd name="connsiteY8" fmla="*/ 194214 h 766258"/>
              <a:gd name="connsiteX9" fmla="*/ 127948 w 549834"/>
              <a:gd name="connsiteY9" fmla="*/ 537114 h 766258"/>
              <a:gd name="connsiteX10" fmla="*/ 13648 w 549834"/>
              <a:gd name="connsiteY10" fmla="*/ 765714 h 7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834" h="766258">
                <a:moveTo>
                  <a:pt x="13648" y="765714"/>
                </a:moveTo>
                <a:cubicBezTo>
                  <a:pt x="-1169" y="755131"/>
                  <a:pt x="-15985" y="577331"/>
                  <a:pt x="39048" y="473614"/>
                </a:cubicBezTo>
                <a:cubicBezTo>
                  <a:pt x="94081" y="369897"/>
                  <a:pt x="320565" y="194214"/>
                  <a:pt x="343848" y="143414"/>
                </a:cubicBezTo>
                <a:cubicBezTo>
                  <a:pt x="367131" y="92614"/>
                  <a:pt x="214731" y="173047"/>
                  <a:pt x="178748" y="168814"/>
                </a:cubicBezTo>
                <a:cubicBezTo>
                  <a:pt x="142765" y="164581"/>
                  <a:pt x="85615" y="145531"/>
                  <a:pt x="127948" y="118014"/>
                </a:cubicBezTo>
                <a:cubicBezTo>
                  <a:pt x="170281" y="90497"/>
                  <a:pt x="362898" y="-21686"/>
                  <a:pt x="432748" y="3714"/>
                </a:cubicBezTo>
                <a:cubicBezTo>
                  <a:pt x="502598" y="29114"/>
                  <a:pt x="547048" y="270414"/>
                  <a:pt x="547048" y="270414"/>
                </a:cubicBezTo>
                <a:cubicBezTo>
                  <a:pt x="559748" y="314864"/>
                  <a:pt x="525881" y="283114"/>
                  <a:pt x="508948" y="270414"/>
                </a:cubicBezTo>
                <a:cubicBezTo>
                  <a:pt x="492015" y="257714"/>
                  <a:pt x="508948" y="149764"/>
                  <a:pt x="445448" y="194214"/>
                </a:cubicBezTo>
                <a:cubicBezTo>
                  <a:pt x="381948" y="238664"/>
                  <a:pt x="193565" y="443981"/>
                  <a:pt x="127948" y="537114"/>
                </a:cubicBezTo>
                <a:cubicBezTo>
                  <a:pt x="62331" y="630247"/>
                  <a:pt x="28465" y="776297"/>
                  <a:pt x="13648" y="765714"/>
                </a:cubicBezTo>
                <a:close/>
              </a:path>
            </a:pathLst>
          </a:cu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956413" y="3897140"/>
            <a:ext cx="530736" cy="608143"/>
          </a:xfrm>
          <a:custGeom>
            <a:avLst/>
            <a:gdLst>
              <a:gd name="connsiteX0" fmla="*/ 703270 w 704019"/>
              <a:gd name="connsiteY0" fmla="*/ 14459 h 591478"/>
              <a:gd name="connsiteX1" fmla="*/ 639770 w 704019"/>
              <a:gd name="connsiteY1" fmla="*/ 14459 h 591478"/>
              <a:gd name="connsiteX2" fmla="*/ 373070 w 704019"/>
              <a:gd name="connsiteY2" fmla="*/ 103359 h 591478"/>
              <a:gd name="connsiteX3" fmla="*/ 169870 w 704019"/>
              <a:gd name="connsiteY3" fmla="*/ 319259 h 591478"/>
              <a:gd name="connsiteX4" fmla="*/ 80970 w 704019"/>
              <a:gd name="connsiteY4" fmla="*/ 217659 h 591478"/>
              <a:gd name="connsiteX5" fmla="*/ 4770 w 704019"/>
              <a:gd name="connsiteY5" fmla="*/ 217659 h 591478"/>
              <a:gd name="connsiteX6" fmla="*/ 55570 w 704019"/>
              <a:gd name="connsiteY6" fmla="*/ 585959 h 591478"/>
              <a:gd name="connsiteX7" fmla="*/ 436570 w 704019"/>
              <a:gd name="connsiteY7" fmla="*/ 433559 h 591478"/>
              <a:gd name="connsiteX8" fmla="*/ 411170 w 704019"/>
              <a:gd name="connsiteY8" fmla="*/ 357359 h 591478"/>
              <a:gd name="connsiteX9" fmla="*/ 207970 w 704019"/>
              <a:gd name="connsiteY9" fmla="*/ 382759 h 591478"/>
              <a:gd name="connsiteX10" fmla="*/ 614370 w 704019"/>
              <a:gd name="connsiteY10" fmla="*/ 154159 h 591478"/>
              <a:gd name="connsiteX11" fmla="*/ 703270 w 704019"/>
              <a:gd name="connsiteY11" fmla="*/ 14459 h 5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4019" h="591478">
                <a:moveTo>
                  <a:pt x="703270" y="14459"/>
                </a:moveTo>
                <a:cubicBezTo>
                  <a:pt x="707503" y="-8824"/>
                  <a:pt x="694803" y="-358"/>
                  <a:pt x="639770" y="14459"/>
                </a:cubicBezTo>
                <a:cubicBezTo>
                  <a:pt x="584737" y="29276"/>
                  <a:pt x="451387" y="52559"/>
                  <a:pt x="373070" y="103359"/>
                </a:cubicBezTo>
                <a:cubicBezTo>
                  <a:pt x="294753" y="154159"/>
                  <a:pt x="218553" y="300209"/>
                  <a:pt x="169870" y="319259"/>
                </a:cubicBezTo>
                <a:cubicBezTo>
                  <a:pt x="121187" y="338309"/>
                  <a:pt x="108487" y="234592"/>
                  <a:pt x="80970" y="217659"/>
                </a:cubicBezTo>
                <a:cubicBezTo>
                  <a:pt x="53453" y="200726"/>
                  <a:pt x="9003" y="156276"/>
                  <a:pt x="4770" y="217659"/>
                </a:cubicBezTo>
                <a:cubicBezTo>
                  <a:pt x="537" y="279042"/>
                  <a:pt x="-16397" y="549976"/>
                  <a:pt x="55570" y="585959"/>
                </a:cubicBezTo>
                <a:cubicBezTo>
                  <a:pt x="127537" y="621942"/>
                  <a:pt x="377303" y="471659"/>
                  <a:pt x="436570" y="433559"/>
                </a:cubicBezTo>
                <a:cubicBezTo>
                  <a:pt x="495837" y="395459"/>
                  <a:pt x="449270" y="365826"/>
                  <a:pt x="411170" y="357359"/>
                </a:cubicBezTo>
                <a:cubicBezTo>
                  <a:pt x="373070" y="348892"/>
                  <a:pt x="174103" y="416626"/>
                  <a:pt x="207970" y="382759"/>
                </a:cubicBezTo>
                <a:cubicBezTo>
                  <a:pt x="241837" y="348892"/>
                  <a:pt x="529703" y="213426"/>
                  <a:pt x="614370" y="154159"/>
                </a:cubicBezTo>
                <a:cubicBezTo>
                  <a:pt x="699037" y="94892"/>
                  <a:pt x="699037" y="37742"/>
                  <a:pt x="703270" y="14459"/>
                </a:cubicBezTo>
                <a:close/>
              </a:path>
            </a:pathLst>
          </a:cu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 rot="614363">
            <a:off x="1591243" y="1744097"/>
            <a:ext cx="2230832" cy="473763"/>
          </a:xfrm>
          <a:custGeom>
            <a:avLst/>
            <a:gdLst>
              <a:gd name="connsiteX0" fmla="*/ 2230832 w 2230832"/>
              <a:gd name="connsiteY0" fmla="*/ 50800 h 473763"/>
              <a:gd name="connsiteX1" fmla="*/ 1379932 w 2230832"/>
              <a:gd name="connsiteY1" fmla="*/ 342900 h 473763"/>
              <a:gd name="connsiteX2" fmla="*/ 173432 w 2230832"/>
              <a:gd name="connsiteY2" fmla="*/ 457200 h 473763"/>
              <a:gd name="connsiteX3" fmla="*/ 33732 w 2230832"/>
              <a:gd name="connsiteY3" fmla="*/ 0 h 47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32" h="473763">
                <a:moveTo>
                  <a:pt x="2230832" y="50800"/>
                </a:moveTo>
                <a:cubicBezTo>
                  <a:pt x="1976832" y="162983"/>
                  <a:pt x="1722832" y="275167"/>
                  <a:pt x="1379932" y="342900"/>
                </a:cubicBezTo>
                <a:cubicBezTo>
                  <a:pt x="1037032" y="410633"/>
                  <a:pt x="397799" y="514350"/>
                  <a:pt x="173432" y="457200"/>
                </a:cubicBezTo>
                <a:cubicBezTo>
                  <a:pt x="-50935" y="400050"/>
                  <a:pt x="-8602" y="200025"/>
                  <a:pt x="33732" y="0"/>
                </a:cubicBezTo>
              </a:path>
            </a:pathLst>
          </a:custGeom>
          <a:noFill/>
          <a:ln w="28575">
            <a:solidFill>
              <a:srgbClr val="6E766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3"/>
          <p:cNvSpPr/>
          <p:nvPr/>
        </p:nvSpPr>
        <p:spPr>
          <a:xfrm rot="1557319">
            <a:off x="3851165" y="4399945"/>
            <a:ext cx="1213420" cy="1104675"/>
          </a:xfrm>
          <a:custGeom>
            <a:avLst/>
            <a:gdLst>
              <a:gd name="connsiteX0" fmla="*/ 0 w 2438892"/>
              <a:gd name="connsiteY0" fmla="*/ 1077224 h 2154447"/>
              <a:gd name="connsiteX1" fmla="*/ 1219446 w 2438892"/>
              <a:gd name="connsiteY1" fmla="*/ 0 h 2154447"/>
              <a:gd name="connsiteX2" fmla="*/ 2438892 w 2438892"/>
              <a:gd name="connsiteY2" fmla="*/ 1077224 h 2154447"/>
              <a:gd name="connsiteX3" fmla="*/ 1219446 w 2438892"/>
              <a:gd name="connsiteY3" fmla="*/ 2154448 h 2154447"/>
              <a:gd name="connsiteX4" fmla="*/ 0 w 2438892"/>
              <a:gd name="connsiteY4" fmla="*/ 1077224 h 2154447"/>
              <a:gd name="connsiteX0" fmla="*/ 0 w 2308263"/>
              <a:gd name="connsiteY0" fmla="*/ 1051128 h 2154506"/>
              <a:gd name="connsiteX1" fmla="*/ 1088817 w 2308263"/>
              <a:gd name="connsiteY1" fmla="*/ 30 h 2154506"/>
              <a:gd name="connsiteX2" fmla="*/ 2308263 w 2308263"/>
              <a:gd name="connsiteY2" fmla="*/ 1077254 h 2154506"/>
              <a:gd name="connsiteX3" fmla="*/ 1088817 w 2308263"/>
              <a:gd name="connsiteY3" fmla="*/ 2154478 h 2154506"/>
              <a:gd name="connsiteX4" fmla="*/ 0 w 2308263"/>
              <a:gd name="connsiteY4" fmla="*/ 1051128 h 21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263" h="2154506">
                <a:moveTo>
                  <a:pt x="0" y="1051128"/>
                </a:moveTo>
                <a:cubicBezTo>
                  <a:pt x="0" y="456194"/>
                  <a:pt x="704107" y="-4324"/>
                  <a:pt x="1088817" y="30"/>
                </a:cubicBezTo>
                <a:cubicBezTo>
                  <a:pt x="1473528" y="4384"/>
                  <a:pt x="2308263" y="482320"/>
                  <a:pt x="2308263" y="1077254"/>
                </a:cubicBezTo>
                <a:cubicBezTo>
                  <a:pt x="2308263" y="1672188"/>
                  <a:pt x="1473528" y="2158832"/>
                  <a:pt x="1088817" y="2154478"/>
                </a:cubicBezTo>
                <a:cubicBezTo>
                  <a:pt x="704107" y="2150124"/>
                  <a:pt x="0" y="1646062"/>
                  <a:pt x="0" y="1051128"/>
                </a:cubicBezTo>
                <a:close/>
              </a:path>
            </a:pathLst>
          </a:custGeom>
          <a:solidFill>
            <a:srgbClr val="6D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3200" y="0"/>
            <a:ext cx="324645" cy="6849291"/>
          </a:xfrm>
          <a:prstGeom prst="rect">
            <a:avLst/>
          </a:prstGeom>
          <a:solidFill>
            <a:srgbClr val="E8E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045753" y="4369182"/>
            <a:ext cx="774700" cy="451044"/>
          </a:xfrm>
          <a:custGeom>
            <a:avLst/>
            <a:gdLst>
              <a:gd name="connsiteX0" fmla="*/ 787400 w 787400"/>
              <a:gd name="connsiteY0" fmla="*/ 317500 h 401756"/>
              <a:gd name="connsiteX1" fmla="*/ 355600 w 787400"/>
              <a:gd name="connsiteY1" fmla="*/ 381000 h 401756"/>
              <a:gd name="connsiteX2" fmla="*/ 0 w 787400"/>
              <a:gd name="connsiteY2" fmla="*/ 0 h 401756"/>
              <a:gd name="connsiteX0" fmla="*/ 774700 w 774700"/>
              <a:gd name="connsiteY0" fmla="*/ 419100 h 451044"/>
              <a:gd name="connsiteX1" fmla="*/ 355600 w 774700"/>
              <a:gd name="connsiteY1" fmla="*/ 381000 h 451044"/>
              <a:gd name="connsiteX2" fmla="*/ 0 w 774700"/>
              <a:gd name="connsiteY2" fmla="*/ 0 h 45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451044">
                <a:moveTo>
                  <a:pt x="774700" y="419100"/>
                </a:moveTo>
                <a:cubicBezTo>
                  <a:pt x="624416" y="477308"/>
                  <a:pt x="484717" y="450850"/>
                  <a:pt x="355600" y="381000"/>
                </a:cubicBezTo>
                <a:cubicBezTo>
                  <a:pt x="226483" y="311150"/>
                  <a:pt x="112183" y="164041"/>
                  <a:pt x="0" y="0"/>
                </a:cubicBezTo>
              </a:path>
            </a:pathLst>
          </a:custGeom>
          <a:noFill/>
          <a:ln w="28575">
            <a:solidFill>
              <a:srgbClr val="6E766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048000" y="4826000"/>
            <a:ext cx="685800" cy="317500"/>
          </a:xfrm>
          <a:custGeom>
            <a:avLst/>
            <a:gdLst>
              <a:gd name="connsiteX0" fmla="*/ 685800 w 685800"/>
              <a:gd name="connsiteY0" fmla="*/ 0 h 317500"/>
              <a:gd name="connsiteX1" fmla="*/ 431800 w 685800"/>
              <a:gd name="connsiteY1" fmla="*/ 63500 h 317500"/>
              <a:gd name="connsiteX2" fmla="*/ 0 w 685800"/>
              <a:gd name="connsiteY2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317500">
                <a:moveTo>
                  <a:pt x="685800" y="0"/>
                </a:moveTo>
                <a:cubicBezTo>
                  <a:pt x="615950" y="5291"/>
                  <a:pt x="546100" y="10583"/>
                  <a:pt x="431800" y="63500"/>
                </a:cubicBezTo>
                <a:cubicBezTo>
                  <a:pt x="317500" y="116417"/>
                  <a:pt x="158750" y="216958"/>
                  <a:pt x="0" y="317500"/>
                </a:cubicBezTo>
              </a:path>
            </a:pathLst>
          </a:custGeom>
          <a:noFill/>
          <a:ln w="28575">
            <a:solidFill>
              <a:srgbClr val="6E766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709088" y="228600"/>
            <a:ext cx="2316706" cy="1506388"/>
            <a:chOff x="709088" y="228600"/>
            <a:chExt cx="2316706" cy="1506388"/>
          </a:xfrm>
        </p:grpSpPr>
        <p:sp>
          <p:nvSpPr>
            <p:cNvPr id="66" name="Rectangle 65"/>
            <p:cNvSpPr/>
            <p:nvPr/>
          </p:nvSpPr>
          <p:spPr>
            <a:xfrm>
              <a:off x="709088" y="341124"/>
              <a:ext cx="2316706" cy="1393864"/>
            </a:xfrm>
            <a:custGeom>
              <a:avLst/>
              <a:gdLst>
                <a:gd name="connsiteX0" fmla="*/ 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0 w 2304006"/>
                <a:gd name="connsiteY4" fmla="*/ 1319903 h 1319903"/>
                <a:gd name="connsiteX5" fmla="*/ 25400 w 2304006"/>
                <a:gd name="connsiteY5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28432 w 2304006"/>
                <a:gd name="connsiteY4" fmla="*/ 12218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53832 w 2304006"/>
                <a:gd name="connsiteY4" fmla="*/ 12853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404403"/>
                <a:gd name="connsiteX1" fmla="*/ 1747632 w 2304006"/>
                <a:gd name="connsiteY1" fmla="*/ 40791 h 1404403"/>
                <a:gd name="connsiteX2" fmla="*/ 2304006 w 2304006"/>
                <a:gd name="connsiteY2" fmla="*/ 113856 h 1404403"/>
                <a:gd name="connsiteX3" fmla="*/ 2304006 w 2304006"/>
                <a:gd name="connsiteY3" fmla="*/ 1319903 h 1404403"/>
                <a:gd name="connsiteX4" fmla="*/ 1811132 w 2304006"/>
                <a:gd name="connsiteY4" fmla="*/ 1298091 h 1404403"/>
                <a:gd name="connsiteX5" fmla="*/ 553832 w 2304006"/>
                <a:gd name="connsiteY5" fmla="*/ 1285391 h 1404403"/>
                <a:gd name="connsiteX6" fmla="*/ 0 w 2304006"/>
                <a:gd name="connsiteY6" fmla="*/ 1319903 h 1404403"/>
                <a:gd name="connsiteX7" fmla="*/ 25400 w 2304006"/>
                <a:gd name="connsiteY7" fmla="*/ 113856 h 1404403"/>
                <a:gd name="connsiteX0" fmla="*/ 25400 w 2316706"/>
                <a:gd name="connsiteY0" fmla="*/ 113856 h 1322592"/>
                <a:gd name="connsiteX1" fmla="*/ 1747632 w 2316706"/>
                <a:gd name="connsiteY1" fmla="*/ 40791 h 1322592"/>
                <a:gd name="connsiteX2" fmla="*/ 2304006 w 2316706"/>
                <a:gd name="connsiteY2" fmla="*/ 113856 h 1322592"/>
                <a:gd name="connsiteX3" fmla="*/ 2316706 w 2316706"/>
                <a:gd name="connsiteY3" fmla="*/ 1192903 h 1322592"/>
                <a:gd name="connsiteX4" fmla="*/ 1811132 w 2316706"/>
                <a:gd name="connsiteY4" fmla="*/ 1298091 h 1322592"/>
                <a:gd name="connsiteX5" fmla="*/ 553832 w 2316706"/>
                <a:gd name="connsiteY5" fmla="*/ 1285391 h 1322592"/>
                <a:gd name="connsiteX6" fmla="*/ 0 w 2316706"/>
                <a:gd name="connsiteY6" fmla="*/ 1319903 h 1322592"/>
                <a:gd name="connsiteX7" fmla="*/ 25400 w 2316706"/>
                <a:gd name="connsiteY7" fmla="*/ 113856 h 132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6706" h="1322592">
                  <a:moveTo>
                    <a:pt x="25400" y="113856"/>
                  </a:moveTo>
                  <a:cubicBezTo>
                    <a:pt x="312439" y="-88746"/>
                    <a:pt x="1367864" y="40791"/>
                    <a:pt x="1747632" y="40791"/>
                  </a:cubicBezTo>
                  <a:cubicBezTo>
                    <a:pt x="2127400" y="40791"/>
                    <a:pt x="2207044" y="-88746"/>
                    <a:pt x="2304006" y="113856"/>
                  </a:cubicBezTo>
                  <a:lnTo>
                    <a:pt x="2316706" y="1192903"/>
                  </a:lnTo>
                  <a:cubicBezTo>
                    <a:pt x="2234560" y="1392392"/>
                    <a:pt x="2102828" y="1303843"/>
                    <a:pt x="1811132" y="1298091"/>
                  </a:cubicBezTo>
                  <a:lnTo>
                    <a:pt x="553832" y="1285391"/>
                  </a:lnTo>
                  <a:lnTo>
                    <a:pt x="0" y="1319903"/>
                  </a:lnTo>
                  <a:lnTo>
                    <a:pt x="25400" y="113856"/>
                  </a:lnTo>
                  <a:close/>
                </a:path>
              </a:pathLst>
            </a:cu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4446" y="228600"/>
              <a:ext cx="1711255" cy="365433"/>
            </a:xfrm>
            <a:custGeom>
              <a:avLst/>
              <a:gdLst>
                <a:gd name="connsiteX0" fmla="*/ 0 w 1587500"/>
                <a:gd name="connsiteY0" fmla="*/ 0 h 365433"/>
                <a:gd name="connsiteX1" fmla="*/ 1587500 w 1587500"/>
                <a:gd name="connsiteY1" fmla="*/ 0 h 365433"/>
                <a:gd name="connsiteX2" fmla="*/ 1587500 w 1587500"/>
                <a:gd name="connsiteY2" fmla="*/ 365433 h 365433"/>
                <a:gd name="connsiteX3" fmla="*/ 0 w 1587500"/>
                <a:gd name="connsiteY3" fmla="*/ 365433 h 365433"/>
                <a:gd name="connsiteX4" fmla="*/ 0 w 1587500"/>
                <a:gd name="connsiteY4" fmla="*/ 0 h 365433"/>
                <a:gd name="connsiteX0" fmla="*/ 3131 w 1590631"/>
                <a:gd name="connsiteY0" fmla="*/ 0 h 365433"/>
                <a:gd name="connsiteX1" fmla="*/ 1590631 w 1590631"/>
                <a:gd name="connsiteY1" fmla="*/ 0 h 365433"/>
                <a:gd name="connsiteX2" fmla="*/ 1590631 w 1590631"/>
                <a:gd name="connsiteY2" fmla="*/ 365433 h 365433"/>
                <a:gd name="connsiteX3" fmla="*/ 3131 w 1590631"/>
                <a:gd name="connsiteY3" fmla="*/ 365433 h 365433"/>
                <a:gd name="connsiteX4" fmla="*/ 5784 w 1590631"/>
                <a:gd name="connsiteY4" fmla="*/ 88900 h 365433"/>
                <a:gd name="connsiteX5" fmla="*/ 3131 w 1590631"/>
                <a:gd name="connsiteY5" fmla="*/ 0 h 365433"/>
                <a:gd name="connsiteX0" fmla="*/ 3131 w 1590642"/>
                <a:gd name="connsiteY0" fmla="*/ 0 h 365433"/>
                <a:gd name="connsiteX1" fmla="*/ 1590631 w 1590642"/>
                <a:gd name="connsiteY1" fmla="*/ 0 h 365433"/>
                <a:gd name="connsiteX2" fmla="*/ 1542485 w 1590642"/>
                <a:gd name="connsiteY2" fmla="*/ 88900 h 365433"/>
                <a:gd name="connsiteX3" fmla="*/ 1590631 w 1590642"/>
                <a:gd name="connsiteY3" fmla="*/ 365433 h 365433"/>
                <a:gd name="connsiteX4" fmla="*/ 3131 w 1590642"/>
                <a:gd name="connsiteY4" fmla="*/ 365433 h 365433"/>
                <a:gd name="connsiteX5" fmla="*/ 5784 w 1590642"/>
                <a:gd name="connsiteY5" fmla="*/ 88900 h 365433"/>
                <a:gd name="connsiteX6" fmla="*/ 3131 w 1590642"/>
                <a:gd name="connsiteY6" fmla="*/ 0 h 365433"/>
                <a:gd name="connsiteX0" fmla="*/ 3131 w 1590642"/>
                <a:gd name="connsiteY0" fmla="*/ 0 h 365433"/>
                <a:gd name="connsiteX1" fmla="*/ 1590631 w 1590642"/>
                <a:gd name="connsiteY1" fmla="*/ 0 h 365433"/>
                <a:gd name="connsiteX2" fmla="*/ 1542485 w 1590642"/>
                <a:gd name="connsiteY2" fmla="*/ 88900 h 365433"/>
                <a:gd name="connsiteX3" fmla="*/ 1590631 w 1590642"/>
                <a:gd name="connsiteY3" fmla="*/ 365433 h 365433"/>
                <a:gd name="connsiteX4" fmla="*/ 3131 w 1590642"/>
                <a:gd name="connsiteY4" fmla="*/ 365433 h 365433"/>
                <a:gd name="connsiteX5" fmla="*/ 5784 w 1590642"/>
                <a:gd name="connsiteY5" fmla="*/ 88900 h 365433"/>
                <a:gd name="connsiteX6" fmla="*/ 3131 w 1590642"/>
                <a:gd name="connsiteY6" fmla="*/ 0 h 365433"/>
                <a:gd name="connsiteX0" fmla="*/ 121101 w 1708612"/>
                <a:gd name="connsiteY0" fmla="*/ 0 h 365433"/>
                <a:gd name="connsiteX1" fmla="*/ 1708601 w 1708612"/>
                <a:gd name="connsiteY1" fmla="*/ 0 h 365433"/>
                <a:gd name="connsiteX2" fmla="*/ 1660455 w 1708612"/>
                <a:gd name="connsiteY2" fmla="*/ 88900 h 365433"/>
                <a:gd name="connsiteX3" fmla="*/ 1708601 w 1708612"/>
                <a:gd name="connsiteY3" fmla="*/ 365433 h 365433"/>
                <a:gd name="connsiteX4" fmla="*/ 121101 w 1708612"/>
                <a:gd name="connsiteY4" fmla="*/ 365433 h 365433"/>
                <a:gd name="connsiteX5" fmla="*/ 111054 w 1708612"/>
                <a:gd name="connsiteY5" fmla="*/ 203200 h 365433"/>
                <a:gd name="connsiteX6" fmla="*/ 123754 w 1708612"/>
                <a:gd name="connsiteY6" fmla="*/ 88900 h 365433"/>
                <a:gd name="connsiteX7" fmla="*/ 121101 w 1708612"/>
                <a:gd name="connsiteY7" fmla="*/ 0 h 365433"/>
                <a:gd name="connsiteX0" fmla="*/ 121101 w 1711255"/>
                <a:gd name="connsiteY0" fmla="*/ 0 h 365433"/>
                <a:gd name="connsiteX1" fmla="*/ 1708601 w 1711255"/>
                <a:gd name="connsiteY1" fmla="*/ 0 h 365433"/>
                <a:gd name="connsiteX2" fmla="*/ 1711255 w 1711255"/>
                <a:gd name="connsiteY2" fmla="*/ 101600 h 365433"/>
                <a:gd name="connsiteX3" fmla="*/ 1708601 w 1711255"/>
                <a:gd name="connsiteY3" fmla="*/ 365433 h 365433"/>
                <a:gd name="connsiteX4" fmla="*/ 121101 w 1711255"/>
                <a:gd name="connsiteY4" fmla="*/ 365433 h 365433"/>
                <a:gd name="connsiteX5" fmla="*/ 111054 w 1711255"/>
                <a:gd name="connsiteY5" fmla="*/ 203200 h 365433"/>
                <a:gd name="connsiteX6" fmla="*/ 123754 w 1711255"/>
                <a:gd name="connsiteY6" fmla="*/ 88900 h 365433"/>
                <a:gd name="connsiteX7" fmla="*/ 121101 w 1711255"/>
                <a:gd name="connsiteY7" fmla="*/ 0 h 36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255" h="365433">
                  <a:moveTo>
                    <a:pt x="121101" y="0"/>
                  </a:moveTo>
                  <a:lnTo>
                    <a:pt x="1708601" y="0"/>
                  </a:lnTo>
                  <a:cubicBezTo>
                    <a:pt x="1709486" y="38100"/>
                    <a:pt x="1710370" y="63500"/>
                    <a:pt x="1711255" y="101600"/>
                  </a:cubicBezTo>
                  <a:cubicBezTo>
                    <a:pt x="1676504" y="193778"/>
                    <a:pt x="1692552" y="273255"/>
                    <a:pt x="1708601" y="365433"/>
                  </a:cubicBezTo>
                  <a:lnTo>
                    <a:pt x="121101" y="365433"/>
                  </a:lnTo>
                  <a:cubicBezTo>
                    <a:pt x="-145157" y="338394"/>
                    <a:pt x="110612" y="249289"/>
                    <a:pt x="111054" y="203200"/>
                  </a:cubicBezTo>
                  <a:cubicBezTo>
                    <a:pt x="111496" y="157111"/>
                    <a:pt x="122080" y="122767"/>
                    <a:pt x="123754" y="88900"/>
                  </a:cubicBezTo>
                  <a:cubicBezTo>
                    <a:pt x="122870" y="59267"/>
                    <a:pt x="121985" y="29633"/>
                    <a:pt x="121101" y="0"/>
                  </a:cubicBez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9800" y="238596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Giải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trí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77557" y="638191"/>
              <a:ext cx="22175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Âm nhạc làm bạn cảm thấy hạnh phúc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hơn</a:t>
              </a:r>
              <a:r>
                <a:rPr lang="en-US" sz="16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có</a:t>
              </a:r>
              <a:r>
                <a:rPr lang="en-US" sz="16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động</a:t>
              </a:r>
              <a:r>
                <a:rPr lang="en-US" sz="16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lực</a:t>
              </a:r>
              <a:r>
                <a:rPr lang="en-US" sz="16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và</a:t>
              </a:r>
              <a:r>
                <a:rPr lang="en-US" sz="16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năng</a:t>
              </a:r>
              <a:r>
                <a:rPr lang="en-US" sz="16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lượng</a:t>
              </a:r>
              <a:endParaRPr lang="vi-VN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25068" y="2444604"/>
            <a:ext cx="3192932" cy="1931045"/>
            <a:chOff x="1125068" y="2444604"/>
            <a:chExt cx="3192932" cy="1931045"/>
          </a:xfrm>
        </p:grpSpPr>
        <p:sp>
          <p:nvSpPr>
            <p:cNvPr id="67" name="Rectangle 65"/>
            <p:cNvSpPr/>
            <p:nvPr/>
          </p:nvSpPr>
          <p:spPr>
            <a:xfrm flipV="1">
              <a:off x="1163167" y="2654301"/>
              <a:ext cx="3154833" cy="1721348"/>
            </a:xfrm>
            <a:custGeom>
              <a:avLst/>
              <a:gdLst>
                <a:gd name="connsiteX0" fmla="*/ 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0 w 2304006"/>
                <a:gd name="connsiteY4" fmla="*/ 1319903 h 1319903"/>
                <a:gd name="connsiteX5" fmla="*/ 25400 w 2304006"/>
                <a:gd name="connsiteY5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28432 w 2304006"/>
                <a:gd name="connsiteY4" fmla="*/ 12218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53832 w 2304006"/>
                <a:gd name="connsiteY4" fmla="*/ 12853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404403"/>
                <a:gd name="connsiteX1" fmla="*/ 1747632 w 2304006"/>
                <a:gd name="connsiteY1" fmla="*/ 40791 h 1404403"/>
                <a:gd name="connsiteX2" fmla="*/ 2304006 w 2304006"/>
                <a:gd name="connsiteY2" fmla="*/ 113856 h 1404403"/>
                <a:gd name="connsiteX3" fmla="*/ 2304006 w 2304006"/>
                <a:gd name="connsiteY3" fmla="*/ 1319903 h 1404403"/>
                <a:gd name="connsiteX4" fmla="*/ 1811132 w 2304006"/>
                <a:gd name="connsiteY4" fmla="*/ 1298091 h 1404403"/>
                <a:gd name="connsiteX5" fmla="*/ 553832 w 2304006"/>
                <a:gd name="connsiteY5" fmla="*/ 1285391 h 1404403"/>
                <a:gd name="connsiteX6" fmla="*/ 0 w 2304006"/>
                <a:gd name="connsiteY6" fmla="*/ 1319903 h 1404403"/>
                <a:gd name="connsiteX7" fmla="*/ 25400 w 2304006"/>
                <a:gd name="connsiteY7" fmla="*/ 113856 h 1404403"/>
                <a:gd name="connsiteX0" fmla="*/ 25400 w 2316706"/>
                <a:gd name="connsiteY0" fmla="*/ 113856 h 1322592"/>
                <a:gd name="connsiteX1" fmla="*/ 1747632 w 2316706"/>
                <a:gd name="connsiteY1" fmla="*/ 40791 h 1322592"/>
                <a:gd name="connsiteX2" fmla="*/ 2304006 w 2316706"/>
                <a:gd name="connsiteY2" fmla="*/ 113856 h 1322592"/>
                <a:gd name="connsiteX3" fmla="*/ 2316706 w 2316706"/>
                <a:gd name="connsiteY3" fmla="*/ 1192903 h 1322592"/>
                <a:gd name="connsiteX4" fmla="*/ 1811132 w 2316706"/>
                <a:gd name="connsiteY4" fmla="*/ 1298091 h 1322592"/>
                <a:gd name="connsiteX5" fmla="*/ 553832 w 2316706"/>
                <a:gd name="connsiteY5" fmla="*/ 1285391 h 1322592"/>
                <a:gd name="connsiteX6" fmla="*/ 0 w 2316706"/>
                <a:gd name="connsiteY6" fmla="*/ 1319903 h 1322592"/>
                <a:gd name="connsiteX7" fmla="*/ 25400 w 2316706"/>
                <a:gd name="connsiteY7" fmla="*/ 113856 h 1322592"/>
                <a:gd name="connsiteX0" fmla="*/ 0 w 2291306"/>
                <a:gd name="connsiteY0" fmla="*/ 113856 h 1322592"/>
                <a:gd name="connsiteX1" fmla="*/ 1722232 w 2291306"/>
                <a:gd name="connsiteY1" fmla="*/ 40791 h 1322592"/>
                <a:gd name="connsiteX2" fmla="*/ 2278606 w 2291306"/>
                <a:gd name="connsiteY2" fmla="*/ 113856 h 1322592"/>
                <a:gd name="connsiteX3" fmla="*/ 2291306 w 2291306"/>
                <a:gd name="connsiteY3" fmla="*/ 1192903 h 1322592"/>
                <a:gd name="connsiteX4" fmla="*/ 1785732 w 2291306"/>
                <a:gd name="connsiteY4" fmla="*/ 1298091 h 1322592"/>
                <a:gd name="connsiteX5" fmla="*/ 528432 w 2291306"/>
                <a:gd name="connsiteY5" fmla="*/ 1285391 h 1322592"/>
                <a:gd name="connsiteX6" fmla="*/ 22816 w 2291306"/>
                <a:gd name="connsiteY6" fmla="*/ 1289107 h 1322592"/>
                <a:gd name="connsiteX7" fmla="*/ 0 w 2291306"/>
                <a:gd name="connsiteY7" fmla="*/ 113856 h 1322592"/>
                <a:gd name="connsiteX0" fmla="*/ 0 w 2291306"/>
                <a:gd name="connsiteY0" fmla="*/ 113856 h 1326452"/>
                <a:gd name="connsiteX1" fmla="*/ 1722232 w 2291306"/>
                <a:gd name="connsiteY1" fmla="*/ 40791 h 1326452"/>
                <a:gd name="connsiteX2" fmla="*/ 2278606 w 2291306"/>
                <a:gd name="connsiteY2" fmla="*/ 113856 h 1326452"/>
                <a:gd name="connsiteX3" fmla="*/ 2291306 w 2291306"/>
                <a:gd name="connsiteY3" fmla="*/ 1192903 h 1326452"/>
                <a:gd name="connsiteX4" fmla="*/ 1785732 w 2291306"/>
                <a:gd name="connsiteY4" fmla="*/ 1298091 h 1326452"/>
                <a:gd name="connsiteX5" fmla="*/ 557362 w 2291306"/>
                <a:gd name="connsiteY5" fmla="*/ 1326452 h 1326452"/>
                <a:gd name="connsiteX6" fmla="*/ 22816 w 2291306"/>
                <a:gd name="connsiteY6" fmla="*/ 1289107 h 1326452"/>
                <a:gd name="connsiteX7" fmla="*/ 0 w 2291306"/>
                <a:gd name="connsiteY7" fmla="*/ 113856 h 1326452"/>
                <a:gd name="connsiteX0" fmla="*/ 15312 w 2306618"/>
                <a:gd name="connsiteY0" fmla="*/ 113856 h 1326452"/>
                <a:gd name="connsiteX1" fmla="*/ 1737544 w 2306618"/>
                <a:gd name="connsiteY1" fmla="*/ 40791 h 1326452"/>
                <a:gd name="connsiteX2" fmla="*/ 2293918 w 2306618"/>
                <a:gd name="connsiteY2" fmla="*/ 113856 h 1326452"/>
                <a:gd name="connsiteX3" fmla="*/ 2306618 w 2306618"/>
                <a:gd name="connsiteY3" fmla="*/ 1192903 h 1326452"/>
                <a:gd name="connsiteX4" fmla="*/ 1801044 w 2306618"/>
                <a:gd name="connsiteY4" fmla="*/ 1298091 h 1326452"/>
                <a:gd name="connsiteX5" fmla="*/ 572674 w 2306618"/>
                <a:gd name="connsiteY5" fmla="*/ 1326452 h 1326452"/>
                <a:gd name="connsiteX6" fmla="*/ 38128 w 2306618"/>
                <a:gd name="connsiteY6" fmla="*/ 1289107 h 1326452"/>
                <a:gd name="connsiteX7" fmla="*/ 0 w 2306618"/>
                <a:gd name="connsiteY7" fmla="*/ 714045 h 1326452"/>
                <a:gd name="connsiteX8" fmla="*/ 15312 w 2306618"/>
                <a:gd name="connsiteY8" fmla="*/ 113856 h 1326452"/>
                <a:gd name="connsiteX0" fmla="*/ 15312 w 2306618"/>
                <a:gd name="connsiteY0" fmla="*/ 113856 h 1326452"/>
                <a:gd name="connsiteX1" fmla="*/ 1737544 w 2306618"/>
                <a:gd name="connsiteY1" fmla="*/ 40791 h 1326452"/>
                <a:gd name="connsiteX2" fmla="*/ 2293918 w 2306618"/>
                <a:gd name="connsiteY2" fmla="*/ 113856 h 1326452"/>
                <a:gd name="connsiteX3" fmla="*/ 2306618 w 2306618"/>
                <a:gd name="connsiteY3" fmla="*/ 1192903 h 1326452"/>
                <a:gd name="connsiteX4" fmla="*/ 1801044 w 2306618"/>
                <a:gd name="connsiteY4" fmla="*/ 1298091 h 1326452"/>
                <a:gd name="connsiteX5" fmla="*/ 572674 w 2306618"/>
                <a:gd name="connsiteY5" fmla="*/ 1326452 h 1326452"/>
                <a:gd name="connsiteX6" fmla="*/ 38128 w 2306618"/>
                <a:gd name="connsiteY6" fmla="*/ 1319902 h 1326452"/>
                <a:gd name="connsiteX7" fmla="*/ 0 w 2306618"/>
                <a:gd name="connsiteY7" fmla="*/ 714045 h 1326452"/>
                <a:gd name="connsiteX8" fmla="*/ 15312 w 2306618"/>
                <a:gd name="connsiteY8" fmla="*/ 113856 h 1326452"/>
                <a:gd name="connsiteX0" fmla="*/ 35295 w 2326601"/>
                <a:gd name="connsiteY0" fmla="*/ 113856 h 1326452"/>
                <a:gd name="connsiteX1" fmla="*/ 1757527 w 2326601"/>
                <a:gd name="connsiteY1" fmla="*/ 40791 h 1326452"/>
                <a:gd name="connsiteX2" fmla="*/ 2313901 w 2326601"/>
                <a:gd name="connsiteY2" fmla="*/ 113856 h 1326452"/>
                <a:gd name="connsiteX3" fmla="*/ 2326601 w 2326601"/>
                <a:gd name="connsiteY3" fmla="*/ 1192903 h 1326452"/>
                <a:gd name="connsiteX4" fmla="*/ 1821027 w 2326601"/>
                <a:gd name="connsiteY4" fmla="*/ 1298091 h 1326452"/>
                <a:gd name="connsiteX5" fmla="*/ 592657 w 2326601"/>
                <a:gd name="connsiteY5" fmla="*/ 1326452 h 1326452"/>
                <a:gd name="connsiteX6" fmla="*/ 253 w 2326601"/>
                <a:gd name="connsiteY6" fmla="*/ 1319902 h 1326452"/>
                <a:gd name="connsiteX7" fmla="*/ 19983 w 2326601"/>
                <a:gd name="connsiteY7" fmla="*/ 714045 h 1326452"/>
                <a:gd name="connsiteX8" fmla="*/ 35295 w 2326601"/>
                <a:gd name="connsiteY8" fmla="*/ 113856 h 1326452"/>
                <a:gd name="connsiteX0" fmla="*/ 35295 w 2326601"/>
                <a:gd name="connsiteY0" fmla="*/ 113856 h 1326452"/>
                <a:gd name="connsiteX1" fmla="*/ 1757527 w 2326601"/>
                <a:gd name="connsiteY1" fmla="*/ 40791 h 1326452"/>
                <a:gd name="connsiteX2" fmla="*/ 2228257 w 2326601"/>
                <a:gd name="connsiteY2" fmla="*/ 36539 h 1326452"/>
                <a:gd name="connsiteX3" fmla="*/ 2313901 w 2326601"/>
                <a:gd name="connsiteY3" fmla="*/ 113856 h 1326452"/>
                <a:gd name="connsiteX4" fmla="*/ 2326601 w 2326601"/>
                <a:gd name="connsiteY4" fmla="*/ 1192903 h 1326452"/>
                <a:gd name="connsiteX5" fmla="*/ 1821027 w 2326601"/>
                <a:gd name="connsiteY5" fmla="*/ 1298091 h 1326452"/>
                <a:gd name="connsiteX6" fmla="*/ 592657 w 2326601"/>
                <a:gd name="connsiteY6" fmla="*/ 1326452 h 1326452"/>
                <a:gd name="connsiteX7" fmla="*/ 253 w 2326601"/>
                <a:gd name="connsiteY7" fmla="*/ 1319902 h 1326452"/>
                <a:gd name="connsiteX8" fmla="*/ 19983 w 2326601"/>
                <a:gd name="connsiteY8" fmla="*/ 714045 h 1326452"/>
                <a:gd name="connsiteX9" fmla="*/ 35295 w 2326601"/>
                <a:gd name="connsiteY9" fmla="*/ 113856 h 1326452"/>
                <a:gd name="connsiteX0" fmla="*/ 0 w 2358807"/>
                <a:gd name="connsiteY0" fmla="*/ 93119 h 1367306"/>
                <a:gd name="connsiteX1" fmla="*/ 1789733 w 2358807"/>
                <a:gd name="connsiteY1" fmla="*/ 81645 h 1367306"/>
                <a:gd name="connsiteX2" fmla="*/ 2260463 w 2358807"/>
                <a:gd name="connsiteY2" fmla="*/ 77393 h 1367306"/>
                <a:gd name="connsiteX3" fmla="*/ 2346107 w 2358807"/>
                <a:gd name="connsiteY3" fmla="*/ 154710 h 1367306"/>
                <a:gd name="connsiteX4" fmla="*/ 2358807 w 2358807"/>
                <a:gd name="connsiteY4" fmla="*/ 1233757 h 1367306"/>
                <a:gd name="connsiteX5" fmla="*/ 1853233 w 2358807"/>
                <a:gd name="connsiteY5" fmla="*/ 1338945 h 1367306"/>
                <a:gd name="connsiteX6" fmla="*/ 624863 w 2358807"/>
                <a:gd name="connsiteY6" fmla="*/ 1367306 h 1367306"/>
                <a:gd name="connsiteX7" fmla="*/ 32459 w 2358807"/>
                <a:gd name="connsiteY7" fmla="*/ 1360756 h 1367306"/>
                <a:gd name="connsiteX8" fmla="*/ 52189 w 2358807"/>
                <a:gd name="connsiteY8" fmla="*/ 754899 h 1367306"/>
                <a:gd name="connsiteX9" fmla="*/ 0 w 2358807"/>
                <a:gd name="connsiteY9" fmla="*/ 93119 h 1367306"/>
                <a:gd name="connsiteX0" fmla="*/ 0 w 2358807"/>
                <a:gd name="connsiteY0" fmla="*/ 93119 h 1367306"/>
                <a:gd name="connsiteX1" fmla="*/ 1789733 w 2358807"/>
                <a:gd name="connsiteY1" fmla="*/ 81645 h 1367306"/>
                <a:gd name="connsiteX2" fmla="*/ 2260463 w 2358807"/>
                <a:gd name="connsiteY2" fmla="*/ 77393 h 1367306"/>
                <a:gd name="connsiteX3" fmla="*/ 2346107 w 2358807"/>
                <a:gd name="connsiteY3" fmla="*/ 154710 h 1367306"/>
                <a:gd name="connsiteX4" fmla="*/ 2358807 w 2358807"/>
                <a:gd name="connsiteY4" fmla="*/ 1233757 h 1367306"/>
                <a:gd name="connsiteX5" fmla="*/ 1853233 w 2358807"/>
                <a:gd name="connsiteY5" fmla="*/ 1338945 h 1367306"/>
                <a:gd name="connsiteX6" fmla="*/ 624863 w 2358807"/>
                <a:gd name="connsiteY6" fmla="*/ 1367306 h 1367306"/>
                <a:gd name="connsiteX7" fmla="*/ 32459 w 2358807"/>
                <a:gd name="connsiteY7" fmla="*/ 1360756 h 1367306"/>
                <a:gd name="connsiteX8" fmla="*/ 13617 w 2358807"/>
                <a:gd name="connsiteY8" fmla="*/ 754899 h 1367306"/>
                <a:gd name="connsiteX9" fmla="*/ 0 w 2358807"/>
                <a:gd name="connsiteY9" fmla="*/ 93119 h 1367306"/>
                <a:gd name="connsiteX0" fmla="*/ 0 w 2358807"/>
                <a:gd name="connsiteY0" fmla="*/ 93119 h 1367306"/>
                <a:gd name="connsiteX1" fmla="*/ 1789733 w 2358807"/>
                <a:gd name="connsiteY1" fmla="*/ 81645 h 1367306"/>
                <a:gd name="connsiteX2" fmla="*/ 1913311 w 2358807"/>
                <a:gd name="connsiteY2" fmla="*/ 36332 h 1367306"/>
                <a:gd name="connsiteX3" fmla="*/ 2260463 w 2358807"/>
                <a:gd name="connsiteY3" fmla="*/ 77393 h 1367306"/>
                <a:gd name="connsiteX4" fmla="*/ 2346107 w 2358807"/>
                <a:gd name="connsiteY4" fmla="*/ 154710 h 1367306"/>
                <a:gd name="connsiteX5" fmla="*/ 2358807 w 2358807"/>
                <a:gd name="connsiteY5" fmla="*/ 1233757 h 1367306"/>
                <a:gd name="connsiteX6" fmla="*/ 1853233 w 2358807"/>
                <a:gd name="connsiteY6" fmla="*/ 1338945 h 1367306"/>
                <a:gd name="connsiteX7" fmla="*/ 624863 w 2358807"/>
                <a:gd name="connsiteY7" fmla="*/ 1367306 h 1367306"/>
                <a:gd name="connsiteX8" fmla="*/ 32459 w 2358807"/>
                <a:gd name="connsiteY8" fmla="*/ 1360756 h 1367306"/>
                <a:gd name="connsiteX9" fmla="*/ 13617 w 2358807"/>
                <a:gd name="connsiteY9" fmla="*/ 754899 h 1367306"/>
                <a:gd name="connsiteX10" fmla="*/ 0 w 2358807"/>
                <a:gd name="connsiteY10" fmla="*/ 93119 h 1367306"/>
                <a:gd name="connsiteX0" fmla="*/ 0 w 2395467"/>
                <a:gd name="connsiteY0" fmla="*/ 93119 h 1367306"/>
                <a:gd name="connsiteX1" fmla="*/ 1789733 w 2395467"/>
                <a:gd name="connsiteY1" fmla="*/ 81645 h 1367306"/>
                <a:gd name="connsiteX2" fmla="*/ 1913311 w 2395467"/>
                <a:gd name="connsiteY2" fmla="*/ 36332 h 1367306"/>
                <a:gd name="connsiteX3" fmla="*/ 2260463 w 2395467"/>
                <a:gd name="connsiteY3" fmla="*/ 77393 h 1367306"/>
                <a:gd name="connsiteX4" fmla="*/ 2346107 w 2395467"/>
                <a:gd name="connsiteY4" fmla="*/ 154710 h 1367306"/>
                <a:gd name="connsiteX5" fmla="*/ 2395467 w 2395467"/>
                <a:gd name="connsiteY5" fmla="*/ 785695 h 1367306"/>
                <a:gd name="connsiteX6" fmla="*/ 2358807 w 2395467"/>
                <a:gd name="connsiteY6" fmla="*/ 1233757 h 1367306"/>
                <a:gd name="connsiteX7" fmla="*/ 1853233 w 2395467"/>
                <a:gd name="connsiteY7" fmla="*/ 1338945 h 1367306"/>
                <a:gd name="connsiteX8" fmla="*/ 624863 w 2395467"/>
                <a:gd name="connsiteY8" fmla="*/ 1367306 h 1367306"/>
                <a:gd name="connsiteX9" fmla="*/ 32459 w 2395467"/>
                <a:gd name="connsiteY9" fmla="*/ 1360756 h 1367306"/>
                <a:gd name="connsiteX10" fmla="*/ 13617 w 2395467"/>
                <a:gd name="connsiteY10" fmla="*/ 754899 h 1367306"/>
                <a:gd name="connsiteX11" fmla="*/ 0 w 2395467"/>
                <a:gd name="connsiteY11" fmla="*/ 93119 h 1367306"/>
                <a:gd name="connsiteX0" fmla="*/ 0 w 2395467"/>
                <a:gd name="connsiteY0" fmla="*/ 93119 h 1381860"/>
                <a:gd name="connsiteX1" fmla="*/ 1789733 w 2395467"/>
                <a:gd name="connsiteY1" fmla="*/ 81645 h 1381860"/>
                <a:gd name="connsiteX2" fmla="*/ 1913311 w 2395467"/>
                <a:gd name="connsiteY2" fmla="*/ 36332 h 1381860"/>
                <a:gd name="connsiteX3" fmla="*/ 2260463 w 2395467"/>
                <a:gd name="connsiteY3" fmla="*/ 77393 h 1381860"/>
                <a:gd name="connsiteX4" fmla="*/ 2346107 w 2395467"/>
                <a:gd name="connsiteY4" fmla="*/ 154710 h 1381860"/>
                <a:gd name="connsiteX5" fmla="*/ 2395467 w 2395467"/>
                <a:gd name="connsiteY5" fmla="*/ 785695 h 1381860"/>
                <a:gd name="connsiteX6" fmla="*/ 2358807 w 2395467"/>
                <a:gd name="connsiteY6" fmla="*/ 1233757 h 1381860"/>
                <a:gd name="connsiteX7" fmla="*/ 1853233 w 2395467"/>
                <a:gd name="connsiteY7" fmla="*/ 1369741 h 1381860"/>
                <a:gd name="connsiteX8" fmla="*/ 624863 w 2395467"/>
                <a:gd name="connsiteY8" fmla="*/ 1367306 h 1381860"/>
                <a:gd name="connsiteX9" fmla="*/ 32459 w 2395467"/>
                <a:gd name="connsiteY9" fmla="*/ 1360756 h 1381860"/>
                <a:gd name="connsiteX10" fmla="*/ 13617 w 2395467"/>
                <a:gd name="connsiteY10" fmla="*/ 754899 h 1381860"/>
                <a:gd name="connsiteX11" fmla="*/ 0 w 2395467"/>
                <a:gd name="connsiteY11" fmla="*/ 93119 h 1381860"/>
                <a:gd name="connsiteX0" fmla="*/ 0 w 2395467"/>
                <a:gd name="connsiteY0" fmla="*/ 93119 h 1381860"/>
                <a:gd name="connsiteX1" fmla="*/ 1789733 w 2395467"/>
                <a:gd name="connsiteY1" fmla="*/ 81645 h 1381860"/>
                <a:gd name="connsiteX2" fmla="*/ 1913311 w 2395467"/>
                <a:gd name="connsiteY2" fmla="*/ 36332 h 1381860"/>
                <a:gd name="connsiteX3" fmla="*/ 2260463 w 2395467"/>
                <a:gd name="connsiteY3" fmla="*/ 77393 h 1381860"/>
                <a:gd name="connsiteX4" fmla="*/ 2346107 w 2395467"/>
                <a:gd name="connsiteY4" fmla="*/ 154710 h 1381860"/>
                <a:gd name="connsiteX5" fmla="*/ 2395467 w 2395467"/>
                <a:gd name="connsiteY5" fmla="*/ 785695 h 1381860"/>
                <a:gd name="connsiteX6" fmla="*/ 2358807 w 2395467"/>
                <a:gd name="connsiteY6" fmla="*/ 1233757 h 1381860"/>
                <a:gd name="connsiteX7" fmla="*/ 1853233 w 2395467"/>
                <a:gd name="connsiteY7" fmla="*/ 1369741 h 1381860"/>
                <a:gd name="connsiteX8" fmla="*/ 624863 w 2395467"/>
                <a:gd name="connsiteY8" fmla="*/ 1367306 h 1381860"/>
                <a:gd name="connsiteX9" fmla="*/ 466843 w 2395467"/>
                <a:gd name="connsiteY9" fmla="*/ 1350283 h 1381860"/>
                <a:gd name="connsiteX10" fmla="*/ 32459 w 2395467"/>
                <a:gd name="connsiteY10" fmla="*/ 1360756 h 1381860"/>
                <a:gd name="connsiteX11" fmla="*/ 13617 w 2395467"/>
                <a:gd name="connsiteY11" fmla="*/ 754899 h 1381860"/>
                <a:gd name="connsiteX12" fmla="*/ 0 w 2395467"/>
                <a:gd name="connsiteY12" fmla="*/ 93119 h 1381860"/>
                <a:gd name="connsiteX0" fmla="*/ 0 w 2395467"/>
                <a:gd name="connsiteY0" fmla="*/ 93119 h 1391344"/>
                <a:gd name="connsiteX1" fmla="*/ 1789733 w 2395467"/>
                <a:gd name="connsiteY1" fmla="*/ 81645 h 1391344"/>
                <a:gd name="connsiteX2" fmla="*/ 1913311 w 2395467"/>
                <a:gd name="connsiteY2" fmla="*/ 36332 h 1391344"/>
                <a:gd name="connsiteX3" fmla="*/ 2260463 w 2395467"/>
                <a:gd name="connsiteY3" fmla="*/ 77393 h 1391344"/>
                <a:gd name="connsiteX4" fmla="*/ 2346107 w 2395467"/>
                <a:gd name="connsiteY4" fmla="*/ 154710 h 1391344"/>
                <a:gd name="connsiteX5" fmla="*/ 2395467 w 2395467"/>
                <a:gd name="connsiteY5" fmla="*/ 785695 h 1391344"/>
                <a:gd name="connsiteX6" fmla="*/ 2358807 w 2395467"/>
                <a:gd name="connsiteY6" fmla="*/ 1233757 h 1391344"/>
                <a:gd name="connsiteX7" fmla="*/ 1853233 w 2395467"/>
                <a:gd name="connsiteY7" fmla="*/ 1369741 h 1391344"/>
                <a:gd name="connsiteX8" fmla="*/ 1026144 w 2395467"/>
                <a:gd name="connsiteY8" fmla="*/ 1391344 h 1391344"/>
                <a:gd name="connsiteX9" fmla="*/ 624863 w 2395467"/>
                <a:gd name="connsiteY9" fmla="*/ 1367306 h 1391344"/>
                <a:gd name="connsiteX10" fmla="*/ 466843 w 2395467"/>
                <a:gd name="connsiteY10" fmla="*/ 1350283 h 1391344"/>
                <a:gd name="connsiteX11" fmla="*/ 32459 w 2395467"/>
                <a:gd name="connsiteY11" fmla="*/ 1360756 h 1391344"/>
                <a:gd name="connsiteX12" fmla="*/ 13617 w 2395467"/>
                <a:gd name="connsiteY12" fmla="*/ 754899 h 1391344"/>
                <a:gd name="connsiteX13" fmla="*/ 0 w 2395467"/>
                <a:gd name="connsiteY13" fmla="*/ 93119 h 139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95467" h="1391344">
                  <a:moveTo>
                    <a:pt x="0" y="93119"/>
                  </a:moveTo>
                  <a:cubicBezTo>
                    <a:pt x="287039" y="-109483"/>
                    <a:pt x="1409965" y="81645"/>
                    <a:pt x="1789733" y="81645"/>
                  </a:cubicBezTo>
                  <a:cubicBezTo>
                    <a:pt x="2111832" y="75602"/>
                    <a:pt x="1834856" y="37041"/>
                    <a:pt x="1913311" y="36332"/>
                  </a:cubicBezTo>
                  <a:cubicBezTo>
                    <a:pt x="1991766" y="35623"/>
                    <a:pt x="2191545" y="61085"/>
                    <a:pt x="2260463" y="77393"/>
                  </a:cubicBezTo>
                  <a:cubicBezTo>
                    <a:pt x="2329381" y="93701"/>
                    <a:pt x="2330035" y="40082"/>
                    <a:pt x="2346107" y="154710"/>
                  </a:cubicBezTo>
                  <a:cubicBezTo>
                    <a:pt x="2349703" y="358195"/>
                    <a:pt x="2391871" y="582210"/>
                    <a:pt x="2395467" y="785695"/>
                  </a:cubicBezTo>
                  <a:lnTo>
                    <a:pt x="2358807" y="1233757"/>
                  </a:lnTo>
                  <a:cubicBezTo>
                    <a:pt x="2276661" y="1433246"/>
                    <a:pt x="2144929" y="1375493"/>
                    <a:pt x="1853233" y="1369741"/>
                  </a:cubicBezTo>
                  <a:cubicBezTo>
                    <a:pt x="1577537" y="1373520"/>
                    <a:pt x="1301840" y="1387565"/>
                    <a:pt x="1026144" y="1391344"/>
                  </a:cubicBezTo>
                  <a:lnTo>
                    <a:pt x="624863" y="1367306"/>
                  </a:lnTo>
                  <a:cubicBezTo>
                    <a:pt x="572190" y="1371897"/>
                    <a:pt x="519516" y="1345692"/>
                    <a:pt x="466843" y="1350283"/>
                  </a:cubicBezTo>
                  <a:lnTo>
                    <a:pt x="32459" y="1360756"/>
                  </a:lnTo>
                  <a:cubicBezTo>
                    <a:pt x="29393" y="1172490"/>
                    <a:pt x="16683" y="943165"/>
                    <a:pt x="13617" y="754899"/>
                  </a:cubicBezTo>
                  <a:lnTo>
                    <a:pt x="0" y="93119"/>
                  </a:lnTo>
                  <a:close/>
                </a:path>
              </a:pathLst>
            </a:cu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125068" y="2444604"/>
              <a:ext cx="1785424" cy="411807"/>
            </a:xfrm>
            <a:custGeom>
              <a:avLst/>
              <a:gdLst>
                <a:gd name="connsiteX0" fmla="*/ 0 w 1862627"/>
                <a:gd name="connsiteY0" fmla="*/ 0 h 291011"/>
                <a:gd name="connsiteX1" fmla="*/ 1862627 w 1862627"/>
                <a:gd name="connsiteY1" fmla="*/ 0 h 291011"/>
                <a:gd name="connsiteX2" fmla="*/ 1862627 w 1862627"/>
                <a:gd name="connsiteY2" fmla="*/ 291011 h 291011"/>
                <a:gd name="connsiteX3" fmla="*/ 0 w 1862627"/>
                <a:gd name="connsiteY3" fmla="*/ 291011 h 291011"/>
                <a:gd name="connsiteX4" fmla="*/ 0 w 1862627"/>
                <a:gd name="connsiteY4" fmla="*/ 0 h 291011"/>
                <a:gd name="connsiteX0" fmla="*/ 25400 w 1862627"/>
                <a:gd name="connsiteY0" fmla="*/ 0 h 291011"/>
                <a:gd name="connsiteX1" fmla="*/ 1862627 w 1862627"/>
                <a:gd name="connsiteY1" fmla="*/ 0 h 291011"/>
                <a:gd name="connsiteX2" fmla="*/ 1862627 w 1862627"/>
                <a:gd name="connsiteY2" fmla="*/ 291011 h 291011"/>
                <a:gd name="connsiteX3" fmla="*/ 0 w 1862627"/>
                <a:gd name="connsiteY3" fmla="*/ 291011 h 291011"/>
                <a:gd name="connsiteX4" fmla="*/ 25400 w 1862627"/>
                <a:gd name="connsiteY4" fmla="*/ 0 h 291011"/>
                <a:gd name="connsiteX0" fmla="*/ 63500 w 1900727"/>
                <a:gd name="connsiteY0" fmla="*/ 0 h 291011"/>
                <a:gd name="connsiteX1" fmla="*/ 1900727 w 1900727"/>
                <a:gd name="connsiteY1" fmla="*/ 0 h 291011"/>
                <a:gd name="connsiteX2" fmla="*/ 1900727 w 1900727"/>
                <a:gd name="connsiteY2" fmla="*/ 291011 h 291011"/>
                <a:gd name="connsiteX3" fmla="*/ 0 w 1900727"/>
                <a:gd name="connsiteY3" fmla="*/ 291011 h 291011"/>
                <a:gd name="connsiteX4" fmla="*/ 63500 w 19007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13427"/>
                <a:gd name="connsiteY0" fmla="*/ 25400 h 316411"/>
                <a:gd name="connsiteX1" fmla="*/ 1913427 w 1913427"/>
                <a:gd name="connsiteY1" fmla="*/ 0 h 316411"/>
                <a:gd name="connsiteX2" fmla="*/ 1900727 w 1913427"/>
                <a:gd name="connsiteY2" fmla="*/ 316411 h 316411"/>
                <a:gd name="connsiteX3" fmla="*/ 0 w 1913427"/>
                <a:gd name="connsiteY3" fmla="*/ 316411 h 316411"/>
                <a:gd name="connsiteX4" fmla="*/ 63500 w 1913427"/>
                <a:gd name="connsiteY4" fmla="*/ 25400 h 316411"/>
                <a:gd name="connsiteX0" fmla="*/ 50800 w 1913427"/>
                <a:gd name="connsiteY0" fmla="*/ 0 h 329111"/>
                <a:gd name="connsiteX1" fmla="*/ 1913427 w 1913427"/>
                <a:gd name="connsiteY1" fmla="*/ 12700 h 329111"/>
                <a:gd name="connsiteX2" fmla="*/ 1900727 w 1913427"/>
                <a:gd name="connsiteY2" fmla="*/ 329111 h 329111"/>
                <a:gd name="connsiteX3" fmla="*/ 0 w 1913427"/>
                <a:gd name="connsiteY3" fmla="*/ 329111 h 329111"/>
                <a:gd name="connsiteX4" fmla="*/ 50800 w 1913427"/>
                <a:gd name="connsiteY4" fmla="*/ 0 h 32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27" h="329111">
                  <a:moveTo>
                    <a:pt x="50800" y="0"/>
                  </a:moveTo>
                  <a:lnTo>
                    <a:pt x="1913427" y="12700"/>
                  </a:lnTo>
                  <a:cubicBezTo>
                    <a:pt x="1824527" y="92770"/>
                    <a:pt x="1913427" y="236341"/>
                    <a:pt x="1900727" y="329111"/>
                  </a:cubicBezTo>
                  <a:lnTo>
                    <a:pt x="0" y="329111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360855" y="2444604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Giấc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ngủ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2678" y="2897285"/>
              <a:ext cx="30063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 Một nghiên cứu cho thấy những sinh viên nghe nhạc cổ điển thư giãn trong 45 phút trước khi đi ngủ thường sẽ ngủ ngon </a:t>
              </a:r>
              <a:r>
                <a:rPr lang="vi-VN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hơn</a:t>
              </a:r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 so với những người nghe audiobook hoặc không nghe gì cả</a:t>
              </a:r>
              <a:endParaRPr lang="id-ID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974" y="4634109"/>
            <a:ext cx="1829517" cy="2094108"/>
            <a:chOff x="1080974" y="4634109"/>
            <a:chExt cx="1829517" cy="2094108"/>
          </a:xfrm>
        </p:grpSpPr>
        <p:sp>
          <p:nvSpPr>
            <p:cNvPr id="69" name="Rounded Rectangle 68"/>
            <p:cNvSpPr/>
            <p:nvPr/>
          </p:nvSpPr>
          <p:spPr>
            <a:xfrm>
              <a:off x="1150463" y="4721617"/>
              <a:ext cx="1760028" cy="2006600"/>
            </a:xfrm>
            <a:prstGeom prst="roundRect">
              <a:avLst>
                <a:gd name="adj" fmla="val 10267"/>
              </a:avLst>
            </a:pr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80974" y="4634109"/>
              <a:ext cx="1785813" cy="420491"/>
            </a:xfrm>
            <a:custGeom>
              <a:avLst/>
              <a:gdLst>
                <a:gd name="connsiteX0" fmla="*/ 0 w 2371487"/>
                <a:gd name="connsiteY0" fmla="*/ 0 h 877951"/>
                <a:gd name="connsiteX1" fmla="*/ 2371487 w 2371487"/>
                <a:gd name="connsiteY1" fmla="*/ 0 h 877951"/>
                <a:gd name="connsiteX2" fmla="*/ 2371487 w 2371487"/>
                <a:gd name="connsiteY2" fmla="*/ 877951 h 877951"/>
                <a:gd name="connsiteX3" fmla="*/ 0 w 2371487"/>
                <a:gd name="connsiteY3" fmla="*/ 877951 h 877951"/>
                <a:gd name="connsiteX4" fmla="*/ 0 w 2371487"/>
                <a:gd name="connsiteY4" fmla="*/ 0 h 877951"/>
                <a:gd name="connsiteX0" fmla="*/ 442 w 2371929"/>
                <a:gd name="connsiteY0" fmla="*/ 0 h 877951"/>
                <a:gd name="connsiteX1" fmla="*/ 2371929 w 2371929"/>
                <a:gd name="connsiteY1" fmla="*/ 0 h 877951"/>
                <a:gd name="connsiteX2" fmla="*/ 2371929 w 2371929"/>
                <a:gd name="connsiteY2" fmla="*/ 877951 h 877951"/>
                <a:gd name="connsiteX3" fmla="*/ 442 w 2371929"/>
                <a:gd name="connsiteY3" fmla="*/ 877951 h 877951"/>
                <a:gd name="connsiteX4" fmla="*/ 35129 w 2371929"/>
                <a:gd name="connsiteY4" fmla="*/ 155104 h 877951"/>
                <a:gd name="connsiteX5" fmla="*/ 442 w 2371929"/>
                <a:gd name="connsiteY5" fmla="*/ 0 h 877951"/>
                <a:gd name="connsiteX0" fmla="*/ 6905 w 2378392"/>
                <a:gd name="connsiteY0" fmla="*/ 0 h 877951"/>
                <a:gd name="connsiteX1" fmla="*/ 2378392 w 2378392"/>
                <a:gd name="connsiteY1" fmla="*/ 0 h 877951"/>
                <a:gd name="connsiteX2" fmla="*/ 2378392 w 2378392"/>
                <a:gd name="connsiteY2" fmla="*/ 877951 h 877951"/>
                <a:gd name="connsiteX3" fmla="*/ 6905 w 2378392"/>
                <a:gd name="connsiteY3" fmla="*/ 877951 h 877951"/>
                <a:gd name="connsiteX4" fmla="*/ 41592 w 2378392"/>
                <a:gd name="connsiteY4" fmla="*/ 155104 h 877951"/>
                <a:gd name="connsiteX5" fmla="*/ 6905 w 2378392"/>
                <a:gd name="connsiteY5" fmla="*/ 0 h 877951"/>
                <a:gd name="connsiteX0" fmla="*/ 6905 w 2379126"/>
                <a:gd name="connsiteY0" fmla="*/ 0 h 877951"/>
                <a:gd name="connsiteX1" fmla="*/ 2378392 w 2379126"/>
                <a:gd name="connsiteY1" fmla="*/ 0 h 877951"/>
                <a:gd name="connsiteX2" fmla="*/ 2327592 w 2379126"/>
                <a:gd name="connsiteY2" fmla="*/ 231304 h 877951"/>
                <a:gd name="connsiteX3" fmla="*/ 2378392 w 2379126"/>
                <a:gd name="connsiteY3" fmla="*/ 877951 h 877951"/>
                <a:gd name="connsiteX4" fmla="*/ 6905 w 2379126"/>
                <a:gd name="connsiteY4" fmla="*/ 877951 h 877951"/>
                <a:gd name="connsiteX5" fmla="*/ 41592 w 2379126"/>
                <a:gd name="connsiteY5" fmla="*/ 155104 h 877951"/>
                <a:gd name="connsiteX6" fmla="*/ 6905 w 2379126"/>
                <a:gd name="connsiteY6" fmla="*/ 0 h 877951"/>
                <a:gd name="connsiteX0" fmla="*/ 6905 w 2392018"/>
                <a:gd name="connsiteY0" fmla="*/ 0 h 877951"/>
                <a:gd name="connsiteX1" fmla="*/ 2378392 w 2392018"/>
                <a:gd name="connsiteY1" fmla="*/ 0 h 877951"/>
                <a:gd name="connsiteX2" fmla="*/ 2327592 w 2392018"/>
                <a:gd name="connsiteY2" fmla="*/ 231304 h 877951"/>
                <a:gd name="connsiteX3" fmla="*/ 2378392 w 2392018"/>
                <a:gd name="connsiteY3" fmla="*/ 877951 h 877951"/>
                <a:gd name="connsiteX4" fmla="*/ 6905 w 2392018"/>
                <a:gd name="connsiteY4" fmla="*/ 877951 h 877951"/>
                <a:gd name="connsiteX5" fmla="*/ 41592 w 2392018"/>
                <a:gd name="connsiteY5" fmla="*/ 155104 h 877951"/>
                <a:gd name="connsiteX6" fmla="*/ 6905 w 2392018"/>
                <a:gd name="connsiteY6" fmla="*/ 0 h 87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2018" h="877951">
                  <a:moveTo>
                    <a:pt x="6905" y="0"/>
                  </a:moveTo>
                  <a:lnTo>
                    <a:pt x="2378392" y="0"/>
                  </a:lnTo>
                  <a:cubicBezTo>
                    <a:pt x="2386859" y="68635"/>
                    <a:pt x="2319125" y="162669"/>
                    <a:pt x="2327592" y="231304"/>
                  </a:cubicBezTo>
                  <a:cubicBezTo>
                    <a:pt x="2446125" y="434153"/>
                    <a:pt x="2361459" y="662402"/>
                    <a:pt x="2378392" y="877951"/>
                  </a:cubicBezTo>
                  <a:lnTo>
                    <a:pt x="6905" y="877951"/>
                  </a:lnTo>
                  <a:cubicBezTo>
                    <a:pt x="1534" y="632769"/>
                    <a:pt x="-16537" y="387586"/>
                    <a:pt x="41592" y="155104"/>
                  </a:cubicBezTo>
                  <a:lnTo>
                    <a:pt x="6905" y="0"/>
                  </a:ln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50463" y="4658459"/>
              <a:ext cx="160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Sức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khoẻ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17185" y="5090949"/>
              <a:ext cx="169178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Thời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gian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tới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nếu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bạn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cảm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thấy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tinh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thần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đi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xuống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hãy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thử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nghe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nhạc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cổ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điển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hoặc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ngồi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thiền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để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cải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thiện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tinh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thần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.</a:t>
              </a:r>
              <a:endParaRPr lang="vi-VN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179719" y="4634109"/>
            <a:ext cx="58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084503" y="1469021"/>
            <a:ext cx="58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090198" y="131070"/>
            <a:ext cx="1707159" cy="1329222"/>
            <a:chOff x="5059498" y="69431"/>
            <a:chExt cx="1796515" cy="1712060"/>
          </a:xfrm>
        </p:grpSpPr>
        <p:sp>
          <p:nvSpPr>
            <p:cNvPr id="147" name="Rounded Rectangle 146"/>
            <p:cNvSpPr/>
            <p:nvPr/>
          </p:nvSpPr>
          <p:spPr>
            <a:xfrm>
              <a:off x="5059498" y="165012"/>
              <a:ext cx="1760028" cy="1590357"/>
            </a:xfrm>
            <a:prstGeom prst="roundRect">
              <a:avLst>
                <a:gd name="adj" fmla="val 10267"/>
              </a:avLst>
            </a:pr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0"/>
            <p:cNvSpPr/>
            <p:nvPr/>
          </p:nvSpPr>
          <p:spPr>
            <a:xfrm>
              <a:off x="5070199" y="77504"/>
              <a:ext cx="1785814" cy="420492"/>
            </a:xfrm>
            <a:custGeom>
              <a:avLst/>
              <a:gdLst>
                <a:gd name="connsiteX0" fmla="*/ 0 w 2371487"/>
                <a:gd name="connsiteY0" fmla="*/ 0 h 877951"/>
                <a:gd name="connsiteX1" fmla="*/ 2371487 w 2371487"/>
                <a:gd name="connsiteY1" fmla="*/ 0 h 877951"/>
                <a:gd name="connsiteX2" fmla="*/ 2371487 w 2371487"/>
                <a:gd name="connsiteY2" fmla="*/ 877951 h 877951"/>
                <a:gd name="connsiteX3" fmla="*/ 0 w 2371487"/>
                <a:gd name="connsiteY3" fmla="*/ 877951 h 877951"/>
                <a:gd name="connsiteX4" fmla="*/ 0 w 2371487"/>
                <a:gd name="connsiteY4" fmla="*/ 0 h 877951"/>
                <a:gd name="connsiteX0" fmla="*/ 442 w 2371929"/>
                <a:gd name="connsiteY0" fmla="*/ 0 h 877951"/>
                <a:gd name="connsiteX1" fmla="*/ 2371929 w 2371929"/>
                <a:gd name="connsiteY1" fmla="*/ 0 h 877951"/>
                <a:gd name="connsiteX2" fmla="*/ 2371929 w 2371929"/>
                <a:gd name="connsiteY2" fmla="*/ 877951 h 877951"/>
                <a:gd name="connsiteX3" fmla="*/ 442 w 2371929"/>
                <a:gd name="connsiteY3" fmla="*/ 877951 h 877951"/>
                <a:gd name="connsiteX4" fmla="*/ 35129 w 2371929"/>
                <a:gd name="connsiteY4" fmla="*/ 155104 h 877951"/>
                <a:gd name="connsiteX5" fmla="*/ 442 w 2371929"/>
                <a:gd name="connsiteY5" fmla="*/ 0 h 877951"/>
                <a:gd name="connsiteX0" fmla="*/ 6905 w 2378392"/>
                <a:gd name="connsiteY0" fmla="*/ 0 h 877951"/>
                <a:gd name="connsiteX1" fmla="*/ 2378392 w 2378392"/>
                <a:gd name="connsiteY1" fmla="*/ 0 h 877951"/>
                <a:gd name="connsiteX2" fmla="*/ 2378392 w 2378392"/>
                <a:gd name="connsiteY2" fmla="*/ 877951 h 877951"/>
                <a:gd name="connsiteX3" fmla="*/ 6905 w 2378392"/>
                <a:gd name="connsiteY3" fmla="*/ 877951 h 877951"/>
                <a:gd name="connsiteX4" fmla="*/ 41592 w 2378392"/>
                <a:gd name="connsiteY4" fmla="*/ 155104 h 877951"/>
                <a:gd name="connsiteX5" fmla="*/ 6905 w 2378392"/>
                <a:gd name="connsiteY5" fmla="*/ 0 h 877951"/>
                <a:gd name="connsiteX0" fmla="*/ 6905 w 2379126"/>
                <a:gd name="connsiteY0" fmla="*/ 0 h 877951"/>
                <a:gd name="connsiteX1" fmla="*/ 2378392 w 2379126"/>
                <a:gd name="connsiteY1" fmla="*/ 0 h 877951"/>
                <a:gd name="connsiteX2" fmla="*/ 2327592 w 2379126"/>
                <a:gd name="connsiteY2" fmla="*/ 231304 h 877951"/>
                <a:gd name="connsiteX3" fmla="*/ 2378392 w 2379126"/>
                <a:gd name="connsiteY3" fmla="*/ 877951 h 877951"/>
                <a:gd name="connsiteX4" fmla="*/ 6905 w 2379126"/>
                <a:gd name="connsiteY4" fmla="*/ 877951 h 877951"/>
                <a:gd name="connsiteX5" fmla="*/ 41592 w 2379126"/>
                <a:gd name="connsiteY5" fmla="*/ 155104 h 877951"/>
                <a:gd name="connsiteX6" fmla="*/ 6905 w 2379126"/>
                <a:gd name="connsiteY6" fmla="*/ 0 h 877951"/>
                <a:gd name="connsiteX0" fmla="*/ 6905 w 2392018"/>
                <a:gd name="connsiteY0" fmla="*/ 0 h 877951"/>
                <a:gd name="connsiteX1" fmla="*/ 2378392 w 2392018"/>
                <a:gd name="connsiteY1" fmla="*/ 0 h 877951"/>
                <a:gd name="connsiteX2" fmla="*/ 2327592 w 2392018"/>
                <a:gd name="connsiteY2" fmla="*/ 231304 h 877951"/>
                <a:gd name="connsiteX3" fmla="*/ 2378392 w 2392018"/>
                <a:gd name="connsiteY3" fmla="*/ 877951 h 877951"/>
                <a:gd name="connsiteX4" fmla="*/ 6905 w 2392018"/>
                <a:gd name="connsiteY4" fmla="*/ 877951 h 877951"/>
                <a:gd name="connsiteX5" fmla="*/ 41592 w 2392018"/>
                <a:gd name="connsiteY5" fmla="*/ 155104 h 877951"/>
                <a:gd name="connsiteX6" fmla="*/ 6905 w 2392018"/>
                <a:gd name="connsiteY6" fmla="*/ 0 h 87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2018" h="877951">
                  <a:moveTo>
                    <a:pt x="6905" y="0"/>
                  </a:moveTo>
                  <a:lnTo>
                    <a:pt x="2378392" y="0"/>
                  </a:lnTo>
                  <a:cubicBezTo>
                    <a:pt x="2386859" y="68635"/>
                    <a:pt x="2319125" y="162669"/>
                    <a:pt x="2327592" y="231304"/>
                  </a:cubicBezTo>
                  <a:cubicBezTo>
                    <a:pt x="2446125" y="434153"/>
                    <a:pt x="2361459" y="662402"/>
                    <a:pt x="2378392" y="877951"/>
                  </a:cubicBezTo>
                  <a:lnTo>
                    <a:pt x="6905" y="877951"/>
                  </a:lnTo>
                  <a:cubicBezTo>
                    <a:pt x="1534" y="632769"/>
                    <a:pt x="-16537" y="387586"/>
                    <a:pt x="41592" y="155104"/>
                  </a:cubicBezTo>
                  <a:lnTo>
                    <a:pt x="6905" y="0"/>
                  </a:ln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153051" y="69431"/>
              <a:ext cx="1603043" cy="4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Thư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giản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092968" y="552585"/>
              <a:ext cx="1691786" cy="1228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Âm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nhạc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làm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giảm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căng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thẳng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và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cải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thiện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sức</a:t>
              </a:r>
              <a:r>
                <a:rPr lang="en-US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khỏe</a:t>
              </a:r>
              <a:endParaRPr lang="en-US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Freeform 151"/>
          <p:cNvSpPr/>
          <p:nvPr/>
        </p:nvSpPr>
        <p:spPr>
          <a:xfrm>
            <a:off x="4914900" y="1460500"/>
            <a:ext cx="850900" cy="394801"/>
          </a:xfrm>
          <a:custGeom>
            <a:avLst/>
            <a:gdLst>
              <a:gd name="connsiteX0" fmla="*/ 0 w 850900"/>
              <a:gd name="connsiteY0" fmla="*/ 355600 h 394801"/>
              <a:gd name="connsiteX1" fmla="*/ 228600 w 850900"/>
              <a:gd name="connsiteY1" fmla="*/ 393700 h 394801"/>
              <a:gd name="connsiteX2" fmla="*/ 609600 w 850900"/>
              <a:gd name="connsiteY2" fmla="*/ 317500 h 394801"/>
              <a:gd name="connsiteX3" fmla="*/ 850900 w 850900"/>
              <a:gd name="connsiteY3" fmla="*/ 0 h 39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900" h="394801">
                <a:moveTo>
                  <a:pt x="0" y="355600"/>
                </a:moveTo>
                <a:cubicBezTo>
                  <a:pt x="63500" y="377825"/>
                  <a:pt x="127000" y="400050"/>
                  <a:pt x="228600" y="393700"/>
                </a:cubicBezTo>
                <a:cubicBezTo>
                  <a:pt x="330200" y="387350"/>
                  <a:pt x="505883" y="383117"/>
                  <a:pt x="609600" y="317500"/>
                </a:cubicBezTo>
                <a:cubicBezTo>
                  <a:pt x="713317" y="251883"/>
                  <a:pt x="782108" y="125941"/>
                  <a:pt x="850900" y="0"/>
                </a:cubicBezTo>
              </a:path>
            </a:pathLst>
          </a:custGeom>
          <a:noFill/>
          <a:ln w="28575">
            <a:solidFill>
              <a:srgbClr val="495A4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7504466" y="261933"/>
            <a:ext cx="1052413" cy="1104675"/>
            <a:chOff x="7815638" y="676083"/>
            <a:chExt cx="1052413" cy="1104675"/>
          </a:xfrm>
        </p:grpSpPr>
        <p:sp>
          <p:nvSpPr>
            <p:cNvPr id="153" name="Oval 3"/>
            <p:cNvSpPr/>
            <p:nvPr/>
          </p:nvSpPr>
          <p:spPr>
            <a:xfrm rot="1557319">
              <a:off x="7815638" y="676083"/>
              <a:ext cx="1052413" cy="1104675"/>
            </a:xfrm>
            <a:custGeom>
              <a:avLst/>
              <a:gdLst>
                <a:gd name="connsiteX0" fmla="*/ 0 w 2438892"/>
                <a:gd name="connsiteY0" fmla="*/ 1077224 h 2154447"/>
                <a:gd name="connsiteX1" fmla="*/ 1219446 w 2438892"/>
                <a:gd name="connsiteY1" fmla="*/ 0 h 2154447"/>
                <a:gd name="connsiteX2" fmla="*/ 2438892 w 2438892"/>
                <a:gd name="connsiteY2" fmla="*/ 1077224 h 2154447"/>
                <a:gd name="connsiteX3" fmla="*/ 1219446 w 2438892"/>
                <a:gd name="connsiteY3" fmla="*/ 2154448 h 2154447"/>
                <a:gd name="connsiteX4" fmla="*/ 0 w 2438892"/>
                <a:gd name="connsiteY4" fmla="*/ 1077224 h 2154447"/>
                <a:gd name="connsiteX0" fmla="*/ 0 w 2308263"/>
                <a:gd name="connsiteY0" fmla="*/ 1051128 h 2154506"/>
                <a:gd name="connsiteX1" fmla="*/ 1088817 w 2308263"/>
                <a:gd name="connsiteY1" fmla="*/ 30 h 2154506"/>
                <a:gd name="connsiteX2" fmla="*/ 2308263 w 2308263"/>
                <a:gd name="connsiteY2" fmla="*/ 1077254 h 2154506"/>
                <a:gd name="connsiteX3" fmla="*/ 1088817 w 2308263"/>
                <a:gd name="connsiteY3" fmla="*/ 2154478 h 2154506"/>
                <a:gd name="connsiteX4" fmla="*/ 0 w 2308263"/>
                <a:gd name="connsiteY4" fmla="*/ 1051128 h 2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263" h="2154506">
                  <a:moveTo>
                    <a:pt x="0" y="1051128"/>
                  </a:moveTo>
                  <a:cubicBezTo>
                    <a:pt x="0" y="456194"/>
                    <a:pt x="704107" y="-4324"/>
                    <a:pt x="1088817" y="30"/>
                  </a:cubicBezTo>
                  <a:cubicBezTo>
                    <a:pt x="1473528" y="4384"/>
                    <a:pt x="2308263" y="482320"/>
                    <a:pt x="2308263" y="1077254"/>
                  </a:cubicBezTo>
                  <a:cubicBezTo>
                    <a:pt x="2308263" y="1672188"/>
                    <a:pt x="1473528" y="2158832"/>
                    <a:pt x="1088817" y="2154478"/>
                  </a:cubicBezTo>
                  <a:cubicBezTo>
                    <a:pt x="704107" y="2150124"/>
                    <a:pt x="0" y="1646062"/>
                    <a:pt x="0" y="1051128"/>
                  </a:cubicBezTo>
                  <a:close/>
                </a:path>
              </a:pathLst>
            </a:custGeom>
            <a:solidFill>
              <a:srgbClr val="6D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072328" y="830251"/>
              <a:ext cx="589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11659" y="95551"/>
            <a:ext cx="2892072" cy="1885010"/>
            <a:chOff x="8969728" y="117456"/>
            <a:chExt cx="3192932" cy="1931045"/>
          </a:xfrm>
        </p:grpSpPr>
        <p:sp>
          <p:nvSpPr>
            <p:cNvPr id="155" name="Rectangle 65"/>
            <p:cNvSpPr/>
            <p:nvPr/>
          </p:nvSpPr>
          <p:spPr>
            <a:xfrm flipV="1">
              <a:off x="9007827" y="327153"/>
              <a:ext cx="3154833" cy="1721348"/>
            </a:xfrm>
            <a:custGeom>
              <a:avLst/>
              <a:gdLst>
                <a:gd name="connsiteX0" fmla="*/ 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0 w 2304006"/>
                <a:gd name="connsiteY4" fmla="*/ 1319903 h 1319903"/>
                <a:gd name="connsiteX5" fmla="*/ 25400 w 2304006"/>
                <a:gd name="connsiteY5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28432 w 2304006"/>
                <a:gd name="connsiteY4" fmla="*/ 12218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53832 w 2304006"/>
                <a:gd name="connsiteY4" fmla="*/ 12853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404403"/>
                <a:gd name="connsiteX1" fmla="*/ 1747632 w 2304006"/>
                <a:gd name="connsiteY1" fmla="*/ 40791 h 1404403"/>
                <a:gd name="connsiteX2" fmla="*/ 2304006 w 2304006"/>
                <a:gd name="connsiteY2" fmla="*/ 113856 h 1404403"/>
                <a:gd name="connsiteX3" fmla="*/ 2304006 w 2304006"/>
                <a:gd name="connsiteY3" fmla="*/ 1319903 h 1404403"/>
                <a:gd name="connsiteX4" fmla="*/ 1811132 w 2304006"/>
                <a:gd name="connsiteY4" fmla="*/ 1298091 h 1404403"/>
                <a:gd name="connsiteX5" fmla="*/ 553832 w 2304006"/>
                <a:gd name="connsiteY5" fmla="*/ 1285391 h 1404403"/>
                <a:gd name="connsiteX6" fmla="*/ 0 w 2304006"/>
                <a:gd name="connsiteY6" fmla="*/ 1319903 h 1404403"/>
                <a:gd name="connsiteX7" fmla="*/ 25400 w 2304006"/>
                <a:gd name="connsiteY7" fmla="*/ 113856 h 1404403"/>
                <a:gd name="connsiteX0" fmla="*/ 25400 w 2316706"/>
                <a:gd name="connsiteY0" fmla="*/ 113856 h 1322592"/>
                <a:gd name="connsiteX1" fmla="*/ 1747632 w 2316706"/>
                <a:gd name="connsiteY1" fmla="*/ 40791 h 1322592"/>
                <a:gd name="connsiteX2" fmla="*/ 2304006 w 2316706"/>
                <a:gd name="connsiteY2" fmla="*/ 113856 h 1322592"/>
                <a:gd name="connsiteX3" fmla="*/ 2316706 w 2316706"/>
                <a:gd name="connsiteY3" fmla="*/ 1192903 h 1322592"/>
                <a:gd name="connsiteX4" fmla="*/ 1811132 w 2316706"/>
                <a:gd name="connsiteY4" fmla="*/ 1298091 h 1322592"/>
                <a:gd name="connsiteX5" fmla="*/ 553832 w 2316706"/>
                <a:gd name="connsiteY5" fmla="*/ 1285391 h 1322592"/>
                <a:gd name="connsiteX6" fmla="*/ 0 w 2316706"/>
                <a:gd name="connsiteY6" fmla="*/ 1319903 h 1322592"/>
                <a:gd name="connsiteX7" fmla="*/ 25400 w 2316706"/>
                <a:gd name="connsiteY7" fmla="*/ 113856 h 1322592"/>
                <a:gd name="connsiteX0" fmla="*/ 0 w 2291306"/>
                <a:gd name="connsiteY0" fmla="*/ 113856 h 1322592"/>
                <a:gd name="connsiteX1" fmla="*/ 1722232 w 2291306"/>
                <a:gd name="connsiteY1" fmla="*/ 40791 h 1322592"/>
                <a:gd name="connsiteX2" fmla="*/ 2278606 w 2291306"/>
                <a:gd name="connsiteY2" fmla="*/ 113856 h 1322592"/>
                <a:gd name="connsiteX3" fmla="*/ 2291306 w 2291306"/>
                <a:gd name="connsiteY3" fmla="*/ 1192903 h 1322592"/>
                <a:gd name="connsiteX4" fmla="*/ 1785732 w 2291306"/>
                <a:gd name="connsiteY4" fmla="*/ 1298091 h 1322592"/>
                <a:gd name="connsiteX5" fmla="*/ 528432 w 2291306"/>
                <a:gd name="connsiteY5" fmla="*/ 1285391 h 1322592"/>
                <a:gd name="connsiteX6" fmla="*/ 22816 w 2291306"/>
                <a:gd name="connsiteY6" fmla="*/ 1289107 h 1322592"/>
                <a:gd name="connsiteX7" fmla="*/ 0 w 2291306"/>
                <a:gd name="connsiteY7" fmla="*/ 113856 h 1322592"/>
                <a:gd name="connsiteX0" fmla="*/ 0 w 2291306"/>
                <a:gd name="connsiteY0" fmla="*/ 113856 h 1326452"/>
                <a:gd name="connsiteX1" fmla="*/ 1722232 w 2291306"/>
                <a:gd name="connsiteY1" fmla="*/ 40791 h 1326452"/>
                <a:gd name="connsiteX2" fmla="*/ 2278606 w 2291306"/>
                <a:gd name="connsiteY2" fmla="*/ 113856 h 1326452"/>
                <a:gd name="connsiteX3" fmla="*/ 2291306 w 2291306"/>
                <a:gd name="connsiteY3" fmla="*/ 1192903 h 1326452"/>
                <a:gd name="connsiteX4" fmla="*/ 1785732 w 2291306"/>
                <a:gd name="connsiteY4" fmla="*/ 1298091 h 1326452"/>
                <a:gd name="connsiteX5" fmla="*/ 557362 w 2291306"/>
                <a:gd name="connsiteY5" fmla="*/ 1326452 h 1326452"/>
                <a:gd name="connsiteX6" fmla="*/ 22816 w 2291306"/>
                <a:gd name="connsiteY6" fmla="*/ 1289107 h 1326452"/>
                <a:gd name="connsiteX7" fmla="*/ 0 w 2291306"/>
                <a:gd name="connsiteY7" fmla="*/ 113856 h 1326452"/>
                <a:gd name="connsiteX0" fmla="*/ 15312 w 2306618"/>
                <a:gd name="connsiteY0" fmla="*/ 113856 h 1326452"/>
                <a:gd name="connsiteX1" fmla="*/ 1737544 w 2306618"/>
                <a:gd name="connsiteY1" fmla="*/ 40791 h 1326452"/>
                <a:gd name="connsiteX2" fmla="*/ 2293918 w 2306618"/>
                <a:gd name="connsiteY2" fmla="*/ 113856 h 1326452"/>
                <a:gd name="connsiteX3" fmla="*/ 2306618 w 2306618"/>
                <a:gd name="connsiteY3" fmla="*/ 1192903 h 1326452"/>
                <a:gd name="connsiteX4" fmla="*/ 1801044 w 2306618"/>
                <a:gd name="connsiteY4" fmla="*/ 1298091 h 1326452"/>
                <a:gd name="connsiteX5" fmla="*/ 572674 w 2306618"/>
                <a:gd name="connsiteY5" fmla="*/ 1326452 h 1326452"/>
                <a:gd name="connsiteX6" fmla="*/ 38128 w 2306618"/>
                <a:gd name="connsiteY6" fmla="*/ 1289107 h 1326452"/>
                <a:gd name="connsiteX7" fmla="*/ 0 w 2306618"/>
                <a:gd name="connsiteY7" fmla="*/ 714045 h 1326452"/>
                <a:gd name="connsiteX8" fmla="*/ 15312 w 2306618"/>
                <a:gd name="connsiteY8" fmla="*/ 113856 h 1326452"/>
                <a:gd name="connsiteX0" fmla="*/ 15312 w 2306618"/>
                <a:gd name="connsiteY0" fmla="*/ 113856 h 1326452"/>
                <a:gd name="connsiteX1" fmla="*/ 1737544 w 2306618"/>
                <a:gd name="connsiteY1" fmla="*/ 40791 h 1326452"/>
                <a:gd name="connsiteX2" fmla="*/ 2293918 w 2306618"/>
                <a:gd name="connsiteY2" fmla="*/ 113856 h 1326452"/>
                <a:gd name="connsiteX3" fmla="*/ 2306618 w 2306618"/>
                <a:gd name="connsiteY3" fmla="*/ 1192903 h 1326452"/>
                <a:gd name="connsiteX4" fmla="*/ 1801044 w 2306618"/>
                <a:gd name="connsiteY4" fmla="*/ 1298091 h 1326452"/>
                <a:gd name="connsiteX5" fmla="*/ 572674 w 2306618"/>
                <a:gd name="connsiteY5" fmla="*/ 1326452 h 1326452"/>
                <a:gd name="connsiteX6" fmla="*/ 38128 w 2306618"/>
                <a:gd name="connsiteY6" fmla="*/ 1319902 h 1326452"/>
                <a:gd name="connsiteX7" fmla="*/ 0 w 2306618"/>
                <a:gd name="connsiteY7" fmla="*/ 714045 h 1326452"/>
                <a:gd name="connsiteX8" fmla="*/ 15312 w 2306618"/>
                <a:gd name="connsiteY8" fmla="*/ 113856 h 1326452"/>
                <a:gd name="connsiteX0" fmla="*/ 35295 w 2326601"/>
                <a:gd name="connsiteY0" fmla="*/ 113856 h 1326452"/>
                <a:gd name="connsiteX1" fmla="*/ 1757527 w 2326601"/>
                <a:gd name="connsiteY1" fmla="*/ 40791 h 1326452"/>
                <a:gd name="connsiteX2" fmla="*/ 2313901 w 2326601"/>
                <a:gd name="connsiteY2" fmla="*/ 113856 h 1326452"/>
                <a:gd name="connsiteX3" fmla="*/ 2326601 w 2326601"/>
                <a:gd name="connsiteY3" fmla="*/ 1192903 h 1326452"/>
                <a:gd name="connsiteX4" fmla="*/ 1821027 w 2326601"/>
                <a:gd name="connsiteY4" fmla="*/ 1298091 h 1326452"/>
                <a:gd name="connsiteX5" fmla="*/ 592657 w 2326601"/>
                <a:gd name="connsiteY5" fmla="*/ 1326452 h 1326452"/>
                <a:gd name="connsiteX6" fmla="*/ 253 w 2326601"/>
                <a:gd name="connsiteY6" fmla="*/ 1319902 h 1326452"/>
                <a:gd name="connsiteX7" fmla="*/ 19983 w 2326601"/>
                <a:gd name="connsiteY7" fmla="*/ 714045 h 1326452"/>
                <a:gd name="connsiteX8" fmla="*/ 35295 w 2326601"/>
                <a:gd name="connsiteY8" fmla="*/ 113856 h 1326452"/>
                <a:gd name="connsiteX0" fmla="*/ 35295 w 2326601"/>
                <a:gd name="connsiteY0" fmla="*/ 113856 h 1326452"/>
                <a:gd name="connsiteX1" fmla="*/ 1757527 w 2326601"/>
                <a:gd name="connsiteY1" fmla="*/ 40791 h 1326452"/>
                <a:gd name="connsiteX2" fmla="*/ 2228257 w 2326601"/>
                <a:gd name="connsiteY2" fmla="*/ 36539 h 1326452"/>
                <a:gd name="connsiteX3" fmla="*/ 2313901 w 2326601"/>
                <a:gd name="connsiteY3" fmla="*/ 113856 h 1326452"/>
                <a:gd name="connsiteX4" fmla="*/ 2326601 w 2326601"/>
                <a:gd name="connsiteY4" fmla="*/ 1192903 h 1326452"/>
                <a:gd name="connsiteX5" fmla="*/ 1821027 w 2326601"/>
                <a:gd name="connsiteY5" fmla="*/ 1298091 h 1326452"/>
                <a:gd name="connsiteX6" fmla="*/ 592657 w 2326601"/>
                <a:gd name="connsiteY6" fmla="*/ 1326452 h 1326452"/>
                <a:gd name="connsiteX7" fmla="*/ 253 w 2326601"/>
                <a:gd name="connsiteY7" fmla="*/ 1319902 h 1326452"/>
                <a:gd name="connsiteX8" fmla="*/ 19983 w 2326601"/>
                <a:gd name="connsiteY8" fmla="*/ 714045 h 1326452"/>
                <a:gd name="connsiteX9" fmla="*/ 35295 w 2326601"/>
                <a:gd name="connsiteY9" fmla="*/ 113856 h 1326452"/>
                <a:gd name="connsiteX0" fmla="*/ 0 w 2358807"/>
                <a:gd name="connsiteY0" fmla="*/ 93119 h 1367306"/>
                <a:gd name="connsiteX1" fmla="*/ 1789733 w 2358807"/>
                <a:gd name="connsiteY1" fmla="*/ 81645 h 1367306"/>
                <a:gd name="connsiteX2" fmla="*/ 2260463 w 2358807"/>
                <a:gd name="connsiteY2" fmla="*/ 77393 h 1367306"/>
                <a:gd name="connsiteX3" fmla="*/ 2346107 w 2358807"/>
                <a:gd name="connsiteY3" fmla="*/ 154710 h 1367306"/>
                <a:gd name="connsiteX4" fmla="*/ 2358807 w 2358807"/>
                <a:gd name="connsiteY4" fmla="*/ 1233757 h 1367306"/>
                <a:gd name="connsiteX5" fmla="*/ 1853233 w 2358807"/>
                <a:gd name="connsiteY5" fmla="*/ 1338945 h 1367306"/>
                <a:gd name="connsiteX6" fmla="*/ 624863 w 2358807"/>
                <a:gd name="connsiteY6" fmla="*/ 1367306 h 1367306"/>
                <a:gd name="connsiteX7" fmla="*/ 32459 w 2358807"/>
                <a:gd name="connsiteY7" fmla="*/ 1360756 h 1367306"/>
                <a:gd name="connsiteX8" fmla="*/ 52189 w 2358807"/>
                <a:gd name="connsiteY8" fmla="*/ 754899 h 1367306"/>
                <a:gd name="connsiteX9" fmla="*/ 0 w 2358807"/>
                <a:gd name="connsiteY9" fmla="*/ 93119 h 1367306"/>
                <a:gd name="connsiteX0" fmla="*/ 0 w 2358807"/>
                <a:gd name="connsiteY0" fmla="*/ 93119 h 1367306"/>
                <a:gd name="connsiteX1" fmla="*/ 1789733 w 2358807"/>
                <a:gd name="connsiteY1" fmla="*/ 81645 h 1367306"/>
                <a:gd name="connsiteX2" fmla="*/ 2260463 w 2358807"/>
                <a:gd name="connsiteY2" fmla="*/ 77393 h 1367306"/>
                <a:gd name="connsiteX3" fmla="*/ 2346107 w 2358807"/>
                <a:gd name="connsiteY3" fmla="*/ 154710 h 1367306"/>
                <a:gd name="connsiteX4" fmla="*/ 2358807 w 2358807"/>
                <a:gd name="connsiteY4" fmla="*/ 1233757 h 1367306"/>
                <a:gd name="connsiteX5" fmla="*/ 1853233 w 2358807"/>
                <a:gd name="connsiteY5" fmla="*/ 1338945 h 1367306"/>
                <a:gd name="connsiteX6" fmla="*/ 624863 w 2358807"/>
                <a:gd name="connsiteY6" fmla="*/ 1367306 h 1367306"/>
                <a:gd name="connsiteX7" fmla="*/ 32459 w 2358807"/>
                <a:gd name="connsiteY7" fmla="*/ 1360756 h 1367306"/>
                <a:gd name="connsiteX8" fmla="*/ 13617 w 2358807"/>
                <a:gd name="connsiteY8" fmla="*/ 754899 h 1367306"/>
                <a:gd name="connsiteX9" fmla="*/ 0 w 2358807"/>
                <a:gd name="connsiteY9" fmla="*/ 93119 h 1367306"/>
                <a:gd name="connsiteX0" fmla="*/ 0 w 2358807"/>
                <a:gd name="connsiteY0" fmla="*/ 93119 h 1367306"/>
                <a:gd name="connsiteX1" fmla="*/ 1789733 w 2358807"/>
                <a:gd name="connsiteY1" fmla="*/ 81645 h 1367306"/>
                <a:gd name="connsiteX2" fmla="*/ 1913311 w 2358807"/>
                <a:gd name="connsiteY2" fmla="*/ 36332 h 1367306"/>
                <a:gd name="connsiteX3" fmla="*/ 2260463 w 2358807"/>
                <a:gd name="connsiteY3" fmla="*/ 77393 h 1367306"/>
                <a:gd name="connsiteX4" fmla="*/ 2346107 w 2358807"/>
                <a:gd name="connsiteY4" fmla="*/ 154710 h 1367306"/>
                <a:gd name="connsiteX5" fmla="*/ 2358807 w 2358807"/>
                <a:gd name="connsiteY5" fmla="*/ 1233757 h 1367306"/>
                <a:gd name="connsiteX6" fmla="*/ 1853233 w 2358807"/>
                <a:gd name="connsiteY6" fmla="*/ 1338945 h 1367306"/>
                <a:gd name="connsiteX7" fmla="*/ 624863 w 2358807"/>
                <a:gd name="connsiteY7" fmla="*/ 1367306 h 1367306"/>
                <a:gd name="connsiteX8" fmla="*/ 32459 w 2358807"/>
                <a:gd name="connsiteY8" fmla="*/ 1360756 h 1367306"/>
                <a:gd name="connsiteX9" fmla="*/ 13617 w 2358807"/>
                <a:gd name="connsiteY9" fmla="*/ 754899 h 1367306"/>
                <a:gd name="connsiteX10" fmla="*/ 0 w 2358807"/>
                <a:gd name="connsiteY10" fmla="*/ 93119 h 1367306"/>
                <a:gd name="connsiteX0" fmla="*/ 0 w 2395467"/>
                <a:gd name="connsiteY0" fmla="*/ 93119 h 1367306"/>
                <a:gd name="connsiteX1" fmla="*/ 1789733 w 2395467"/>
                <a:gd name="connsiteY1" fmla="*/ 81645 h 1367306"/>
                <a:gd name="connsiteX2" fmla="*/ 1913311 w 2395467"/>
                <a:gd name="connsiteY2" fmla="*/ 36332 h 1367306"/>
                <a:gd name="connsiteX3" fmla="*/ 2260463 w 2395467"/>
                <a:gd name="connsiteY3" fmla="*/ 77393 h 1367306"/>
                <a:gd name="connsiteX4" fmla="*/ 2346107 w 2395467"/>
                <a:gd name="connsiteY4" fmla="*/ 154710 h 1367306"/>
                <a:gd name="connsiteX5" fmla="*/ 2395467 w 2395467"/>
                <a:gd name="connsiteY5" fmla="*/ 785695 h 1367306"/>
                <a:gd name="connsiteX6" fmla="*/ 2358807 w 2395467"/>
                <a:gd name="connsiteY6" fmla="*/ 1233757 h 1367306"/>
                <a:gd name="connsiteX7" fmla="*/ 1853233 w 2395467"/>
                <a:gd name="connsiteY7" fmla="*/ 1338945 h 1367306"/>
                <a:gd name="connsiteX8" fmla="*/ 624863 w 2395467"/>
                <a:gd name="connsiteY8" fmla="*/ 1367306 h 1367306"/>
                <a:gd name="connsiteX9" fmla="*/ 32459 w 2395467"/>
                <a:gd name="connsiteY9" fmla="*/ 1360756 h 1367306"/>
                <a:gd name="connsiteX10" fmla="*/ 13617 w 2395467"/>
                <a:gd name="connsiteY10" fmla="*/ 754899 h 1367306"/>
                <a:gd name="connsiteX11" fmla="*/ 0 w 2395467"/>
                <a:gd name="connsiteY11" fmla="*/ 93119 h 1367306"/>
                <a:gd name="connsiteX0" fmla="*/ 0 w 2395467"/>
                <a:gd name="connsiteY0" fmla="*/ 93119 h 1381860"/>
                <a:gd name="connsiteX1" fmla="*/ 1789733 w 2395467"/>
                <a:gd name="connsiteY1" fmla="*/ 81645 h 1381860"/>
                <a:gd name="connsiteX2" fmla="*/ 1913311 w 2395467"/>
                <a:gd name="connsiteY2" fmla="*/ 36332 h 1381860"/>
                <a:gd name="connsiteX3" fmla="*/ 2260463 w 2395467"/>
                <a:gd name="connsiteY3" fmla="*/ 77393 h 1381860"/>
                <a:gd name="connsiteX4" fmla="*/ 2346107 w 2395467"/>
                <a:gd name="connsiteY4" fmla="*/ 154710 h 1381860"/>
                <a:gd name="connsiteX5" fmla="*/ 2395467 w 2395467"/>
                <a:gd name="connsiteY5" fmla="*/ 785695 h 1381860"/>
                <a:gd name="connsiteX6" fmla="*/ 2358807 w 2395467"/>
                <a:gd name="connsiteY6" fmla="*/ 1233757 h 1381860"/>
                <a:gd name="connsiteX7" fmla="*/ 1853233 w 2395467"/>
                <a:gd name="connsiteY7" fmla="*/ 1369741 h 1381860"/>
                <a:gd name="connsiteX8" fmla="*/ 624863 w 2395467"/>
                <a:gd name="connsiteY8" fmla="*/ 1367306 h 1381860"/>
                <a:gd name="connsiteX9" fmla="*/ 32459 w 2395467"/>
                <a:gd name="connsiteY9" fmla="*/ 1360756 h 1381860"/>
                <a:gd name="connsiteX10" fmla="*/ 13617 w 2395467"/>
                <a:gd name="connsiteY10" fmla="*/ 754899 h 1381860"/>
                <a:gd name="connsiteX11" fmla="*/ 0 w 2395467"/>
                <a:gd name="connsiteY11" fmla="*/ 93119 h 1381860"/>
                <a:gd name="connsiteX0" fmla="*/ 0 w 2395467"/>
                <a:gd name="connsiteY0" fmla="*/ 93119 h 1381860"/>
                <a:gd name="connsiteX1" fmla="*/ 1789733 w 2395467"/>
                <a:gd name="connsiteY1" fmla="*/ 81645 h 1381860"/>
                <a:gd name="connsiteX2" fmla="*/ 1913311 w 2395467"/>
                <a:gd name="connsiteY2" fmla="*/ 36332 h 1381860"/>
                <a:gd name="connsiteX3" fmla="*/ 2260463 w 2395467"/>
                <a:gd name="connsiteY3" fmla="*/ 77393 h 1381860"/>
                <a:gd name="connsiteX4" fmla="*/ 2346107 w 2395467"/>
                <a:gd name="connsiteY4" fmla="*/ 154710 h 1381860"/>
                <a:gd name="connsiteX5" fmla="*/ 2395467 w 2395467"/>
                <a:gd name="connsiteY5" fmla="*/ 785695 h 1381860"/>
                <a:gd name="connsiteX6" fmla="*/ 2358807 w 2395467"/>
                <a:gd name="connsiteY6" fmla="*/ 1233757 h 1381860"/>
                <a:gd name="connsiteX7" fmla="*/ 1853233 w 2395467"/>
                <a:gd name="connsiteY7" fmla="*/ 1369741 h 1381860"/>
                <a:gd name="connsiteX8" fmla="*/ 624863 w 2395467"/>
                <a:gd name="connsiteY8" fmla="*/ 1367306 h 1381860"/>
                <a:gd name="connsiteX9" fmla="*/ 466843 w 2395467"/>
                <a:gd name="connsiteY9" fmla="*/ 1350283 h 1381860"/>
                <a:gd name="connsiteX10" fmla="*/ 32459 w 2395467"/>
                <a:gd name="connsiteY10" fmla="*/ 1360756 h 1381860"/>
                <a:gd name="connsiteX11" fmla="*/ 13617 w 2395467"/>
                <a:gd name="connsiteY11" fmla="*/ 754899 h 1381860"/>
                <a:gd name="connsiteX12" fmla="*/ 0 w 2395467"/>
                <a:gd name="connsiteY12" fmla="*/ 93119 h 1381860"/>
                <a:gd name="connsiteX0" fmla="*/ 0 w 2395467"/>
                <a:gd name="connsiteY0" fmla="*/ 93119 h 1391344"/>
                <a:gd name="connsiteX1" fmla="*/ 1789733 w 2395467"/>
                <a:gd name="connsiteY1" fmla="*/ 81645 h 1391344"/>
                <a:gd name="connsiteX2" fmla="*/ 1913311 w 2395467"/>
                <a:gd name="connsiteY2" fmla="*/ 36332 h 1391344"/>
                <a:gd name="connsiteX3" fmla="*/ 2260463 w 2395467"/>
                <a:gd name="connsiteY3" fmla="*/ 77393 h 1391344"/>
                <a:gd name="connsiteX4" fmla="*/ 2346107 w 2395467"/>
                <a:gd name="connsiteY4" fmla="*/ 154710 h 1391344"/>
                <a:gd name="connsiteX5" fmla="*/ 2395467 w 2395467"/>
                <a:gd name="connsiteY5" fmla="*/ 785695 h 1391344"/>
                <a:gd name="connsiteX6" fmla="*/ 2358807 w 2395467"/>
                <a:gd name="connsiteY6" fmla="*/ 1233757 h 1391344"/>
                <a:gd name="connsiteX7" fmla="*/ 1853233 w 2395467"/>
                <a:gd name="connsiteY7" fmla="*/ 1369741 h 1391344"/>
                <a:gd name="connsiteX8" fmla="*/ 1026144 w 2395467"/>
                <a:gd name="connsiteY8" fmla="*/ 1391344 h 1391344"/>
                <a:gd name="connsiteX9" fmla="*/ 624863 w 2395467"/>
                <a:gd name="connsiteY9" fmla="*/ 1367306 h 1391344"/>
                <a:gd name="connsiteX10" fmla="*/ 466843 w 2395467"/>
                <a:gd name="connsiteY10" fmla="*/ 1350283 h 1391344"/>
                <a:gd name="connsiteX11" fmla="*/ 32459 w 2395467"/>
                <a:gd name="connsiteY11" fmla="*/ 1360756 h 1391344"/>
                <a:gd name="connsiteX12" fmla="*/ 13617 w 2395467"/>
                <a:gd name="connsiteY12" fmla="*/ 754899 h 1391344"/>
                <a:gd name="connsiteX13" fmla="*/ 0 w 2395467"/>
                <a:gd name="connsiteY13" fmla="*/ 93119 h 139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95467" h="1391344">
                  <a:moveTo>
                    <a:pt x="0" y="93119"/>
                  </a:moveTo>
                  <a:cubicBezTo>
                    <a:pt x="287039" y="-109483"/>
                    <a:pt x="1409965" y="81645"/>
                    <a:pt x="1789733" y="81645"/>
                  </a:cubicBezTo>
                  <a:cubicBezTo>
                    <a:pt x="2111832" y="75602"/>
                    <a:pt x="1834856" y="37041"/>
                    <a:pt x="1913311" y="36332"/>
                  </a:cubicBezTo>
                  <a:cubicBezTo>
                    <a:pt x="1991766" y="35623"/>
                    <a:pt x="2191545" y="61085"/>
                    <a:pt x="2260463" y="77393"/>
                  </a:cubicBezTo>
                  <a:cubicBezTo>
                    <a:pt x="2329381" y="93701"/>
                    <a:pt x="2330035" y="40082"/>
                    <a:pt x="2346107" y="154710"/>
                  </a:cubicBezTo>
                  <a:cubicBezTo>
                    <a:pt x="2349703" y="358195"/>
                    <a:pt x="2391871" y="582210"/>
                    <a:pt x="2395467" y="785695"/>
                  </a:cubicBezTo>
                  <a:lnTo>
                    <a:pt x="2358807" y="1233757"/>
                  </a:lnTo>
                  <a:cubicBezTo>
                    <a:pt x="2276661" y="1433246"/>
                    <a:pt x="2144929" y="1375493"/>
                    <a:pt x="1853233" y="1369741"/>
                  </a:cubicBezTo>
                  <a:cubicBezTo>
                    <a:pt x="1577537" y="1373520"/>
                    <a:pt x="1301840" y="1387565"/>
                    <a:pt x="1026144" y="1391344"/>
                  </a:cubicBezTo>
                  <a:lnTo>
                    <a:pt x="624863" y="1367306"/>
                  </a:lnTo>
                  <a:cubicBezTo>
                    <a:pt x="572190" y="1371897"/>
                    <a:pt x="519516" y="1345692"/>
                    <a:pt x="466843" y="1350283"/>
                  </a:cubicBezTo>
                  <a:lnTo>
                    <a:pt x="32459" y="1360756"/>
                  </a:lnTo>
                  <a:cubicBezTo>
                    <a:pt x="29393" y="1172490"/>
                    <a:pt x="16683" y="943165"/>
                    <a:pt x="13617" y="754899"/>
                  </a:cubicBezTo>
                  <a:lnTo>
                    <a:pt x="0" y="93119"/>
                  </a:lnTo>
                  <a:close/>
                </a:path>
              </a:pathLst>
            </a:cu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37"/>
            <p:cNvSpPr/>
            <p:nvPr/>
          </p:nvSpPr>
          <p:spPr>
            <a:xfrm>
              <a:off x="8969728" y="117456"/>
              <a:ext cx="1785424" cy="411807"/>
            </a:xfrm>
            <a:custGeom>
              <a:avLst/>
              <a:gdLst>
                <a:gd name="connsiteX0" fmla="*/ 0 w 1862627"/>
                <a:gd name="connsiteY0" fmla="*/ 0 h 291011"/>
                <a:gd name="connsiteX1" fmla="*/ 1862627 w 1862627"/>
                <a:gd name="connsiteY1" fmla="*/ 0 h 291011"/>
                <a:gd name="connsiteX2" fmla="*/ 1862627 w 1862627"/>
                <a:gd name="connsiteY2" fmla="*/ 291011 h 291011"/>
                <a:gd name="connsiteX3" fmla="*/ 0 w 1862627"/>
                <a:gd name="connsiteY3" fmla="*/ 291011 h 291011"/>
                <a:gd name="connsiteX4" fmla="*/ 0 w 1862627"/>
                <a:gd name="connsiteY4" fmla="*/ 0 h 291011"/>
                <a:gd name="connsiteX0" fmla="*/ 25400 w 1862627"/>
                <a:gd name="connsiteY0" fmla="*/ 0 h 291011"/>
                <a:gd name="connsiteX1" fmla="*/ 1862627 w 1862627"/>
                <a:gd name="connsiteY1" fmla="*/ 0 h 291011"/>
                <a:gd name="connsiteX2" fmla="*/ 1862627 w 1862627"/>
                <a:gd name="connsiteY2" fmla="*/ 291011 h 291011"/>
                <a:gd name="connsiteX3" fmla="*/ 0 w 1862627"/>
                <a:gd name="connsiteY3" fmla="*/ 291011 h 291011"/>
                <a:gd name="connsiteX4" fmla="*/ 25400 w 1862627"/>
                <a:gd name="connsiteY4" fmla="*/ 0 h 291011"/>
                <a:gd name="connsiteX0" fmla="*/ 63500 w 1900727"/>
                <a:gd name="connsiteY0" fmla="*/ 0 h 291011"/>
                <a:gd name="connsiteX1" fmla="*/ 1900727 w 1900727"/>
                <a:gd name="connsiteY1" fmla="*/ 0 h 291011"/>
                <a:gd name="connsiteX2" fmla="*/ 1900727 w 1900727"/>
                <a:gd name="connsiteY2" fmla="*/ 291011 h 291011"/>
                <a:gd name="connsiteX3" fmla="*/ 0 w 1900727"/>
                <a:gd name="connsiteY3" fmla="*/ 291011 h 291011"/>
                <a:gd name="connsiteX4" fmla="*/ 63500 w 19007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13427"/>
                <a:gd name="connsiteY0" fmla="*/ 25400 h 316411"/>
                <a:gd name="connsiteX1" fmla="*/ 1913427 w 1913427"/>
                <a:gd name="connsiteY1" fmla="*/ 0 h 316411"/>
                <a:gd name="connsiteX2" fmla="*/ 1900727 w 1913427"/>
                <a:gd name="connsiteY2" fmla="*/ 316411 h 316411"/>
                <a:gd name="connsiteX3" fmla="*/ 0 w 1913427"/>
                <a:gd name="connsiteY3" fmla="*/ 316411 h 316411"/>
                <a:gd name="connsiteX4" fmla="*/ 63500 w 1913427"/>
                <a:gd name="connsiteY4" fmla="*/ 25400 h 316411"/>
                <a:gd name="connsiteX0" fmla="*/ 50800 w 1913427"/>
                <a:gd name="connsiteY0" fmla="*/ 0 h 329111"/>
                <a:gd name="connsiteX1" fmla="*/ 1913427 w 1913427"/>
                <a:gd name="connsiteY1" fmla="*/ 12700 h 329111"/>
                <a:gd name="connsiteX2" fmla="*/ 1900727 w 1913427"/>
                <a:gd name="connsiteY2" fmla="*/ 329111 h 329111"/>
                <a:gd name="connsiteX3" fmla="*/ 0 w 1913427"/>
                <a:gd name="connsiteY3" fmla="*/ 329111 h 329111"/>
                <a:gd name="connsiteX4" fmla="*/ 50800 w 1913427"/>
                <a:gd name="connsiteY4" fmla="*/ 0 h 32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27" h="329111">
                  <a:moveTo>
                    <a:pt x="50800" y="0"/>
                  </a:moveTo>
                  <a:lnTo>
                    <a:pt x="1913427" y="12700"/>
                  </a:lnTo>
                  <a:cubicBezTo>
                    <a:pt x="1824527" y="92770"/>
                    <a:pt x="1913427" y="236341"/>
                    <a:pt x="1900727" y="329111"/>
                  </a:cubicBezTo>
                  <a:lnTo>
                    <a:pt x="0" y="329111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079749" y="117456"/>
              <a:ext cx="1454805" cy="3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Tập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trung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067392" y="526228"/>
              <a:ext cx="3006369" cy="141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Nếu bạn thực sự muốn cải thiện khả năng tập trung cũng như tăng cường hiệu suất học tập làm việc của bản thân, </a:t>
              </a:r>
              <a:r>
                <a:rPr lang="vi-VN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thì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âm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nhạc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sẽ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là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một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công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cụ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thật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tuyệt</a:t>
              </a:r>
              <a:r>
                <a:rPr lang="en-US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vời</a:t>
              </a:r>
              <a:endParaRPr lang="id-ID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994900" y="2217463"/>
            <a:ext cx="2028308" cy="2360144"/>
            <a:chOff x="9994900" y="2217463"/>
            <a:chExt cx="2028308" cy="2360144"/>
          </a:xfrm>
        </p:grpSpPr>
        <p:sp>
          <p:nvSpPr>
            <p:cNvPr id="164" name="Rectangle 163"/>
            <p:cNvSpPr/>
            <p:nvPr/>
          </p:nvSpPr>
          <p:spPr>
            <a:xfrm>
              <a:off x="9994900" y="2484635"/>
              <a:ext cx="1939820" cy="2060679"/>
            </a:xfrm>
            <a:custGeom>
              <a:avLst/>
              <a:gdLst>
                <a:gd name="connsiteX0" fmla="*/ 0 w 1914008"/>
                <a:gd name="connsiteY0" fmla="*/ 0 h 2060679"/>
                <a:gd name="connsiteX1" fmla="*/ 1914008 w 1914008"/>
                <a:gd name="connsiteY1" fmla="*/ 0 h 2060679"/>
                <a:gd name="connsiteX2" fmla="*/ 1914008 w 1914008"/>
                <a:gd name="connsiteY2" fmla="*/ 2060679 h 2060679"/>
                <a:gd name="connsiteX3" fmla="*/ 0 w 1914008"/>
                <a:gd name="connsiteY3" fmla="*/ 2060679 h 2060679"/>
                <a:gd name="connsiteX4" fmla="*/ 0 w 1914008"/>
                <a:gd name="connsiteY4" fmla="*/ 0 h 2060679"/>
                <a:gd name="connsiteX0" fmla="*/ 0 w 1914468"/>
                <a:gd name="connsiteY0" fmla="*/ 0 h 2060679"/>
                <a:gd name="connsiteX1" fmla="*/ 1914008 w 1914468"/>
                <a:gd name="connsiteY1" fmla="*/ 0 h 2060679"/>
                <a:gd name="connsiteX2" fmla="*/ 1879647 w 1914468"/>
                <a:gd name="connsiteY2" fmla="*/ 489096 h 2060679"/>
                <a:gd name="connsiteX3" fmla="*/ 1914008 w 1914468"/>
                <a:gd name="connsiteY3" fmla="*/ 2060679 h 2060679"/>
                <a:gd name="connsiteX4" fmla="*/ 0 w 1914468"/>
                <a:gd name="connsiteY4" fmla="*/ 2060679 h 2060679"/>
                <a:gd name="connsiteX5" fmla="*/ 0 w 1914468"/>
                <a:gd name="connsiteY5" fmla="*/ 0 h 2060679"/>
                <a:gd name="connsiteX0" fmla="*/ 1429 w 1915897"/>
                <a:gd name="connsiteY0" fmla="*/ 0 h 2060679"/>
                <a:gd name="connsiteX1" fmla="*/ 1915437 w 1915897"/>
                <a:gd name="connsiteY1" fmla="*/ 0 h 2060679"/>
                <a:gd name="connsiteX2" fmla="*/ 1881076 w 1915897"/>
                <a:gd name="connsiteY2" fmla="*/ 489096 h 2060679"/>
                <a:gd name="connsiteX3" fmla="*/ 1915437 w 1915897"/>
                <a:gd name="connsiteY3" fmla="*/ 2060679 h 2060679"/>
                <a:gd name="connsiteX4" fmla="*/ 1429 w 1915897"/>
                <a:gd name="connsiteY4" fmla="*/ 2060679 h 2060679"/>
                <a:gd name="connsiteX5" fmla="*/ 52276 w 1915897"/>
                <a:gd name="connsiteY5" fmla="*/ 1261865 h 2060679"/>
                <a:gd name="connsiteX6" fmla="*/ 1429 w 1915897"/>
                <a:gd name="connsiteY6" fmla="*/ 0 h 2060679"/>
                <a:gd name="connsiteX0" fmla="*/ 25352 w 1939820"/>
                <a:gd name="connsiteY0" fmla="*/ 0 h 2060679"/>
                <a:gd name="connsiteX1" fmla="*/ 1939360 w 1939820"/>
                <a:gd name="connsiteY1" fmla="*/ 0 h 2060679"/>
                <a:gd name="connsiteX2" fmla="*/ 1904999 w 1939820"/>
                <a:gd name="connsiteY2" fmla="*/ 489096 h 2060679"/>
                <a:gd name="connsiteX3" fmla="*/ 1939360 w 1939820"/>
                <a:gd name="connsiteY3" fmla="*/ 2060679 h 2060679"/>
                <a:gd name="connsiteX4" fmla="*/ 25352 w 1939820"/>
                <a:gd name="connsiteY4" fmla="*/ 2060679 h 2060679"/>
                <a:gd name="connsiteX5" fmla="*/ 76199 w 1939820"/>
                <a:gd name="connsiteY5" fmla="*/ 1261865 h 2060679"/>
                <a:gd name="connsiteX6" fmla="*/ 0 w 1939820"/>
                <a:gd name="connsiteY6" fmla="*/ 423665 h 2060679"/>
                <a:gd name="connsiteX7" fmla="*/ 25352 w 1939820"/>
                <a:gd name="connsiteY7" fmla="*/ 0 h 2060679"/>
                <a:gd name="connsiteX0" fmla="*/ 25352 w 1939820"/>
                <a:gd name="connsiteY0" fmla="*/ 0 h 2060679"/>
                <a:gd name="connsiteX1" fmla="*/ 1939360 w 1939820"/>
                <a:gd name="connsiteY1" fmla="*/ 0 h 2060679"/>
                <a:gd name="connsiteX2" fmla="*/ 1904999 w 1939820"/>
                <a:gd name="connsiteY2" fmla="*/ 489096 h 2060679"/>
                <a:gd name="connsiteX3" fmla="*/ 1939360 w 1939820"/>
                <a:gd name="connsiteY3" fmla="*/ 2060679 h 2060679"/>
                <a:gd name="connsiteX4" fmla="*/ 25352 w 1939820"/>
                <a:gd name="connsiteY4" fmla="*/ 2060679 h 2060679"/>
                <a:gd name="connsiteX5" fmla="*/ 50799 w 1939820"/>
                <a:gd name="connsiteY5" fmla="*/ 1299965 h 2060679"/>
                <a:gd name="connsiteX6" fmla="*/ 0 w 1939820"/>
                <a:gd name="connsiteY6" fmla="*/ 423665 h 2060679"/>
                <a:gd name="connsiteX7" fmla="*/ 25352 w 1939820"/>
                <a:gd name="connsiteY7" fmla="*/ 0 h 206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9820" h="2060679">
                  <a:moveTo>
                    <a:pt x="25352" y="0"/>
                  </a:moveTo>
                  <a:lnTo>
                    <a:pt x="1939360" y="0"/>
                  </a:lnTo>
                  <a:cubicBezTo>
                    <a:pt x="1944840" y="154565"/>
                    <a:pt x="1899519" y="334531"/>
                    <a:pt x="1904999" y="489096"/>
                  </a:cubicBezTo>
                  <a:lnTo>
                    <a:pt x="1939360" y="2060679"/>
                  </a:lnTo>
                  <a:lnTo>
                    <a:pt x="25352" y="2060679"/>
                  </a:lnTo>
                  <a:cubicBezTo>
                    <a:pt x="12668" y="1798641"/>
                    <a:pt x="63483" y="1562003"/>
                    <a:pt x="50799" y="1299965"/>
                  </a:cubicBezTo>
                  <a:cubicBezTo>
                    <a:pt x="38099" y="1003632"/>
                    <a:pt x="12700" y="719998"/>
                    <a:pt x="0" y="423665"/>
                  </a:cubicBezTo>
                  <a:lnTo>
                    <a:pt x="25352" y="0"/>
                  </a:lnTo>
                  <a:close/>
                </a:path>
              </a:pathLst>
            </a:custGeom>
            <a:solidFill>
              <a:srgbClr val="BEA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37"/>
            <p:cNvSpPr/>
            <p:nvPr/>
          </p:nvSpPr>
          <p:spPr>
            <a:xfrm>
              <a:off x="10210187" y="2217463"/>
              <a:ext cx="1785424" cy="411807"/>
            </a:xfrm>
            <a:custGeom>
              <a:avLst/>
              <a:gdLst>
                <a:gd name="connsiteX0" fmla="*/ 0 w 1862627"/>
                <a:gd name="connsiteY0" fmla="*/ 0 h 291011"/>
                <a:gd name="connsiteX1" fmla="*/ 1862627 w 1862627"/>
                <a:gd name="connsiteY1" fmla="*/ 0 h 291011"/>
                <a:gd name="connsiteX2" fmla="*/ 1862627 w 1862627"/>
                <a:gd name="connsiteY2" fmla="*/ 291011 h 291011"/>
                <a:gd name="connsiteX3" fmla="*/ 0 w 1862627"/>
                <a:gd name="connsiteY3" fmla="*/ 291011 h 291011"/>
                <a:gd name="connsiteX4" fmla="*/ 0 w 1862627"/>
                <a:gd name="connsiteY4" fmla="*/ 0 h 291011"/>
                <a:gd name="connsiteX0" fmla="*/ 25400 w 1862627"/>
                <a:gd name="connsiteY0" fmla="*/ 0 h 291011"/>
                <a:gd name="connsiteX1" fmla="*/ 1862627 w 1862627"/>
                <a:gd name="connsiteY1" fmla="*/ 0 h 291011"/>
                <a:gd name="connsiteX2" fmla="*/ 1862627 w 1862627"/>
                <a:gd name="connsiteY2" fmla="*/ 291011 h 291011"/>
                <a:gd name="connsiteX3" fmla="*/ 0 w 1862627"/>
                <a:gd name="connsiteY3" fmla="*/ 291011 h 291011"/>
                <a:gd name="connsiteX4" fmla="*/ 25400 w 1862627"/>
                <a:gd name="connsiteY4" fmla="*/ 0 h 291011"/>
                <a:gd name="connsiteX0" fmla="*/ 63500 w 1900727"/>
                <a:gd name="connsiteY0" fmla="*/ 0 h 291011"/>
                <a:gd name="connsiteX1" fmla="*/ 1900727 w 1900727"/>
                <a:gd name="connsiteY1" fmla="*/ 0 h 291011"/>
                <a:gd name="connsiteX2" fmla="*/ 1900727 w 1900727"/>
                <a:gd name="connsiteY2" fmla="*/ 291011 h 291011"/>
                <a:gd name="connsiteX3" fmla="*/ 0 w 1900727"/>
                <a:gd name="connsiteY3" fmla="*/ 291011 h 291011"/>
                <a:gd name="connsiteX4" fmla="*/ 63500 w 19007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38827"/>
                <a:gd name="connsiteY0" fmla="*/ 0 h 291011"/>
                <a:gd name="connsiteX1" fmla="*/ 1938827 w 1938827"/>
                <a:gd name="connsiteY1" fmla="*/ 12700 h 291011"/>
                <a:gd name="connsiteX2" fmla="*/ 1900727 w 1938827"/>
                <a:gd name="connsiteY2" fmla="*/ 291011 h 291011"/>
                <a:gd name="connsiteX3" fmla="*/ 0 w 1938827"/>
                <a:gd name="connsiteY3" fmla="*/ 291011 h 291011"/>
                <a:gd name="connsiteX4" fmla="*/ 63500 w 1938827"/>
                <a:gd name="connsiteY4" fmla="*/ 0 h 291011"/>
                <a:gd name="connsiteX0" fmla="*/ 63500 w 1913427"/>
                <a:gd name="connsiteY0" fmla="*/ 25400 h 316411"/>
                <a:gd name="connsiteX1" fmla="*/ 1913427 w 1913427"/>
                <a:gd name="connsiteY1" fmla="*/ 0 h 316411"/>
                <a:gd name="connsiteX2" fmla="*/ 1900727 w 1913427"/>
                <a:gd name="connsiteY2" fmla="*/ 316411 h 316411"/>
                <a:gd name="connsiteX3" fmla="*/ 0 w 1913427"/>
                <a:gd name="connsiteY3" fmla="*/ 316411 h 316411"/>
                <a:gd name="connsiteX4" fmla="*/ 63500 w 1913427"/>
                <a:gd name="connsiteY4" fmla="*/ 25400 h 316411"/>
                <a:gd name="connsiteX0" fmla="*/ 50800 w 1913427"/>
                <a:gd name="connsiteY0" fmla="*/ 0 h 329111"/>
                <a:gd name="connsiteX1" fmla="*/ 1913427 w 1913427"/>
                <a:gd name="connsiteY1" fmla="*/ 12700 h 329111"/>
                <a:gd name="connsiteX2" fmla="*/ 1900727 w 1913427"/>
                <a:gd name="connsiteY2" fmla="*/ 329111 h 329111"/>
                <a:gd name="connsiteX3" fmla="*/ 0 w 1913427"/>
                <a:gd name="connsiteY3" fmla="*/ 329111 h 329111"/>
                <a:gd name="connsiteX4" fmla="*/ 50800 w 1913427"/>
                <a:gd name="connsiteY4" fmla="*/ 0 h 32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27" h="329111">
                  <a:moveTo>
                    <a:pt x="50800" y="0"/>
                  </a:moveTo>
                  <a:lnTo>
                    <a:pt x="1913427" y="12700"/>
                  </a:lnTo>
                  <a:cubicBezTo>
                    <a:pt x="1824527" y="92770"/>
                    <a:pt x="1913427" y="236341"/>
                    <a:pt x="1900727" y="329111"/>
                  </a:cubicBezTo>
                  <a:lnTo>
                    <a:pt x="0" y="329111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420165" y="2217463"/>
              <a:ext cx="1603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Cầu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nối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184852" y="2684781"/>
              <a:ext cx="1691786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Â</a:t>
              </a:r>
              <a:r>
                <a:rPr lang="id-ID" sz="13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m nhạc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là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một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ngôn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ngữ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mà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dân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tộc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nào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cũng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tiếp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cận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được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từ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đó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nó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có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thể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là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cầu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nối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để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hoà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giải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và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đàm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phán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những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cuộc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chiến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tranh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trên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trái</a:t>
              </a:r>
              <a:r>
                <a:rPr lang="en-US" sz="13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đất</a:t>
              </a:r>
              <a:endParaRPr lang="id-ID" sz="13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72" name="Freeform 171"/>
          <p:cNvSpPr/>
          <p:nvPr/>
        </p:nvSpPr>
        <p:spPr>
          <a:xfrm>
            <a:off x="8572500" y="658967"/>
            <a:ext cx="685800" cy="331633"/>
          </a:xfrm>
          <a:custGeom>
            <a:avLst/>
            <a:gdLst>
              <a:gd name="connsiteX0" fmla="*/ 0 w 685800"/>
              <a:gd name="connsiteY0" fmla="*/ 26833 h 331633"/>
              <a:gd name="connsiteX1" fmla="*/ 63500 w 685800"/>
              <a:gd name="connsiteY1" fmla="*/ 1433 h 331633"/>
              <a:gd name="connsiteX2" fmla="*/ 368300 w 685800"/>
              <a:gd name="connsiteY2" fmla="*/ 64933 h 331633"/>
              <a:gd name="connsiteX3" fmla="*/ 685800 w 685800"/>
              <a:gd name="connsiteY3" fmla="*/ 331633 h 33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331633">
                <a:moveTo>
                  <a:pt x="0" y="26833"/>
                </a:moveTo>
                <a:cubicBezTo>
                  <a:pt x="1058" y="10958"/>
                  <a:pt x="2117" y="-4917"/>
                  <a:pt x="63500" y="1433"/>
                </a:cubicBezTo>
                <a:cubicBezTo>
                  <a:pt x="124883" y="7783"/>
                  <a:pt x="264583" y="9900"/>
                  <a:pt x="368300" y="64933"/>
                </a:cubicBezTo>
                <a:cubicBezTo>
                  <a:pt x="472017" y="119966"/>
                  <a:pt x="578908" y="225799"/>
                  <a:pt x="685800" y="331633"/>
                </a:cubicBezTo>
              </a:path>
            </a:pathLst>
          </a:custGeom>
          <a:noFill/>
          <a:ln w="28575">
            <a:solidFill>
              <a:srgbClr val="495A4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reeform 172"/>
          <p:cNvSpPr/>
          <p:nvPr/>
        </p:nvSpPr>
        <p:spPr>
          <a:xfrm>
            <a:off x="8382000" y="1219200"/>
            <a:ext cx="1549400" cy="1766629"/>
          </a:xfrm>
          <a:custGeom>
            <a:avLst/>
            <a:gdLst>
              <a:gd name="connsiteX0" fmla="*/ 0 w 1549400"/>
              <a:gd name="connsiteY0" fmla="*/ 0 h 1766629"/>
              <a:gd name="connsiteX1" fmla="*/ 292100 w 1549400"/>
              <a:gd name="connsiteY1" fmla="*/ 482600 h 1766629"/>
              <a:gd name="connsiteX2" fmla="*/ 355600 w 1549400"/>
              <a:gd name="connsiteY2" fmla="*/ 1206500 h 1766629"/>
              <a:gd name="connsiteX3" fmla="*/ 596900 w 1549400"/>
              <a:gd name="connsiteY3" fmla="*/ 1739900 h 1766629"/>
              <a:gd name="connsiteX4" fmla="*/ 1549400 w 1549400"/>
              <a:gd name="connsiteY4" fmla="*/ 1638300 h 176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766629">
                <a:moveTo>
                  <a:pt x="0" y="0"/>
                </a:moveTo>
                <a:cubicBezTo>
                  <a:pt x="116416" y="140758"/>
                  <a:pt x="232833" y="281517"/>
                  <a:pt x="292100" y="482600"/>
                </a:cubicBezTo>
                <a:cubicBezTo>
                  <a:pt x="351367" y="683683"/>
                  <a:pt x="304800" y="996950"/>
                  <a:pt x="355600" y="1206500"/>
                </a:cubicBezTo>
                <a:cubicBezTo>
                  <a:pt x="406400" y="1416050"/>
                  <a:pt x="397933" y="1667933"/>
                  <a:pt x="596900" y="1739900"/>
                </a:cubicBezTo>
                <a:cubicBezTo>
                  <a:pt x="795867" y="1811867"/>
                  <a:pt x="1172633" y="1725083"/>
                  <a:pt x="1549400" y="1638300"/>
                </a:cubicBezTo>
              </a:path>
            </a:pathLst>
          </a:custGeom>
          <a:noFill/>
          <a:ln w="28575">
            <a:solidFill>
              <a:srgbClr val="495A4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reeform 173"/>
          <p:cNvSpPr/>
          <p:nvPr/>
        </p:nvSpPr>
        <p:spPr>
          <a:xfrm rot="6020085">
            <a:off x="7634916" y="3851482"/>
            <a:ext cx="292672" cy="628889"/>
          </a:xfrm>
          <a:custGeom>
            <a:avLst/>
            <a:gdLst>
              <a:gd name="connsiteX0" fmla="*/ 13648 w 549834"/>
              <a:gd name="connsiteY0" fmla="*/ 765714 h 766258"/>
              <a:gd name="connsiteX1" fmla="*/ 39048 w 549834"/>
              <a:gd name="connsiteY1" fmla="*/ 473614 h 766258"/>
              <a:gd name="connsiteX2" fmla="*/ 343848 w 549834"/>
              <a:gd name="connsiteY2" fmla="*/ 143414 h 766258"/>
              <a:gd name="connsiteX3" fmla="*/ 178748 w 549834"/>
              <a:gd name="connsiteY3" fmla="*/ 168814 h 766258"/>
              <a:gd name="connsiteX4" fmla="*/ 127948 w 549834"/>
              <a:gd name="connsiteY4" fmla="*/ 118014 h 766258"/>
              <a:gd name="connsiteX5" fmla="*/ 432748 w 549834"/>
              <a:gd name="connsiteY5" fmla="*/ 3714 h 766258"/>
              <a:gd name="connsiteX6" fmla="*/ 547048 w 549834"/>
              <a:gd name="connsiteY6" fmla="*/ 270414 h 766258"/>
              <a:gd name="connsiteX7" fmla="*/ 508948 w 549834"/>
              <a:gd name="connsiteY7" fmla="*/ 270414 h 766258"/>
              <a:gd name="connsiteX8" fmla="*/ 445448 w 549834"/>
              <a:gd name="connsiteY8" fmla="*/ 194214 h 766258"/>
              <a:gd name="connsiteX9" fmla="*/ 127948 w 549834"/>
              <a:gd name="connsiteY9" fmla="*/ 537114 h 766258"/>
              <a:gd name="connsiteX10" fmla="*/ 13648 w 549834"/>
              <a:gd name="connsiteY10" fmla="*/ 765714 h 7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834" h="766258">
                <a:moveTo>
                  <a:pt x="13648" y="765714"/>
                </a:moveTo>
                <a:cubicBezTo>
                  <a:pt x="-1169" y="755131"/>
                  <a:pt x="-15985" y="577331"/>
                  <a:pt x="39048" y="473614"/>
                </a:cubicBezTo>
                <a:cubicBezTo>
                  <a:pt x="94081" y="369897"/>
                  <a:pt x="320565" y="194214"/>
                  <a:pt x="343848" y="143414"/>
                </a:cubicBezTo>
                <a:cubicBezTo>
                  <a:pt x="367131" y="92614"/>
                  <a:pt x="214731" y="173047"/>
                  <a:pt x="178748" y="168814"/>
                </a:cubicBezTo>
                <a:cubicBezTo>
                  <a:pt x="142765" y="164581"/>
                  <a:pt x="85615" y="145531"/>
                  <a:pt x="127948" y="118014"/>
                </a:cubicBezTo>
                <a:cubicBezTo>
                  <a:pt x="170281" y="90497"/>
                  <a:pt x="362898" y="-21686"/>
                  <a:pt x="432748" y="3714"/>
                </a:cubicBezTo>
                <a:cubicBezTo>
                  <a:pt x="502598" y="29114"/>
                  <a:pt x="547048" y="270414"/>
                  <a:pt x="547048" y="270414"/>
                </a:cubicBezTo>
                <a:cubicBezTo>
                  <a:pt x="559748" y="314864"/>
                  <a:pt x="525881" y="283114"/>
                  <a:pt x="508948" y="270414"/>
                </a:cubicBezTo>
                <a:cubicBezTo>
                  <a:pt x="492015" y="257714"/>
                  <a:pt x="508948" y="149764"/>
                  <a:pt x="445448" y="194214"/>
                </a:cubicBezTo>
                <a:cubicBezTo>
                  <a:pt x="381948" y="238664"/>
                  <a:pt x="193565" y="443981"/>
                  <a:pt x="127948" y="537114"/>
                </a:cubicBezTo>
                <a:cubicBezTo>
                  <a:pt x="62331" y="630247"/>
                  <a:pt x="28465" y="776297"/>
                  <a:pt x="13648" y="765714"/>
                </a:cubicBezTo>
                <a:close/>
              </a:path>
            </a:pathLst>
          </a:cu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8104497" y="4038468"/>
            <a:ext cx="995343" cy="934337"/>
            <a:chOff x="7855792" y="672185"/>
            <a:chExt cx="995343" cy="934337"/>
          </a:xfrm>
        </p:grpSpPr>
        <p:sp>
          <p:nvSpPr>
            <p:cNvPr id="176" name="Oval 3"/>
            <p:cNvSpPr/>
            <p:nvPr/>
          </p:nvSpPr>
          <p:spPr>
            <a:xfrm rot="1557319">
              <a:off x="7855792" y="672185"/>
              <a:ext cx="995343" cy="934337"/>
            </a:xfrm>
            <a:custGeom>
              <a:avLst/>
              <a:gdLst>
                <a:gd name="connsiteX0" fmla="*/ 0 w 2438892"/>
                <a:gd name="connsiteY0" fmla="*/ 1077224 h 2154447"/>
                <a:gd name="connsiteX1" fmla="*/ 1219446 w 2438892"/>
                <a:gd name="connsiteY1" fmla="*/ 0 h 2154447"/>
                <a:gd name="connsiteX2" fmla="*/ 2438892 w 2438892"/>
                <a:gd name="connsiteY2" fmla="*/ 1077224 h 2154447"/>
                <a:gd name="connsiteX3" fmla="*/ 1219446 w 2438892"/>
                <a:gd name="connsiteY3" fmla="*/ 2154448 h 2154447"/>
                <a:gd name="connsiteX4" fmla="*/ 0 w 2438892"/>
                <a:gd name="connsiteY4" fmla="*/ 1077224 h 2154447"/>
                <a:gd name="connsiteX0" fmla="*/ 0 w 2308263"/>
                <a:gd name="connsiteY0" fmla="*/ 1051128 h 2154506"/>
                <a:gd name="connsiteX1" fmla="*/ 1088817 w 2308263"/>
                <a:gd name="connsiteY1" fmla="*/ 30 h 2154506"/>
                <a:gd name="connsiteX2" fmla="*/ 2308263 w 2308263"/>
                <a:gd name="connsiteY2" fmla="*/ 1077254 h 2154506"/>
                <a:gd name="connsiteX3" fmla="*/ 1088817 w 2308263"/>
                <a:gd name="connsiteY3" fmla="*/ 2154478 h 2154506"/>
                <a:gd name="connsiteX4" fmla="*/ 0 w 2308263"/>
                <a:gd name="connsiteY4" fmla="*/ 1051128 h 2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263" h="2154506">
                  <a:moveTo>
                    <a:pt x="0" y="1051128"/>
                  </a:moveTo>
                  <a:cubicBezTo>
                    <a:pt x="0" y="456194"/>
                    <a:pt x="704107" y="-4324"/>
                    <a:pt x="1088817" y="30"/>
                  </a:cubicBezTo>
                  <a:cubicBezTo>
                    <a:pt x="1473528" y="4384"/>
                    <a:pt x="2308263" y="482320"/>
                    <a:pt x="2308263" y="1077254"/>
                  </a:cubicBezTo>
                  <a:cubicBezTo>
                    <a:pt x="2308263" y="1672188"/>
                    <a:pt x="1473528" y="2158832"/>
                    <a:pt x="1088817" y="2154478"/>
                  </a:cubicBezTo>
                  <a:cubicBezTo>
                    <a:pt x="704107" y="2150124"/>
                    <a:pt x="0" y="1646062"/>
                    <a:pt x="0" y="1051128"/>
                  </a:cubicBezTo>
                  <a:close/>
                </a:path>
              </a:pathLst>
            </a:custGeom>
            <a:solidFill>
              <a:srgbClr val="6D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072328" y="830251"/>
              <a:ext cx="589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id-ID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340350" y="4764470"/>
            <a:ext cx="2776498" cy="1946254"/>
            <a:chOff x="5684228" y="5171594"/>
            <a:chExt cx="2316706" cy="1506388"/>
          </a:xfrm>
        </p:grpSpPr>
        <p:sp>
          <p:nvSpPr>
            <p:cNvPr id="178" name="Rectangle 65"/>
            <p:cNvSpPr/>
            <p:nvPr/>
          </p:nvSpPr>
          <p:spPr>
            <a:xfrm>
              <a:off x="5684228" y="5284118"/>
              <a:ext cx="2316706" cy="1393864"/>
            </a:xfrm>
            <a:custGeom>
              <a:avLst/>
              <a:gdLst>
                <a:gd name="connsiteX0" fmla="*/ 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0 h 1206047"/>
                <a:gd name="connsiteX1" fmla="*/ 2304006 w 2304006"/>
                <a:gd name="connsiteY1" fmla="*/ 0 h 1206047"/>
                <a:gd name="connsiteX2" fmla="*/ 2304006 w 2304006"/>
                <a:gd name="connsiteY2" fmla="*/ 1206047 h 1206047"/>
                <a:gd name="connsiteX3" fmla="*/ 0 w 2304006"/>
                <a:gd name="connsiteY3" fmla="*/ 1206047 h 1206047"/>
                <a:gd name="connsiteX4" fmla="*/ 25400 w 2304006"/>
                <a:gd name="connsiteY4" fmla="*/ 0 h 1206047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0 w 2304006"/>
                <a:gd name="connsiteY4" fmla="*/ 1319903 h 1319903"/>
                <a:gd name="connsiteX5" fmla="*/ 25400 w 2304006"/>
                <a:gd name="connsiteY5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28432 w 2304006"/>
                <a:gd name="connsiteY4" fmla="*/ 12218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319903"/>
                <a:gd name="connsiteX1" fmla="*/ 1747632 w 2304006"/>
                <a:gd name="connsiteY1" fmla="*/ 40791 h 1319903"/>
                <a:gd name="connsiteX2" fmla="*/ 2304006 w 2304006"/>
                <a:gd name="connsiteY2" fmla="*/ 113856 h 1319903"/>
                <a:gd name="connsiteX3" fmla="*/ 2304006 w 2304006"/>
                <a:gd name="connsiteY3" fmla="*/ 1319903 h 1319903"/>
                <a:gd name="connsiteX4" fmla="*/ 553832 w 2304006"/>
                <a:gd name="connsiteY4" fmla="*/ 1285391 h 1319903"/>
                <a:gd name="connsiteX5" fmla="*/ 0 w 2304006"/>
                <a:gd name="connsiteY5" fmla="*/ 1319903 h 1319903"/>
                <a:gd name="connsiteX6" fmla="*/ 25400 w 2304006"/>
                <a:gd name="connsiteY6" fmla="*/ 113856 h 1319903"/>
                <a:gd name="connsiteX0" fmla="*/ 25400 w 2304006"/>
                <a:gd name="connsiteY0" fmla="*/ 113856 h 1404403"/>
                <a:gd name="connsiteX1" fmla="*/ 1747632 w 2304006"/>
                <a:gd name="connsiteY1" fmla="*/ 40791 h 1404403"/>
                <a:gd name="connsiteX2" fmla="*/ 2304006 w 2304006"/>
                <a:gd name="connsiteY2" fmla="*/ 113856 h 1404403"/>
                <a:gd name="connsiteX3" fmla="*/ 2304006 w 2304006"/>
                <a:gd name="connsiteY3" fmla="*/ 1319903 h 1404403"/>
                <a:gd name="connsiteX4" fmla="*/ 1811132 w 2304006"/>
                <a:gd name="connsiteY4" fmla="*/ 1298091 h 1404403"/>
                <a:gd name="connsiteX5" fmla="*/ 553832 w 2304006"/>
                <a:gd name="connsiteY5" fmla="*/ 1285391 h 1404403"/>
                <a:gd name="connsiteX6" fmla="*/ 0 w 2304006"/>
                <a:gd name="connsiteY6" fmla="*/ 1319903 h 1404403"/>
                <a:gd name="connsiteX7" fmla="*/ 25400 w 2304006"/>
                <a:gd name="connsiteY7" fmla="*/ 113856 h 1404403"/>
                <a:gd name="connsiteX0" fmla="*/ 25400 w 2316706"/>
                <a:gd name="connsiteY0" fmla="*/ 113856 h 1322592"/>
                <a:gd name="connsiteX1" fmla="*/ 1747632 w 2316706"/>
                <a:gd name="connsiteY1" fmla="*/ 40791 h 1322592"/>
                <a:gd name="connsiteX2" fmla="*/ 2304006 w 2316706"/>
                <a:gd name="connsiteY2" fmla="*/ 113856 h 1322592"/>
                <a:gd name="connsiteX3" fmla="*/ 2316706 w 2316706"/>
                <a:gd name="connsiteY3" fmla="*/ 1192903 h 1322592"/>
                <a:gd name="connsiteX4" fmla="*/ 1811132 w 2316706"/>
                <a:gd name="connsiteY4" fmla="*/ 1298091 h 1322592"/>
                <a:gd name="connsiteX5" fmla="*/ 553832 w 2316706"/>
                <a:gd name="connsiteY5" fmla="*/ 1285391 h 1322592"/>
                <a:gd name="connsiteX6" fmla="*/ 0 w 2316706"/>
                <a:gd name="connsiteY6" fmla="*/ 1319903 h 1322592"/>
                <a:gd name="connsiteX7" fmla="*/ 25400 w 2316706"/>
                <a:gd name="connsiteY7" fmla="*/ 113856 h 132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6706" h="1322592">
                  <a:moveTo>
                    <a:pt x="25400" y="113856"/>
                  </a:moveTo>
                  <a:cubicBezTo>
                    <a:pt x="312439" y="-88746"/>
                    <a:pt x="1367864" y="40791"/>
                    <a:pt x="1747632" y="40791"/>
                  </a:cubicBezTo>
                  <a:cubicBezTo>
                    <a:pt x="2127400" y="40791"/>
                    <a:pt x="2207044" y="-88746"/>
                    <a:pt x="2304006" y="113856"/>
                  </a:cubicBezTo>
                  <a:lnTo>
                    <a:pt x="2316706" y="1192903"/>
                  </a:lnTo>
                  <a:cubicBezTo>
                    <a:pt x="2234560" y="1392392"/>
                    <a:pt x="2102828" y="1303843"/>
                    <a:pt x="1811132" y="1298091"/>
                  </a:cubicBezTo>
                  <a:lnTo>
                    <a:pt x="553832" y="1285391"/>
                  </a:lnTo>
                  <a:lnTo>
                    <a:pt x="0" y="1319903"/>
                  </a:lnTo>
                  <a:lnTo>
                    <a:pt x="25400" y="113856"/>
                  </a:lnTo>
                  <a:close/>
                </a:path>
              </a:pathLst>
            </a:cu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9" name="Rectangle 74"/>
            <p:cNvSpPr/>
            <p:nvPr/>
          </p:nvSpPr>
          <p:spPr>
            <a:xfrm>
              <a:off x="5689586" y="5171594"/>
              <a:ext cx="1711255" cy="365433"/>
            </a:xfrm>
            <a:custGeom>
              <a:avLst/>
              <a:gdLst>
                <a:gd name="connsiteX0" fmla="*/ 0 w 1587500"/>
                <a:gd name="connsiteY0" fmla="*/ 0 h 365433"/>
                <a:gd name="connsiteX1" fmla="*/ 1587500 w 1587500"/>
                <a:gd name="connsiteY1" fmla="*/ 0 h 365433"/>
                <a:gd name="connsiteX2" fmla="*/ 1587500 w 1587500"/>
                <a:gd name="connsiteY2" fmla="*/ 365433 h 365433"/>
                <a:gd name="connsiteX3" fmla="*/ 0 w 1587500"/>
                <a:gd name="connsiteY3" fmla="*/ 365433 h 365433"/>
                <a:gd name="connsiteX4" fmla="*/ 0 w 1587500"/>
                <a:gd name="connsiteY4" fmla="*/ 0 h 365433"/>
                <a:gd name="connsiteX0" fmla="*/ 3131 w 1590631"/>
                <a:gd name="connsiteY0" fmla="*/ 0 h 365433"/>
                <a:gd name="connsiteX1" fmla="*/ 1590631 w 1590631"/>
                <a:gd name="connsiteY1" fmla="*/ 0 h 365433"/>
                <a:gd name="connsiteX2" fmla="*/ 1590631 w 1590631"/>
                <a:gd name="connsiteY2" fmla="*/ 365433 h 365433"/>
                <a:gd name="connsiteX3" fmla="*/ 3131 w 1590631"/>
                <a:gd name="connsiteY3" fmla="*/ 365433 h 365433"/>
                <a:gd name="connsiteX4" fmla="*/ 5784 w 1590631"/>
                <a:gd name="connsiteY4" fmla="*/ 88900 h 365433"/>
                <a:gd name="connsiteX5" fmla="*/ 3131 w 1590631"/>
                <a:gd name="connsiteY5" fmla="*/ 0 h 365433"/>
                <a:gd name="connsiteX0" fmla="*/ 3131 w 1590642"/>
                <a:gd name="connsiteY0" fmla="*/ 0 h 365433"/>
                <a:gd name="connsiteX1" fmla="*/ 1590631 w 1590642"/>
                <a:gd name="connsiteY1" fmla="*/ 0 h 365433"/>
                <a:gd name="connsiteX2" fmla="*/ 1542485 w 1590642"/>
                <a:gd name="connsiteY2" fmla="*/ 88900 h 365433"/>
                <a:gd name="connsiteX3" fmla="*/ 1590631 w 1590642"/>
                <a:gd name="connsiteY3" fmla="*/ 365433 h 365433"/>
                <a:gd name="connsiteX4" fmla="*/ 3131 w 1590642"/>
                <a:gd name="connsiteY4" fmla="*/ 365433 h 365433"/>
                <a:gd name="connsiteX5" fmla="*/ 5784 w 1590642"/>
                <a:gd name="connsiteY5" fmla="*/ 88900 h 365433"/>
                <a:gd name="connsiteX6" fmla="*/ 3131 w 1590642"/>
                <a:gd name="connsiteY6" fmla="*/ 0 h 365433"/>
                <a:gd name="connsiteX0" fmla="*/ 3131 w 1590642"/>
                <a:gd name="connsiteY0" fmla="*/ 0 h 365433"/>
                <a:gd name="connsiteX1" fmla="*/ 1590631 w 1590642"/>
                <a:gd name="connsiteY1" fmla="*/ 0 h 365433"/>
                <a:gd name="connsiteX2" fmla="*/ 1542485 w 1590642"/>
                <a:gd name="connsiteY2" fmla="*/ 88900 h 365433"/>
                <a:gd name="connsiteX3" fmla="*/ 1590631 w 1590642"/>
                <a:gd name="connsiteY3" fmla="*/ 365433 h 365433"/>
                <a:gd name="connsiteX4" fmla="*/ 3131 w 1590642"/>
                <a:gd name="connsiteY4" fmla="*/ 365433 h 365433"/>
                <a:gd name="connsiteX5" fmla="*/ 5784 w 1590642"/>
                <a:gd name="connsiteY5" fmla="*/ 88900 h 365433"/>
                <a:gd name="connsiteX6" fmla="*/ 3131 w 1590642"/>
                <a:gd name="connsiteY6" fmla="*/ 0 h 365433"/>
                <a:gd name="connsiteX0" fmla="*/ 121101 w 1708612"/>
                <a:gd name="connsiteY0" fmla="*/ 0 h 365433"/>
                <a:gd name="connsiteX1" fmla="*/ 1708601 w 1708612"/>
                <a:gd name="connsiteY1" fmla="*/ 0 h 365433"/>
                <a:gd name="connsiteX2" fmla="*/ 1660455 w 1708612"/>
                <a:gd name="connsiteY2" fmla="*/ 88900 h 365433"/>
                <a:gd name="connsiteX3" fmla="*/ 1708601 w 1708612"/>
                <a:gd name="connsiteY3" fmla="*/ 365433 h 365433"/>
                <a:gd name="connsiteX4" fmla="*/ 121101 w 1708612"/>
                <a:gd name="connsiteY4" fmla="*/ 365433 h 365433"/>
                <a:gd name="connsiteX5" fmla="*/ 111054 w 1708612"/>
                <a:gd name="connsiteY5" fmla="*/ 203200 h 365433"/>
                <a:gd name="connsiteX6" fmla="*/ 123754 w 1708612"/>
                <a:gd name="connsiteY6" fmla="*/ 88900 h 365433"/>
                <a:gd name="connsiteX7" fmla="*/ 121101 w 1708612"/>
                <a:gd name="connsiteY7" fmla="*/ 0 h 365433"/>
                <a:gd name="connsiteX0" fmla="*/ 121101 w 1711255"/>
                <a:gd name="connsiteY0" fmla="*/ 0 h 365433"/>
                <a:gd name="connsiteX1" fmla="*/ 1708601 w 1711255"/>
                <a:gd name="connsiteY1" fmla="*/ 0 h 365433"/>
                <a:gd name="connsiteX2" fmla="*/ 1711255 w 1711255"/>
                <a:gd name="connsiteY2" fmla="*/ 101600 h 365433"/>
                <a:gd name="connsiteX3" fmla="*/ 1708601 w 1711255"/>
                <a:gd name="connsiteY3" fmla="*/ 365433 h 365433"/>
                <a:gd name="connsiteX4" fmla="*/ 121101 w 1711255"/>
                <a:gd name="connsiteY4" fmla="*/ 365433 h 365433"/>
                <a:gd name="connsiteX5" fmla="*/ 111054 w 1711255"/>
                <a:gd name="connsiteY5" fmla="*/ 203200 h 365433"/>
                <a:gd name="connsiteX6" fmla="*/ 123754 w 1711255"/>
                <a:gd name="connsiteY6" fmla="*/ 88900 h 365433"/>
                <a:gd name="connsiteX7" fmla="*/ 121101 w 1711255"/>
                <a:gd name="connsiteY7" fmla="*/ 0 h 36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255" h="365433">
                  <a:moveTo>
                    <a:pt x="121101" y="0"/>
                  </a:moveTo>
                  <a:lnTo>
                    <a:pt x="1708601" y="0"/>
                  </a:lnTo>
                  <a:cubicBezTo>
                    <a:pt x="1709486" y="38100"/>
                    <a:pt x="1710370" y="63500"/>
                    <a:pt x="1711255" y="101600"/>
                  </a:cubicBezTo>
                  <a:cubicBezTo>
                    <a:pt x="1676504" y="193778"/>
                    <a:pt x="1692552" y="273255"/>
                    <a:pt x="1708601" y="365433"/>
                  </a:cubicBezTo>
                  <a:lnTo>
                    <a:pt x="121101" y="365433"/>
                  </a:lnTo>
                  <a:cubicBezTo>
                    <a:pt x="-145157" y="338394"/>
                    <a:pt x="110612" y="249289"/>
                    <a:pt x="111054" y="203200"/>
                  </a:cubicBezTo>
                  <a:cubicBezTo>
                    <a:pt x="111496" y="157111"/>
                    <a:pt x="122080" y="122767"/>
                    <a:pt x="123754" y="88900"/>
                  </a:cubicBezTo>
                  <a:cubicBezTo>
                    <a:pt x="122870" y="59267"/>
                    <a:pt x="121985" y="29633"/>
                    <a:pt x="121101" y="0"/>
                  </a:cubicBez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14940" y="5181590"/>
              <a:ext cx="1320800" cy="28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Học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tập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750636" y="5596238"/>
              <a:ext cx="2217537" cy="107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Các nhà nghiên cứu cho thấy âm nhạc giúp bạn </a:t>
              </a:r>
              <a:r>
                <a:rPr lang="vi-VN" sz="14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học tập và nhớ thông tin</a:t>
              </a:r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 tốt hơn, nhưng còn phụ thuộc vào việc bạn đam mê âm nhạc đến mức độ </a:t>
              </a:r>
              <a:r>
                <a:rPr lang="vi-VN" sz="1400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nào</a:t>
              </a:r>
              <a:endParaRPr lang="id-ID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9077820" y="5254562"/>
            <a:ext cx="2856900" cy="1528226"/>
            <a:chOff x="5059498" y="69431"/>
            <a:chExt cx="1796515" cy="1688932"/>
          </a:xfrm>
        </p:grpSpPr>
        <p:sp>
          <p:nvSpPr>
            <p:cNvPr id="184" name="Rounded Rectangle 183"/>
            <p:cNvSpPr/>
            <p:nvPr/>
          </p:nvSpPr>
          <p:spPr>
            <a:xfrm>
              <a:off x="5059498" y="165012"/>
              <a:ext cx="1760028" cy="1590357"/>
            </a:xfrm>
            <a:prstGeom prst="roundRect">
              <a:avLst>
                <a:gd name="adj" fmla="val 10267"/>
              </a:avLst>
            </a:prstGeom>
            <a:solidFill>
              <a:srgbClr val="BEA5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5" name="Rectangle 140"/>
            <p:cNvSpPr/>
            <p:nvPr/>
          </p:nvSpPr>
          <p:spPr>
            <a:xfrm>
              <a:off x="5070199" y="77504"/>
              <a:ext cx="1785814" cy="420492"/>
            </a:xfrm>
            <a:custGeom>
              <a:avLst/>
              <a:gdLst>
                <a:gd name="connsiteX0" fmla="*/ 0 w 2371487"/>
                <a:gd name="connsiteY0" fmla="*/ 0 h 877951"/>
                <a:gd name="connsiteX1" fmla="*/ 2371487 w 2371487"/>
                <a:gd name="connsiteY1" fmla="*/ 0 h 877951"/>
                <a:gd name="connsiteX2" fmla="*/ 2371487 w 2371487"/>
                <a:gd name="connsiteY2" fmla="*/ 877951 h 877951"/>
                <a:gd name="connsiteX3" fmla="*/ 0 w 2371487"/>
                <a:gd name="connsiteY3" fmla="*/ 877951 h 877951"/>
                <a:gd name="connsiteX4" fmla="*/ 0 w 2371487"/>
                <a:gd name="connsiteY4" fmla="*/ 0 h 877951"/>
                <a:gd name="connsiteX0" fmla="*/ 442 w 2371929"/>
                <a:gd name="connsiteY0" fmla="*/ 0 h 877951"/>
                <a:gd name="connsiteX1" fmla="*/ 2371929 w 2371929"/>
                <a:gd name="connsiteY1" fmla="*/ 0 h 877951"/>
                <a:gd name="connsiteX2" fmla="*/ 2371929 w 2371929"/>
                <a:gd name="connsiteY2" fmla="*/ 877951 h 877951"/>
                <a:gd name="connsiteX3" fmla="*/ 442 w 2371929"/>
                <a:gd name="connsiteY3" fmla="*/ 877951 h 877951"/>
                <a:gd name="connsiteX4" fmla="*/ 35129 w 2371929"/>
                <a:gd name="connsiteY4" fmla="*/ 155104 h 877951"/>
                <a:gd name="connsiteX5" fmla="*/ 442 w 2371929"/>
                <a:gd name="connsiteY5" fmla="*/ 0 h 877951"/>
                <a:gd name="connsiteX0" fmla="*/ 6905 w 2378392"/>
                <a:gd name="connsiteY0" fmla="*/ 0 h 877951"/>
                <a:gd name="connsiteX1" fmla="*/ 2378392 w 2378392"/>
                <a:gd name="connsiteY1" fmla="*/ 0 h 877951"/>
                <a:gd name="connsiteX2" fmla="*/ 2378392 w 2378392"/>
                <a:gd name="connsiteY2" fmla="*/ 877951 h 877951"/>
                <a:gd name="connsiteX3" fmla="*/ 6905 w 2378392"/>
                <a:gd name="connsiteY3" fmla="*/ 877951 h 877951"/>
                <a:gd name="connsiteX4" fmla="*/ 41592 w 2378392"/>
                <a:gd name="connsiteY4" fmla="*/ 155104 h 877951"/>
                <a:gd name="connsiteX5" fmla="*/ 6905 w 2378392"/>
                <a:gd name="connsiteY5" fmla="*/ 0 h 877951"/>
                <a:gd name="connsiteX0" fmla="*/ 6905 w 2379126"/>
                <a:gd name="connsiteY0" fmla="*/ 0 h 877951"/>
                <a:gd name="connsiteX1" fmla="*/ 2378392 w 2379126"/>
                <a:gd name="connsiteY1" fmla="*/ 0 h 877951"/>
                <a:gd name="connsiteX2" fmla="*/ 2327592 w 2379126"/>
                <a:gd name="connsiteY2" fmla="*/ 231304 h 877951"/>
                <a:gd name="connsiteX3" fmla="*/ 2378392 w 2379126"/>
                <a:gd name="connsiteY3" fmla="*/ 877951 h 877951"/>
                <a:gd name="connsiteX4" fmla="*/ 6905 w 2379126"/>
                <a:gd name="connsiteY4" fmla="*/ 877951 h 877951"/>
                <a:gd name="connsiteX5" fmla="*/ 41592 w 2379126"/>
                <a:gd name="connsiteY5" fmla="*/ 155104 h 877951"/>
                <a:gd name="connsiteX6" fmla="*/ 6905 w 2379126"/>
                <a:gd name="connsiteY6" fmla="*/ 0 h 877951"/>
                <a:gd name="connsiteX0" fmla="*/ 6905 w 2392018"/>
                <a:gd name="connsiteY0" fmla="*/ 0 h 877951"/>
                <a:gd name="connsiteX1" fmla="*/ 2378392 w 2392018"/>
                <a:gd name="connsiteY1" fmla="*/ 0 h 877951"/>
                <a:gd name="connsiteX2" fmla="*/ 2327592 w 2392018"/>
                <a:gd name="connsiteY2" fmla="*/ 231304 h 877951"/>
                <a:gd name="connsiteX3" fmla="*/ 2378392 w 2392018"/>
                <a:gd name="connsiteY3" fmla="*/ 877951 h 877951"/>
                <a:gd name="connsiteX4" fmla="*/ 6905 w 2392018"/>
                <a:gd name="connsiteY4" fmla="*/ 877951 h 877951"/>
                <a:gd name="connsiteX5" fmla="*/ 41592 w 2392018"/>
                <a:gd name="connsiteY5" fmla="*/ 155104 h 877951"/>
                <a:gd name="connsiteX6" fmla="*/ 6905 w 2392018"/>
                <a:gd name="connsiteY6" fmla="*/ 0 h 87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2018" h="877951">
                  <a:moveTo>
                    <a:pt x="6905" y="0"/>
                  </a:moveTo>
                  <a:lnTo>
                    <a:pt x="2378392" y="0"/>
                  </a:lnTo>
                  <a:cubicBezTo>
                    <a:pt x="2386859" y="68635"/>
                    <a:pt x="2319125" y="162669"/>
                    <a:pt x="2327592" y="231304"/>
                  </a:cubicBezTo>
                  <a:cubicBezTo>
                    <a:pt x="2446125" y="434153"/>
                    <a:pt x="2361459" y="662402"/>
                    <a:pt x="2378392" y="877951"/>
                  </a:cubicBezTo>
                  <a:lnTo>
                    <a:pt x="6905" y="877951"/>
                  </a:lnTo>
                  <a:cubicBezTo>
                    <a:pt x="1534" y="632769"/>
                    <a:pt x="-16537" y="387586"/>
                    <a:pt x="41592" y="155104"/>
                  </a:cubicBezTo>
                  <a:lnTo>
                    <a:pt x="6905" y="0"/>
                  </a:lnTo>
                  <a:close/>
                </a:path>
              </a:pathLst>
            </a:custGeom>
            <a:solidFill>
              <a:srgbClr val="495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153051" y="69431"/>
              <a:ext cx="1603043" cy="408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Trí</a:t>
              </a:r>
              <a:r>
                <a:rPr lang="en-US" dirty="0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E4CC9B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nhớ</a:t>
              </a:r>
              <a:endParaRPr lang="id-ID" dirty="0">
                <a:solidFill>
                  <a:srgbClr val="E4CC9B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093128" y="465824"/>
              <a:ext cx="1691786" cy="1292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"</a:t>
              </a:r>
              <a:r>
                <a:rPr lang="vi-VN" sz="1400" i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Không có cách nào có thể khôi phục được quá khứ đã bị lãng quên. Nhưng âm nhạc có thể tìm lại được cảm giác đó</a:t>
              </a:r>
              <a:r>
                <a:rPr lang="vi-VN" sz="1400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." - Oliver Sacks</a:t>
              </a:r>
              <a:endParaRPr lang="id-ID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88" name="Freeform 187"/>
          <p:cNvSpPr/>
          <p:nvPr/>
        </p:nvSpPr>
        <p:spPr>
          <a:xfrm>
            <a:off x="7734300" y="4597400"/>
            <a:ext cx="342900" cy="292100"/>
          </a:xfrm>
          <a:custGeom>
            <a:avLst/>
            <a:gdLst>
              <a:gd name="connsiteX0" fmla="*/ 342900 w 342900"/>
              <a:gd name="connsiteY0" fmla="*/ 0 h 292100"/>
              <a:gd name="connsiteX1" fmla="*/ 152400 w 342900"/>
              <a:gd name="connsiteY1" fmla="*/ 63500 h 292100"/>
              <a:gd name="connsiteX2" fmla="*/ 0 w 342900"/>
              <a:gd name="connsiteY2" fmla="*/ 292100 h 292100"/>
              <a:gd name="connsiteX3" fmla="*/ 0 w 342900"/>
              <a:gd name="connsiteY3" fmla="*/ 292100 h 292100"/>
              <a:gd name="connsiteX4" fmla="*/ 0 w 342900"/>
              <a:gd name="connsiteY4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292100">
                <a:moveTo>
                  <a:pt x="342900" y="0"/>
                </a:moveTo>
                <a:cubicBezTo>
                  <a:pt x="276225" y="7408"/>
                  <a:pt x="209550" y="14817"/>
                  <a:pt x="152400" y="63500"/>
                </a:cubicBezTo>
                <a:cubicBezTo>
                  <a:pt x="95250" y="112183"/>
                  <a:pt x="0" y="292100"/>
                  <a:pt x="0" y="292100"/>
                </a:cubicBezTo>
                <a:lnTo>
                  <a:pt x="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rgbClr val="495A4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9131300" y="4432300"/>
            <a:ext cx="1003300" cy="736600"/>
          </a:xfrm>
          <a:custGeom>
            <a:avLst/>
            <a:gdLst>
              <a:gd name="connsiteX0" fmla="*/ 0 w 1003300"/>
              <a:gd name="connsiteY0" fmla="*/ 0 h 736600"/>
              <a:gd name="connsiteX1" fmla="*/ 254000 w 1003300"/>
              <a:gd name="connsiteY1" fmla="*/ 101600 h 736600"/>
              <a:gd name="connsiteX2" fmla="*/ 406400 w 1003300"/>
              <a:gd name="connsiteY2" fmla="*/ 292100 h 736600"/>
              <a:gd name="connsiteX3" fmla="*/ 736600 w 1003300"/>
              <a:gd name="connsiteY3" fmla="*/ 381000 h 736600"/>
              <a:gd name="connsiteX4" fmla="*/ 1003300 w 1003300"/>
              <a:gd name="connsiteY4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0" h="736600">
                <a:moveTo>
                  <a:pt x="0" y="0"/>
                </a:moveTo>
                <a:cubicBezTo>
                  <a:pt x="93133" y="26458"/>
                  <a:pt x="186267" y="52917"/>
                  <a:pt x="254000" y="101600"/>
                </a:cubicBezTo>
                <a:cubicBezTo>
                  <a:pt x="321733" y="150283"/>
                  <a:pt x="325967" y="245533"/>
                  <a:pt x="406400" y="292100"/>
                </a:cubicBezTo>
                <a:cubicBezTo>
                  <a:pt x="486833" y="338667"/>
                  <a:pt x="637117" y="306917"/>
                  <a:pt x="736600" y="381000"/>
                </a:cubicBezTo>
                <a:cubicBezTo>
                  <a:pt x="836083" y="455083"/>
                  <a:pt x="919691" y="595841"/>
                  <a:pt x="1003300" y="736600"/>
                </a:cubicBezTo>
              </a:path>
            </a:pathLst>
          </a:custGeom>
          <a:noFill/>
          <a:ln w="28575">
            <a:solidFill>
              <a:srgbClr val="495A4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5315679" y="2002465"/>
            <a:ext cx="2558712" cy="2451360"/>
            <a:chOff x="5315679" y="2002465"/>
            <a:chExt cx="2558712" cy="2451360"/>
          </a:xfrm>
        </p:grpSpPr>
        <p:sp>
          <p:nvSpPr>
            <p:cNvPr id="4" name="Oval 3"/>
            <p:cNvSpPr/>
            <p:nvPr/>
          </p:nvSpPr>
          <p:spPr>
            <a:xfrm>
              <a:off x="5315679" y="2072136"/>
              <a:ext cx="2445501" cy="2381689"/>
            </a:xfrm>
            <a:custGeom>
              <a:avLst/>
              <a:gdLst>
                <a:gd name="connsiteX0" fmla="*/ 0 w 2438892"/>
                <a:gd name="connsiteY0" fmla="*/ 1077224 h 2154447"/>
                <a:gd name="connsiteX1" fmla="*/ 1219446 w 2438892"/>
                <a:gd name="connsiteY1" fmla="*/ 0 h 2154447"/>
                <a:gd name="connsiteX2" fmla="*/ 2438892 w 2438892"/>
                <a:gd name="connsiteY2" fmla="*/ 1077224 h 2154447"/>
                <a:gd name="connsiteX3" fmla="*/ 1219446 w 2438892"/>
                <a:gd name="connsiteY3" fmla="*/ 2154448 h 2154447"/>
                <a:gd name="connsiteX4" fmla="*/ 0 w 2438892"/>
                <a:gd name="connsiteY4" fmla="*/ 1077224 h 2154447"/>
                <a:gd name="connsiteX0" fmla="*/ 0 w 2308263"/>
                <a:gd name="connsiteY0" fmla="*/ 1051128 h 2154506"/>
                <a:gd name="connsiteX1" fmla="*/ 1088817 w 2308263"/>
                <a:gd name="connsiteY1" fmla="*/ 30 h 2154506"/>
                <a:gd name="connsiteX2" fmla="*/ 2308263 w 2308263"/>
                <a:gd name="connsiteY2" fmla="*/ 1077254 h 2154506"/>
                <a:gd name="connsiteX3" fmla="*/ 1088817 w 2308263"/>
                <a:gd name="connsiteY3" fmla="*/ 2154478 h 2154506"/>
                <a:gd name="connsiteX4" fmla="*/ 0 w 2308263"/>
                <a:gd name="connsiteY4" fmla="*/ 1051128 h 2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263" h="2154506">
                  <a:moveTo>
                    <a:pt x="0" y="1051128"/>
                  </a:moveTo>
                  <a:cubicBezTo>
                    <a:pt x="0" y="456194"/>
                    <a:pt x="704107" y="-4324"/>
                    <a:pt x="1088817" y="30"/>
                  </a:cubicBezTo>
                  <a:cubicBezTo>
                    <a:pt x="1473528" y="4384"/>
                    <a:pt x="2308263" y="482320"/>
                    <a:pt x="2308263" y="1077254"/>
                  </a:cubicBezTo>
                  <a:cubicBezTo>
                    <a:pt x="2308263" y="1672188"/>
                    <a:pt x="1473528" y="2158832"/>
                    <a:pt x="1088817" y="2154478"/>
                  </a:cubicBezTo>
                  <a:cubicBezTo>
                    <a:pt x="704107" y="2150124"/>
                    <a:pt x="0" y="1646062"/>
                    <a:pt x="0" y="1051128"/>
                  </a:cubicBezTo>
                  <a:close/>
                </a:path>
              </a:pathLst>
            </a:custGeom>
            <a:solidFill>
              <a:srgbClr val="6D79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3"/>
            <p:cNvSpPr/>
            <p:nvPr/>
          </p:nvSpPr>
          <p:spPr>
            <a:xfrm>
              <a:off x="5428890" y="2002465"/>
              <a:ext cx="2445501" cy="2381689"/>
            </a:xfrm>
            <a:custGeom>
              <a:avLst/>
              <a:gdLst>
                <a:gd name="connsiteX0" fmla="*/ 0 w 2438892"/>
                <a:gd name="connsiteY0" fmla="*/ 1077224 h 2154447"/>
                <a:gd name="connsiteX1" fmla="*/ 1219446 w 2438892"/>
                <a:gd name="connsiteY1" fmla="*/ 0 h 2154447"/>
                <a:gd name="connsiteX2" fmla="*/ 2438892 w 2438892"/>
                <a:gd name="connsiteY2" fmla="*/ 1077224 h 2154447"/>
                <a:gd name="connsiteX3" fmla="*/ 1219446 w 2438892"/>
                <a:gd name="connsiteY3" fmla="*/ 2154448 h 2154447"/>
                <a:gd name="connsiteX4" fmla="*/ 0 w 2438892"/>
                <a:gd name="connsiteY4" fmla="*/ 1077224 h 2154447"/>
                <a:gd name="connsiteX0" fmla="*/ 0 w 2308263"/>
                <a:gd name="connsiteY0" fmla="*/ 1051128 h 2154506"/>
                <a:gd name="connsiteX1" fmla="*/ 1088817 w 2308263"/>
                <a:gd name="connsiteY1" fmla="*/ 30 h 2154506"/>
                <a:gd name="connsiteX2" fmla="*/ 2308263 w 2308263"/>
                <a:gd name="connsiteY2" fmla="*/ 1077254 h 2154506"/>
                <a:gd name="connsiteX3" fmla="*/ 1088817 w 2308263"/>
                <a:gd name="connsiteY3" fmla="*/ 2154478 h 2154506"/>
                <a:gd name="connsiteX4" fmla="*/ 0 w 2308263"/>
                <a:gd name="connsiteY4" fmla="*/ 1051128 h 2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263" h="2154506">
                  <a:moveTo>
                    <a:pt x="0" y="1051128"/>
                  </a:moveTo>
                  <a:cubicBezTo>
                    <a:pt x="0" y="456194"/>
                    <a:pt x="704107" y="-4324"/>
                    <a:pt x="1088817" y="30"/>
                  </a:cubicBezTo>
                  <a:cubicBezTo>
                    <a:pt x="1473528" y="4384"/>
                    <a:pt x="2308263" y="482320"/>
                    <a:pt x="2308263" y="1077254"/>
                  </a:cubicBezTo>
                  <a:cubicBezTo>
                    <a:pt x="2308263" y="1672188"/>
                    <a:pt x="1473528" y="2158832"/>
                    <a:pt x="1088817" y="2154478"/>
                  </a:cubicBezTo>
                  <a:cubicBezTo>
                    <a:pt x="704107" y="2150124"/>
                    <a:pt x="0" y="1646062"/>
                    <a:pt x="0" y="1051128"/>
                  </a:cubicBezTo>
                  <a:close/>
                </a:path>
              </a:pathLst>
            </a:custGeom>
            <a:solidFill>
              <a:srgbClr val="A69067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426436" y="2801216"/>
              <a:ext cx="23485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495A4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LỢI ÍCH</a:t>
              </a:r>
              <a:endParaRPr lang="id-ID" sz="4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495A4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7230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 animBg="1"/>
      <p:bldP spid="31" grpId="0" animBg="1"/>
      <p:bldP spid="34" grpId="0" animBg="1"/>
      <p:bldP spid="35" grpId="0" animBg="1"/>
      <p:bldP spid="68" grpId="0" animBg="1"/>
      <p:bldP spid="71" grpId="0" animBg="1"/>
      <p:bldP spid="72" grpId="0" animBg="1"/>
      <p:bldP spid="144" grpId="0"/>
      <p:bldP spid="146" grpId="0"/>
      <p:bldP spid="152" grpId="0" animBg="1"/>
      <p:bldP spid="172" grpId="0" animBg="1"/>
      <p:bldP spid="173" grpId="0" animBg="1"/>
      <p:bldP spid="174" grpId="0" animBg="1"/>
      <p:bldP spid="188" grpId="0" animBg="1"/>
      <p:bldP spid="1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Freeform 57"/>
          <p:cNvSpPr/>
          <p:nvPr/>
        </p:nvSpPr>
        <p:spPr>
          <a:xfrm rot="16200000">
            <a:off x="4617086" y="-4114651"/>
            <a:ext cx="2990433" cy="12198480"/>
          </a:xfrm>
          <a:custGeom>
            <a:avLst/>
            <a:gdLst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65302 w 2990433"/>
              <a:gd name="connsiteY11" fmla="*/ 1815372 h 12198480"/>
              <a:gd name="connsiteX12" fmla="*/ 948352 w 2990433"/>
              <a:gd name="connsiteY12" fmla="*/ 1817516 h 12198480"/>
              <a:gd name="connsiteX13" fmla="*/ 942594 w 2990433"/>
              <a:gd name="connsiteY13" fmla="*/ 1813183 h 12198480"/>
              <a:gd name="connsiteX14" fmla="*/ 944313 w 2990433"/>
              <a:gd name="connsiteY14" fmla="*/ 1812639 h 12198480"/>
              <a:gd name="connsiteX15" fmla="*/ 999947 w 2990433"/>
              <a:gd name="connsiteY15" fmla="*/ 1788985 h 12198480"/>
              <a:gd name="connsiteX16" fmla="*/ 998272 w 2990433"/>
              <a:gd name="connsiteY16" fmla="*/ 1791627 h 12198480"/>
              <a:gd name="connsiteX17" fmla="*/ 997156 w 2990433"/>
              <a:gd name="connsiteY17" fmla="*/ 1788465 h 12198480"/>
              <a:gd name="connsiteX18" fmla="*/ 1004722 w 2990433"/>
              <a:gd name="connsiteY18" fmla="*/ 1818353 h 12198480"/>
              <a:gd name="connsiteX19" fmla="*/ 999945 w 2990433"/>
              <a:gd name="connsiteY19" fmla="*/ 1826462 h 12198480"/>
              <a:gd name="connsiteX20" fmla="*/ 969725 w 2990433"/>
              <a:gd name="connsiteY20" fmla="*/ 1815948 h 12198480"/>
              <a:gd name="connsiteX21" fmla="*/ 965302 w 2990433"/>
              <a:gd name="connsiteY21" fmla="*/ 1815372 h 12198480"/>
              <a:gd name="connsiteX22" fmla="*/ 978318 w 2990433"/>
              <a:gd name="connsiteY22" fmla="*/ 1813725 h 12198480"/>
              <a:gd name="connsiteX23" fmla="*/ 993022 w 2990433"/>
              <a:gd name="connsiteY23" fmla="*/ 1799911 h 12198480"/>
              <a:gd name="connsiteX24" fmla="*/ 998272 w 2990433"/>
              <a:gd name="connsiteY24" fmla="*/ 1791627 h 12198480"/>
              <a:gd name="connsiteX25" fmla="*/ 1003184 w 2990433"/>
              <a:gd name="connsiteY25" fmla="*/ 1805532 h 12198480"/>
              <a:gd name="connsiteX26" fmla="*/ 1004722 w 2990433"/>
              <a:gd name="connsiteY26" fmla="*/ 1818353 h 12198480"/>
              <a:gd name="connsiteX27" fmla="*/ 2276725 w 2990433"/>
              <a:gd name="connsiteY27" fmla="*/ 10717887 h 12198480"/>
              <a:gd name="connsiteX28" fmla="*/ 2279794 w 2990433"/>
              <a:gd name="connsiteY28" fmla="*/ 10761038 h 12198480"/>
              <a:gd name="connsiteX29" fmla="*/ 2279005 w 2990433"/>
              <a:gd name="connsiteY29" fmla="*/ 10762761 h 12198480"/>
              <a:gd name="connsiteX30" fmla="*/ 2270230 w 2990433"/>
              <a:gd name="connsiteY30" fmla="*/ 10758159 h 12198480"/>
              <a:gd name="connsiteX31" fmla="*/ 2252602 w 2990433"/>
              <a:gd name="connsiteY31" fmla="*/ 10737566 h 12198480"/>
              <a:gd name="connsiteX32" fmla="*/ 2240131 w 2990433"/>
              <a:gd name="connsiteY32" fmla="*/ 10665260 h 12198480"/>
              <a:gd name="connsiteX33" fmla="*/ 2240504 w 2990433"/>
              <a:gd name="connsiteY33" fmla="*/ 10642677 h 12198480"/>
              <a:gd name="connsiteX34" fmla="*/ 2256545 w 2990433"/>
              <a:gd name="connsiteY34" fmla="*/ 10672013 h 12198480"/>
              <a:gd name="connsiteX35" fmla="*/ 2276725 w 2990433"/>
              <a:gd name="connsiteY35" fmla="*/ 10717887 h 12198480"/>
              <a:gd name="connsiteX36" fmla="*/ 1667536 w 2990433"/>
              <a:gd name="connsiteY36" fmla="*/ 2000503 h 12198480"/>
              <a:gd name="connsiteX37" fmla="*/ 1656134 w 2990433"/>
              <a:gd name="connsiteY37" fmla="*/ 1918370 h 12198480"/>
              <a:gd name="connsiteX38" fmla="*/ 1477127 w 2990433"/>
              <a:gd name="connsiteY38" fmla="*/ 1424618 h 12198480"/>
              <a:gd name="connsiteX39" fmla="*/ 1473827 w 2990433"/>
              <a:gd name="connsiteY39" fmla="*/ 1412173 h 12198480"/>
              <a:gd name="connsiteX40" fmla="*/ 1470200 w 2990433"/>
              <a:gd name="connsiteY40" fmla="*/ 1431903 h 12198480"/>
              <a:gd name="connsiteX41" fmla="*/ 1396308 w 2990433"/>
              <a:gd name="connsiteY41" fmla="*/ 1848302 h 12198480"/>
              <a:gd name="connsiteX42" fmla="*/ 1409813 w 2990433"/>
              <a:gd name="connsiteY42" fmla="*/ 2223366 h 12198480"/>
              <a:gd name="connsiteX43" fmla="*/ 1417265 w 2990433"/>
              <a:gd name="connsiteY43" fmla="*/ 2267029 h 12198480"/>
              <a:gd name="connsiteX44" fmla="*/ 1443621 w 2990433"/>
              <a:gd name="connsiteY44" fmla="*/ 2265157 h 12198480"/>
              <a:gd name="connsiteX45" fmla="*/ 1542844 w 2990433"/>
              <a:gd name="connsiteY45" fmla="*/ 2283243 h 12198480"/>
              <a:gd name="connsiteX46" fmla="*/ 1634873 w 2990433"/>
              <a:gd name="connsiteY46" fmla="*/ 2149145 h 12198480"/>
              <a:gd name="connsiteX47" fmla="*/ 1667536 w 2990433"/>
              <a:gd name="connsiteY47" fmla="*/ 2000503 h 12198480"/>
              <a:gd name="connsiteX48" fmla="*/ 2333247 w 2990433"/>
              <a:gd name="connsiteY48" fmla="*/ 10795317 h 12198480"/>
              <a:gd name="connsiteX49" fmla="*/ 2313493 w 2990433"/>
              <a:gd name="connsiteY49" fmla="*/ 10873172 h 12198480"/>
              <a:gd name="connsiteX50" fmla="*/ 2203219 w 2990433"/>
              <a:gd name="connsiteY50" fmla="*/ 10932204 h 12198480"/>
              <a:gd name="connsiteX51" fmla="*/ 2282934 w 2990433"/>
              <a:gd name="connsiteY51" fmla="*/ 10977289 h 12198480"/>
              <a:gd name="connsiteX52" fmla="*/ 2251445 w 2990433"/>
              <a:gd name="connsiteY52" fmla="*/ 11068739 h 12198480"/>
              <a:gd name="connsiteX53" fmla="*/ 2220885 w 2990433"/>
              <a:gd name="connsiteY53" fmla="*/ 11172856 h 12198480"/>
              <a:gd name="connsiteX54" fmla="*/ 2097016 w 2990433"/>
              <a:gd name="connsiteY54" fmla="*/ 11220152 h 12198480"/>
              <a:gd name="connsiteX55" fmla="*/ 2131645 w 2990433"/>
              <a:gd name="connsiteY55" fmla="*/ 11344951 h 12198480"/>
              <a:gd name="connsiteX56" fmla="*/ 2056228 w 2990433"/>
              <a:gd name="connsiteY56" fmla="*/ 11184943 h 12198480"/>
              <a:gd name="connsiteX57" fmla="*/ 2193694 w 2990433"/>
              <a:gd name="connsiteY57" fmla="*/ 11149384 h 12198480"/>
              <a:gd name="connsiteX58" fmla="*/ 2218675 w 2990433"/>
              <a:gd name="connsiteY58" fmla="*/ 10969272 h 12198480"/>
              <a:gd name="connsiteX59" fmla="*/ 2138030 w 2990433"/>
              <a:gd name="connsiteY59" fmla="*/ 10911521 h 12198480"/>
              <a:gd name="connsiteX60" fmla="*/ 2270384 w 2990433"/>
              <a:gd name="connsiteY60" fmla="*/ 10781589 h 12198480"/>
              <a:gd name="connsiteX61" fmla="*/ 2279005 w 2990433"/>
              <a:gd name="connsiteY61" fmla="*/ 10762761 h 12198480"/>
              <a:gd name="connsiteX62" fmla="*/ 2294856 w 2990433"/>
              <a:gd name="connsiteY62" fmla="*/ 10771075 h 12198480"/>
              <a:gd name="connsiteX63" fmla="*/ 2333247 w 2990433"/>
              <a:gd name="connsiteY63" fmla="*/ 10795317 h 12198480"/>
              <a:gd name="connsiteX64" fmla="*/ 2177332 w 2990433"/>
              <a:gd name="connsiteY64" fmla="*/ 7285120 h 12198480"/>
              <a:gd name="connsiteX65" fmla="*/ 2107409 w 2990433"/>
              <a:gd name="connsiteY65" fmla="*/ 7055915 h 12198480"/>
              <a:gd name="connsiteX66" fmla="*/ 2051882 w 2990433"/>
              <a:gd name="connsiteY66" fmla="*/ 6781714 h 12198480"/>
              <a:gd name="connsiteX67" fmla="*/ 1971265 w 2990433"/>
              <a:gd name="connsiteY67" fmla="*/ 6406832 h 12198480"/>
              <a:gd name="connsiteX68" fmla="*/ 1849886 w 2990433"/>
              <a:gd name="connsiteY68" fmla="*/ 6242179 h 12198480"/>
              <a:gd name="connsiteX69" fmla="*/ 1794475 w 2990433"/>
              <a:gd name="connsiteY69" fmla="*/ 6183709 h 12198480"/>
              <a:gd name="connsiteX70" fmla="*/ 1791416 w 2990433"/>
              <a:gd name="connsiteY70" fmla="*/ 6200649 h 12198480"/>
              <a:gd name="connsiteX71" fmla="*/ 1773988 w 2990433"/>
              <a:gd name="connsiteY71" fmla="*/ 6302514 h 12198480"/>
              <a:gd name="connsiteX72" fmla="*/ 1775537 w 2990433"/>
              <a:gd name="connsiteY72" fmla="*/ 6493904 h 12198480"/>
              <a:gd name="connsiteX73" fmla="*/ 1894777 w 2990433"/>
              <a:gd name="connsiteY73" fmla="*/ 7771303 h 12198480"/>
              <a:gd name="connsiteX74" fmla="*/ 1975983 w 2990433"/>
              <a:gd name="connsiteY74" fmla="*/ 8548195 h 12198480"/>
              <a:gd name="connsiteX75" fmla="*/ 2002703 w 2990433"/>
              <a:gd name="connsiteY75" fmla="*/ 8689997 h 12198480"/>
              <a:gd name="connsiteX76" fmla="*/ 2014531 w 2990433"/>
              <a:gd name="connsiteY76" fmla="*/ 8676439 h 12198480"/>
              <a:gd name="connsiteX77" fmla="*/ 2139653 w 2990433"/>
              <a:gd name="connsiteY77" fmla="*/ 8459577 h 12198480"/>
              <a:gd name="connsiteX78" fmla="*/ 2176920 w 2990433"/>
              <a:gd name="connsiteY78" fmla="*/ 8002811 h 12198480"/>
              <a:gd name="connsiteX79" fmla="*/ 2155532 w 2990433"/>
              <a:gd name="connsiteY79" fmla="*/ 7711459 h 12198480"/>
              <a:gd name="connsiteX80" fmla="*/ 2177332 w 2990433"/>
              <a:gd name="connsiteY80" fmla="*/ 7285120 h 12198480"/>
              <a:gd name="connsiteX81" fmla="*/ 1945541 w 2990433"/>
              <a:gd name="connsiteY81" fmla="*/ 3902458 h 12198480"/>
              <a:gd name="connsiteX82" fmla="*/ 1878685 w 2990433"/>
              <a:gd name="connsiteY82" fmla="*/ 3735752 h 12198480"/>
              <a:gd name="connsiteX83" fmla="*/ 1773557 w 2990433"/>
              <a:gd name="connsiteY83" fmla="*/ 3593844 h 12198480"/>
              <a:gd name="connsiteX84" fmla="*/ 1724129 w 2990433"/>
              <a:gd name="connsiteY84" fmla="*/ 3530520 h 12198480"/>
              <a:gd name="connsiteX85" fmla="*/ 1747377 w 2990433"/>
              <a:gd name="connsiteY85" fmla="*/ 3681720 h 12198480"/>
              <a:gd name="connsiteX86" fmla="*/ 1801799 w 2990433"/>
              <a:gd name="connsiteY86" fmla="*/ 4179133 h 12198480"/>
              <a:gd name="connsiteX87" fmla="*/ 1804560 w 2990433"/>
              <a:gd name="connsiteY87" fmla="*/ 4235618 h 12198480"/>
              <a:gd name="connsiteX88" fmla="*/ 1825355 w 2990433"/>
              <a:gd name="connsiteY88" fmla="*/ 4223565 h 12198480"/>
              <a:gd name="connsiteX89" fmla="*/ 1946085 w 2990433"/>
              <a:gd name="connsiteY89" fmla="*/ 3960021 h 12198480"/>
              <a:gd name="connsiteX90" fmla="*/ 1945541 w 2990433"/>
              <a:gd name="connsiteY90" fmla="*/ 3902458 h 12198480"/>
              <a:gd name="connsiteX91" fmla="*/ 2128248 w 2990433"/>
              <a:gd name="connsiteY91" fmla="*/ 4789490 h 12198480"/>
              <a:gd name="connsiteX92" fmla="*/ 2086463 w 2990433"/>
              <a:gd name="connsiteY92" fmla="*/ 4484549 h 12198480"/>
              <a:gd name="connsiteX93" fmla="*/ 1981066 w 2990433"/>
              <a:gd name="connsiteY93" fmla="*/ 4263071 h 12198480"/>
              <a:gd name="connsiteX94" fmla="*/ 1982269 w 2990433"/>
              <a:gd name="connsiteY94" fmla="*/ 4224547 h 12198480"/>
              <a:gd name="connsiteX95" fmla="*/ 1975806 w 2990433"/>
              <a:gd name="connsiteY95" fmla="*/ 4234805 h 12198480"/>
              <a:gd name="connsiteX96" fmla="*/ 1884387 w 2990433"/>
              <a:gd name="connsiteY96" fmla="*/ 4333839 h 12198480"/>
              <a:gd name="connsiteX97" fmla="*/ 1826560 w 2990433"/>
              <a:gd name="connsiteY97" fmla="*/ 4386334 h 12198480"/>
              <a:gd name="connsiteX98" fmla="*/ 1812237 w 2990433"/>
              <a:gd name="connsiteY98" fmla="*/ 4397728 h 12198480"/>
              <a:gd name="connsiteX99" fmla="*/ 1816391 w 2990433"/>
              <a:gd name="connsiteY99" fmla="*/ 4650320 h 12198480"/>
              <a:gd name="connsiteX100" fmla="*/ 1807130 w 2990433"/>
              <a:gd name="connsiteY100" fmla="*/ 5536522 h 12198480"/>
              <a:gd name="connsiteX101" fmla="*/ 1797568 w 2990433"/>
              <a:gd name="connsiteY101" fmla="*/ 5781661 h 12198480"/>
              <a:gd name="connsiteX102" fmla="*/ 1794780 w 2990433"/>
              <a:gd name="connsiteY102" fmla="*/ 5826562 h 12198480"/>
              <a:gd name="connsiteX103" fmla="*/ 1837797 w 2990433"/>
              <a:gd name="connsiteY103" fmla="*/ 5802485 h 12198480"/>
              <a:gd name="connsiteX104" fmla="*/ 1923334 w 2990433"/>
              <a:gd name="connsiteY104" fmla="*/ 5731739 h 12198480"/>
              <a:gd name="connsiteX105" fmla="*/ 2061957 w 2990433"/>
              <a:gd name="connsiteY105" fmla="*/ 5365007 h 12198480"/>
              <a:gd name="connsiteX106" fmla="*/ 2122326 w 2990433"/>
              <a:gd name="connsiteY106" fmla="*/ 5016453 h 12198480"/>
              <a:gd name="connsiteX107" fmla="*/ 2124710 w 2990433"/>
              <a:gd name="connsiteY107" fmla="*/ 4979885 h 12198480"/>
              <a:gd name="connsiteX108" fmla="*/ 2116279 w 2990433"/>
              <a:gd name="connsiteY108" fmla="*/ 4974089 h 12198480"/>
              <a:gd name="connsiteX109" fmla="*/ 2114890 w 2990433"/>
              <a:gd name="connsiteY109" fmla="*/ 4959901 h 12198480"/>
              <a:gd name="connsiteX110" fmla="*/ 2126394 w 2990433"/>
              <a:gd name="connsiteY110" fmla="*/ 4954037 h 12198480"/>
              <a:gd name="connsiteX111" fmla="*/ 2129812 w 2990433"/>
              <a:gd name="connsiteY111" fmla="*/ 4901594 h 12198480"/>
              <a:gd name="connsiteX112" fmla="*/ 2128248 w 2990433"/>
              <a:gd name="connsiteY112" fmla="*/ 4789490 h 12198480"/>
              <a:gd name="connsiteX113" fmla="*/ 2335231 w 2990433"/>
              <a:gd name="connsiteY113" fmla="*/ 5074672 h 12198480"/>
              <a:gd name="connsiteX114" fmla="*/ 2332179 w 2990433"/>
              <a:gd name="connsiteY114" fmla="*/ 5075689 h 12198480"/>
              <a:gd name="connsiteX115" fmla="*/ 2332017 w 2990433"/>
              <a:gd name="connsiteY115" fmla="*/ 5072288 h 12198480"/>
              <a:gd name="connsiteX116" fmla="*/ 2359960 w 2990433"/>
              <a:gd name="connsiteY116" fmla="*/ 5111209 h 12198480"/>
              <a:gd name="connsiteX117" fmla="*/ 2357579 w 2990433"/>
              <a:gd name="connsiteY117" fmla="*/ 5126489 h 12198480"/>
              <a:gd name="connsiteX118" fmla="*/ 2352836 w 2990433"/>
              <a:gd name="connsiteY118" fmla="*/ 5131914 h 12198480"/>
              <a:gd name="connsiteX119" fmla="*/ 2352420 w 2990433"/>
              <a:gd name="connsiteY119" fmla="*/ 5130160 h 12198480"/>
              <a:gd name="connsiteX120" fmla="*/ 2357579 w 2990433"/>
              <a:gd name="connsiteY120" fmla="*/ 5105058 h 12198480"/>
              <a:gd name="connsiteX121" fmla="*/ 2358024 w 2990433"/>
              <a:gd name="connsiteY121" fmla="*/ 5103950 h 12198480"/>
              <a:gd name="connsiteX122" fmla="*/ 2370279 w 2990433"/>
              <a:gd name="connsiteY122" fmla="*/ 5075689 h 12198480"/>
              <a:gd name="connsiteX123" fmla="*/ 2365913 w 2990433"/>
              <a:gd name="connsiteY123" fmla="*/ 5084321 h 12198480"/>
              <a:gd name="connsiteX124" fmla="*/ 2358024 w 2990433"/>
              <a:gd name="connsiteY124" fmla="*/ 5103950 h 12198480"/>
              <a:gd name="connsiteX125" fmla="*/ 2355992 w 2990433"/>
              <a:gd name="connsiteY125" fmla="*/ 5096327 h 12198480"/>
              <a:gd name="connsiteX126" fmla="*/ 2343292 w 2990433"/>
              <a:gd name="connsiteY126" fmla="*/ 5080650 h 12198480"/>
              <a:gd name="connsiteX127" fmla="*/ 2335231 w 2990433"/>
              <a:gd name="connsiteY127" fmla="*/ 5074672 h 12198480"/>
              <a:gd name="connsiteX128" fmla="*/ 2337537 w 2990433"/>
              <a:gd name="connsiteY128" fmla="*/ 5073903 h 12198480"/>
              <a:gd name="connsiteX129" fmla="*/ 2370279 w 2990433"/>
              <a:gd name="connsiteY129" fmla="*/ 5075689 h 12198480"/>
              <a:gd name="connsiteX130" fmla="*/ 2905300 w 2990433"/>
              <a:gd name="connsiteY130" fmla="*/ 10434969 h 12198480"/>
              <a:gd name="connsiteX131" fmla="*/ 2870092 w 2990433"/>
              <a:gd name="connsiteY131" fmla="*/ 10475756 h 12198480"/>
              <a:gd name="connsiteX132" fmla="*/ 2811060 w 2990433"/>
              <a:gd name="connsiteY132" fmla="*/ 10365482 h 12198480"/>
              <a:gd name="connsiteX133" fmla="*/ 2755747 w 2990433"/>
              <a:gd name="connsiteY133" fmla="*/ 10305871 h 12198480"/>
              <a:gd name="connsiteX134" fmla="*/ 2666156 w 2990433"/>
              <a:gd name="connsiteY134" fmla="*/ 10299714 h 12198480"/>
              <a:gd name="connsiteX135" fmla="*/ 2657469 w 2990433"/>
              <a:gd name="connsiteY135" fmla="*/ 10290959 h 12198480"/>
              <a:gd name="connsiteX136" fmla="*/ 2659642 w 2990433"/>
              <a:gd name="connsiteY136" fmla="*/ 10297706 h 12198480"/>
              <a:gd name="connsiteX137" fmla="*/ 2685331 w 2990433"/>
              <a:gd name="connsiteY137" fmla="*/ 10387446 h 12198480"/>
              <a:gd name="connsiteX138" fmla="*/ 2864058 w 2990433"/>
              <a:gd name="connsiteY138" fmla="*/ 11087439 h 12198480"/>
              <a:gd name="connsiteX139" fmla="*/ 2988175 w 2990433"/>
              <a:gd name="connsiteY139" fmla="*/ 12084328 h 12198480"/>
              <a:gd name="connsiteX140" fmla="*/ 2937511 w 2990433"/>
              <a:gd name="connsiteY140" fmla="*/ 12088047 h 12198480"/>
              <a:gd name="connsiteX141" fmla="*/ 2920919 w 2990433"/>
              <a:gd name="connsiteY141" fmla="*/ 11940633 h 12198480"/>
              <a:gd name="connsiteX142" fmla="*/ 2915576 w 2990433"/>
              <a:gd name="connsiteY142" fmla="*/ 11876779 h 12198480"/>
              <a:gd name="connsiteX143" fmla="*/ 2914870 w 2990433"/>
              <a:gd name="connsiteY143" fmla="*/ 11877208 h 12198480"/>
              <a:gd name="connsiteX144" fmla="*/ 2885566 w 2990433"/>
              <a:gd name="connsiteY144" fmla="*/ 11900847 h 12198480"/>
              <a:gd name="connsiteX145" fmla="*/ 2842341 w 2990433"/>
              <a:gd name="connsiteY145" fmla="*/ 12005894 h 12198480"/>
              <a:gd name="connsiteX146" fmla="*/ 2822237 w 2990433"/>
              <a:gd name="connsiteY146" fmla="*/ 11905496 h 12198480"/>
              <a:gd name="connsiteX147" fmla="*/ 2904390 w 2990433"/>
              <a:gd name="connsiteY147" fmla="*/ 11810326 h 12198480"/>
              <a:gd name="connsiteX148" fmla="*/ 2910361 w 2990433"/>
              <a:gd name="connsiteY148" fmla="*/ 11814465 h 12198480"/>
              <a:gd name="connsiteX149" fmla="*/ 2903095 w 2990433"/>
              <a:gd name="connsiteY149" fmla="*/ 11727649 h 12198480"/>
              <a:gd name="connsiteX150" fmla="*/ 2881502 w 2990433"/>
              <a:gd name="connsiteY150" fmla="*/ 11495841 h 12198480"/>
              <a:gd name="connsiteX151" fmla="*/ 2875223 w 2990433"/>
              <a:gd name="connsiteY151" fmla="*/ 11449953 h 12198480"/>
              <a:gd name="connsiteX152" fmla="*/ 2872483 w 2990433"/>
              <a:gd name="connsiteY152" fmla="*/ 11490882 h 12198480"/>
              <a:gd name="connsiteX153" fmla="*/ 2861392 w 2990433"/>
              <a:gd name="connsiteY153" fmla="*/ 11571534 h 12198480"/>
              <a:gd name="connsiteX154" fmla="*/ 2806430 w 2990433"/>
              <a:gd name="connsiteY154" fmla="*/ 11690176 h 12198480"/>
              <a:gd name="connsiteX155" fmla="*/ 2711612 w 2990433"/>
              <a:gd name="connsiteY155" fmla="*/ 11786275 h 12198480"/>
              <a:gd name="connsiteX156" fmla="*/ 2712190 w 2990433"/>
              <a:gd name="connsiteY156" fmla="*/ 11620689 h 12198480"/>
              <a:gd name="connsiteX157" fmla="*/ 2778888 w 2990433"/>
              <a:gd name="connsiteY157" fmla="*/ 11488451 h 12198480"/>
              <a:gd name="connsiteX158" fmla="*/ 2856069 w 2990433"/>
              <a:gd name="connsiteY158" fmla="*/ 11385189 h 12198480"/>
              <a:gd name="connsiteX159" fmla="*/ 2865917 w 2990433"/>
              <a:gd name="connsiteY159" fmla="*/ 11381945 h 12198480"/>
              <a:gd name="connsiteX160" fmla="*/ 2853603 w 2990433"/>
              <a:gd name="connsiteY160" fmla="*/ 11291954 h 12198480"/>
              <a:gd name="connsiteX161" fmla="*/ 2682314 w 2990433"/>
              <a:gd name="connsiteY161" fmla="*/ 10693287 h 12198480"/>
              <a:gd name="connsiteX162" fmla="*/ 2570986 w 2990433"/>
              <a:gd name="connsiteY162" fmla="*/ 10217561 h 12198480"/>
              <a:gd name="connsiteX163" fmla="*/ 2457753 w 2990433"/>
              <a:gd name="connsiteY163" fmla="*/ 10008596 h 12198480"/>
              <a:gd name="connsiteX164" fmla="*/ 2380144 w 2990433"/>
              <a:gd name="connsiteY164" fmla="*/ 9876232 h 12198480"/>
              <a:gd name="connsiteX165" fmla="*/ 2375877 w 2990433"/>
              <a:gd name="connsiteY165" fmla="*/ 9911043 h 12198480"/>
              <a:gd name="connsiteX166" fmla="*/ 2341719 w 2990433"/>
              <a:gd name="connsiteY166" fmla="*/ 10043379 h 12198480"/>
              <a:gd name="connsiteX167" fmla="*/ 2323825 w 2990433"/>
              <a:gd name="connsiteY167" fmla="*/ 10146566 h 12198480"/>
              <a:gd name="connsiteX168" fmla="*/ 2256198 w 2990433"/>
              <a:gd name="connsiteY168" fmla="*/ 10266138 h 12198480"/>
              <a:gd name="connsiteX169" fmla="*/ 2212972 w 2990433"/>
              <a:gd name="connsiteY169" fmla="*/ 10371184 h 12198480"/>
              <a:gd name="connsiteX170" fmla="*/ 2271074 w 2990433"/>
              <a:gd name="connsiteY170" fmla="*/ 10468792 h 12198480"/>
              <a:gd name="connsiteX171" fmla="*/ 2241445 w 2990433"/>
              <a:gd name="connsiteY171" fmla="*/ 10585575 h 12198480"/>
              <a:gd name="connsiteX172" fmla="*/ 2240504 w 2990433"/>
              <a:gd name="connsiteY172" fmla="*/ 10642677 h 12198480"/>
              <a:gd name="connsiteX173" fmla="*/ 2232069 w 2990433"/>
              <a:gd name="connsiteY173" fmla="*/ 10627251 h 12198480"/>
              <a:gd name="connsiteX174" fmla="*/ 2216113 w 2990433"/>
              <a:gd name="connsiteY174" fmla="*/ 10587434 h 12198480"/>
              <a:gd name="connsiteX175" fmla="*/ 2220411 w 2990433"/>
              <a:gd name="connsiteY175" fmla="*/ 10472511 h 12198480"/>
              <a:gd name="connsiteX176" fmla="*/ 2174975 w 2990433"/>
              <a:gd name="connsiteY176" fmla="*/ 10373973 h 12198480"/>
              <a:gd name="connsiteX177" fmla="*/ 2203674 w 2990433"/>
              <a:gd name="connsiteY177" fmla="*/ 10244525 h 12198480"/>
              <a:gd name="connsiteX178" fmla="*/ 2300932 w 2990433"/>
              <a:gd name="connsiteY178" fmla="*/ 10008170 h 12198480"/>
              <a:gd name="connsiteX179" fmla="*/ 2325912 w 2990433"/>
              <a:gd name="connsiteY179" fmla="*/ 9828058 h 12198480"/>
              <a:gd name="connsiteX180" fmla="*/ 2339895 w 2990433"/>
              <a:gd name="connsiteY180" fmla="*/ 9820665 h 12198480"/>
              <a:gd name="connsiteX181" fmla="*/ 2350393 w 2990433"/>
              <a:gd name="connsiteY181" fmla="*/ 9825491 h 12198480"/>
              <a:gd name="connsiteX182" fmla="*/ 2322193 w 2990433"/>
              <a:gd name="connsiteY182" fmla="*/ 9777394 h 12198480"/>
              <a:gd name="connsiteX183" fmla="*/ 2032262 w 2990433"/>
              <a:gd name="connsiteY183" fmla="*/ 9123767 h 12198480"/>
              <a:gd name="connsiteX184" fmla="*/ 1983618 w 2990433"/>
              <a:gd name="connsiteY184" fmla="*/ 8993728 h 12198480"/>
              <a:gd name="connsiteX185" fmla="*/ 1965050 w 2990433"/>
              <a:gd name="connsiteY185" fmla="*/ 8938667 h 12198480"/>
              <a:gd name="connsiteX186" fmla="*/ 1948785 w 2990433"/>
              <a:gd name="connsiteY186" fmla="*/ 8948673 h 12198480"/>
              <a:gd name="connsiteX187" fmla="*/ 1828202 w 2990433"/>
              <a:gd name="connsiteY187" fmla="*/ 9038994 h 12198480"/>
              <a:gd name="connsiteX188" fmla="*/ 1572198 w 2990433"/>
              <a:gd name="connsiteY188" fmla="*/ 9409295 h 12198480"/>
              <a:gd name="connsiteX189" fmla="*/ 1316686 w 2990433"/>
              <a:gd name="connsiteY189" fmla="*/ 9545220 h 12198480"/>
              <a:gd name="connsiteX190" fmla="*/ 901092 w 2990433"/>
              <a:gd name="connsiteY190" fmla="*/ 9429267 h 12198480"/>
              <a:gd name="connsiteX191" fmla="*/ 387356 w 2990433"/>
              <a:gd name="connsiteY191" fmla="*/ 9423041 h 12198480"/>
              <a:gd name="connsiteX192" fmla="*/ 7545 w 2990433"/>
              <a:gd name="connsiteY192" fmla="*/ 9553445 h 12198480"/>
              <a:gd name="connsiteX193" fmla="*/ 169686 w 2990433"/>
              <a:gd name="connsiteY193" fmla="*/ 9351143 h 12198480"/>
              <a:gd name="connsiteX194" fmla="*/ 591123 w 2990433"/>
              <a:gd name="connsiteY194" fmla="*/ 9305559 h 12198480"/>
              <a:gd name="connsiteX195" fmla="*/ 1025886 w 2990433"/>
              <a:gd name="connsiteY195" fmla="*/ 9200414 h 12198480"/>
              <a:gd name="connsiteX196" fmla="*/ 1424945 w 2990433"/>
              <a:gd name="connsiteY196" fmla="*/ 9332227 h 12198480"/>
              <a:gd name="connsiteX197" fmla="*/ 1551879 w 2990433"/>
              <a:gd name="connsiteY197" fmla="*/ 9132510 h 12198480"/>
              <a:gd name="connsiteX198" fmla="*/ 1907122 w 2990433"/>
              <a:gd name="connsiteY198" fmla="*/ 8796459 h 12198480"/>
              <a:gd name="connsiteX199" fmla="*/ 1918403 w 2990433"/>
              <a:gd name="connsiteY199" fmla="*/ 8784367 h 12198480"/>
              <a:gd name="connsiteX200" fmla="*/ 1912346 w 2990433"/>
              <a:gd name="connsiteY200" fmla="*/ 8762781 h 12198480"/>
              <a:gd name="connsiteX201" fmla="*/ 1881078 w 2990433"/>
              <a:gd name="connsiteY201" fmla="*/ 8625498 h 12198480"/>
              <a:gd name="connsiteX202" fmla="*/ 1776486 w 2990433"/>
              <a:gd name="connsiteY202" fmla="*/ 7894594 h 12198480"/>
              <a:gd name="connsiteX203" fmla="*/ 1754399 w 2990433"/>
              <a:gd name="connsiteY203" fmla="*/ 7246772 h 12198480"/>
              <a:gd name="connsiteX204" fmla="*/ 1721218 w 2990433"/>
              <a:gd name="connsiteY204" fmla="*/ 6881509 h 12198480"/>
              <a:gd name="connsiteX205" fmla="*/ 1691676 w 2990433"/>
              <a:gd name="connsiteY205" fmla="*/ 6553683 h 12198480"/>
              <a:gd name="connsiteX206" fmla="*/ 1676586 w 2990433"/>
              <a:gd name="connsiteY206" fmla="*/ 6587920 h 12198480"/>
              <a:gd name="connsiteX207" fmla="*/ 1576023 w 2990433"/>
              <a:gd name="connsiteY207" fmla="*/ 6725031 h 12198480"/>
              <a:gd name="connsiteX208" fmla="*/ 1219869 w 2990433"/>
              <a:gd name="connsiteY208" fmla="*/ 6903986 h 12198480"/>
              <a:gd name="connsiteX209" fmla="*/ 735423 w 2990433"/>
              <a:gd name="connsiteY209" fmla="*/ 6723068 h 12198480"/>
              <a:gd name="connsiteX210" fmla="*/ 559030 w 2990433"/>
              <a:gd name="connsiteY210" fmla="*/ 6748751 h 12198480"/>
              <a:gd name="connsiteX211" fmla="*/ 701723 w 2990433"/>
              <a:gd name="connsiteY211" fmla="*/ 6610934 h 12198480"/>
              <a:gd name="connsiteX212" fmla="*/ 1257515 w 2990433"/>
              <a:gd name="connsiteY212" fmla="*/ 6722944 h 12198480"/>
              <a:gd name="connsiteX213" fmla="*/ 1602512 w 2990433"/>
              <a:gd name="connsiteY213" fmla="*/ 6391998 h 12198480"/>
              <a:gd name="connsiteX214" fmla="*/ 1641089 w 2990433"/>
              <a:gd name="connsiteY214" fmla="*/ 6223622 h 12198480"/>
              <a:gd name="connsiteX215" fmla="*/ 1663064 w 2990433"/>
              <a:gd name="connsiteY215" fmla="*/ 6143515 h 12198480"/>
              <a:gd name="connsiteX216" fmla="*/ 1664886 w 2990433"/>
              <a:gd name="connsiteY216" fmla="*/ 6136926 h 12198480"/>
              <a:gd name="connsiteX217" fmla="*/ 1657185 w 2990433"/>
              <a:gd name="connsiteY217" fmla="*/ 5961789 h 12198480"/>
              <a:gd name="connsiteX218" fmla="*/ 1655491 w 2990433"/>
              <a:gd name="connsiteY218" fmla="*/ 5725932 h 12198480"/>
              <a:gd name="connsiteX219" fmla="*/ 1660212 w 2990433"/>
              <a:gd name="connsiteY219" fmla="*/ 5664130 h 12198480"/>
              <a:gd name="connsiteX220" fmla="*/ 1652701 w 2990433"/>
              <a:gd name="connsiteY220" fmla="*/ 5687935 h 12198480"/>
              <a:gd name="connsiteX221" fmla="*/ 1602038 w 2990433"/>
              <a:gd name="connsiteY221" fmla="*/ 5691654 h 12198480"/>
              <a:gd name="connsiteX222" fmla="*/ 1574846 w 2990433"/>
              <a:gd name="connsiteY222" fmla="*/ 5668181 h 12198480"/>
              <a:gd name="connsiteX223" fmla="*/ 1484325 w 2990433"/>
              <a:gd name="connsiteY223" fmla="*/ 5649358 h 12198480"/>
              <a:gd name="connsiteX224" fmla="*/ 1397523 w 2990433"/>
              <a:gd name="connsiteY224" fmla="*/ 5681198 h 12198480"/>
              <a:gd name="connsiteX225" fmla="*/ 1274583 w 2990433"/>
              <a:gd name="connsiteY225" fmla="*/ 5741160 h 12198480"/>
              <a:gd name="connsiteX226" fmla="*/ 1211254 w 2990433"/>
              <a:gd name="connsiteY226" fmla="*/ 5745809 h 12198480"/>
              <a:gd name="connsiteX227" fmla="*/ 1131890 w 2990433"/>
              <a:gd name="connsiteY227" fmla="*/ 5878977 h 12198480"/>
              <a:gd name="connsiteX228" fmla="*/ 1079367 w 2990433"/>
              <a:gd name="connsiteY228" fmla="*/ 5857365 h 12198480"/>
              <a:gd name="connsiteX229" fmla="*/ 987916 w 2990433"/>
              <a:gd name="connsiteY229" fmla="*/ 5825875 h 12198480"/>
              <a:gd name="connsiteX230" fmla="*/ 891238 w 2990433"/>
              <a:gd name="connsiteY230" fmla="*/ 5896643 h 12198480"/>
              <a:gd name="connsiteX231" fmla="*/ 817102 w 2990433"/>
              <a:gd name="connsiteY231" fmla="*/ 5927553 h 12198480"/>
              <a:gd name="connsiteX232" fmla="*/ 732738 w 2990433"/>
              <a:gd name="connsiteY232" fmla="*/ 5819139 h 12198480"/>
              <a:gd name="connsiteX233" fmla="*/ 644077 w 2990433"/>
              <a:gd name="connsiteY233" fmla="*/ 5825647 h 12198480"/>
              <a:gd name="connsiteX234" fmla="*/ 567151 w 2990433"/>
              <a:gd name="connsiteY234" fmla="*/ 5818560 h 12198480"/>
              <a:gd name="connsiteX235" fmla="*/ 636638 w 2990433"/>
              <a:gd name="connsiteY235" fmla="*/ 5724320 h 12198480"/>
              <a:gd name="connsiteX236" fmla="*/ 734247 w 2990433"/>
              <a:gd name="connsiteY236" fmla="*/ 5666219 h 12198480"/>
              <a:gd name="connsiteX237" fmla="*/ 781542 w 2990433"/>
              <a:gd name="connsiteY237" fmla="*/ 5790088 h 12198480"/>
              <a:gd name="connsiteX238" fmla="*/ 911920 w 2990433"/>
              <a:gd name="connsiteY238" fmla="*/ 5831453 h 12198480"/>
              <a:gd name="connsiteX239" fmla="*/ 968742 w 2990433"/>
              <a:gd name="connsiteY239" fmla="*/ 5738143 h 12198480"/>
              <a:gd name="connsiteX240" fmla="*/ 1036720 w 2990433"/>
              <a:gd name="connsiteY240" fmla="*/ 5796824 h 12198480"/>
              <a:gd name="connsiteX241" fmla="*/ 1148854 w 2990433"/>
              <a:gd name="connsiteY241" fmla="*/ 5763124 h 12198480"/>
              <a:gd name="connsiteX242" fmla="*/ 1242743 w 2990433"/>
              <a:gd name="connsiteY242" fmla="*/ 5654358 h 12198480"/>
              <a:gd name="connsiteX243" fmla="*/ 1308862 w 2990433"/>
              <a:gd name="connsiteY243" fmla="*/ 5687707 h 12198480"/>
              <a:gd name="connsiteX244" fmla="*/ 1390085 w 2990433"/>
              <a:gd name="connsiteY244" fmla="*/ 5579871 h 12198480"/>
              <a:gd name="connsiteX245" fmla="*/ 1513025 w 2990433"/>
              <a:gd name="connsiteY245" fmla="*/ 5519910 h 12198480"/>
              <a:gd name="connsiteX246" fmla="*/ 1656999 w 2990433"/>
              <a:gd name="connsiteY246" fmla="*/ 5573012 h 12198480"/>
              <a:gd name="connsiteX247" fmla="*/ 1665482 w 2990433"/>
              <a:gd name="connsiteY247" fmla="*/ 5595143 h 12198480"/>
              <a:gd name="connsiteX248" fmla="*/ 1670914 w 2990433"/>
              <a:gd name="connsiteY248" fmla="*/ 5524038 h 12198480"/>
              <a:gd name="connsiteX249" fmla="*/ 1722087 w 2990433"/>
              <a:gd name="connsiteY249" fmla="*/ 5104432 h 12198480"/>
              <a:gd name="connsiteX250" fmla="*/ 1729624 w 2990433"/>
              <a:gd name="connsiteY250" fmla="*/ 4932963 h 12198480"/>
              <a:gd name="connsiteX251" fmla="*/ 1728945 w 2990433"/>
              <a:gd name="connsiteY251" fmla="*/ 4936295 h 12198480"/>
              <a:gd name="connsiteX252" fmla="*/ 1667682 w 2990433"/>
              <a:gd name="connsiteY252" fmla="*/ 5024658 h 12198480"/>
              <a:gd name="connsiteX253" fmla="*/ 1645718 w 2990433"/>
              <a:gd name="connsiteY253" fmla="*/ 4898928 h 12198480"/>
              <a:gd name="connsiteX254" fmla="*/ 1543461 w 2990433"/>
              <a:gd name="connsiteY254" fmla="*/ 4893701 h 12198480"/>
              <a:gd name="connsiteX255" fmla="*/ 1530216 w 2990433"/>
              <a:gd name="connsiteY255" fmla="*/ 5060217 h 12198480"/>
              <a:gd name="connsiteX256" fmla="*/ 1455151 w 2990433"/>
              <a:gd name="connsiteY256" fmla="*/ 5078462 h 12198480"/>
              <a:gd name="connsiteX257" fmla="*/ 1402049 w 2990433"/>
              <a:gd name="connsiteY257" fmla="*/ 5222436 h 12198480"/>
              <a:gd name="connsiteX258" fmla="*/ 1323264 w 2990433"/>
              <a:gd name="connsiteY258" fmla="*/ 5190018 h 12198480"/>
              <a:gd name="connsiteX259" fmla="*/ 1235532 w 2990433"/>
              <a:gd name="connsiteY259" fmla="*/ 5209192 h 12198480"/>
              <a:gd name="connsiteX260" fmla="*/ 1143503 w 2990433"/>
              <a:gd name="connsiteY260" fmla="*/ 5343289 h 12198480"/>
              <a:gd name="connsiteX261" fmla="*/ 1136994 w 2990433"/>
              <a:gd name="connsiteY261" fmla="*/ 5254627 h 12198480"/>
              <a:gd name="connsiteX262" fmla="*/ 1166624 w 2990433"/>
              <a:gd name="connsiteY262" fmla="*/ 5137845 h 12198480"/>
              <a:gd name="connsiteX263" fmla="*/ 1239830 w 2990433"/>
              <a:gd name="connsiteY263" fmla="*/ 5094268 h 12198480"/>
              <a:gd name="connsiteX264" fmla="*/ 1341157 w 2990433"/>
              <a:gd name="connsiteY264" fmla="*/ 5086830 h 12198480"/>
              <a:gd name="connsiteX265" fmla="*/ 1383453 w 2990433"/>
              <a:gd name="connsiteY265" fmla="*/ 4969119 h 12198480"/>
              <a:gd name="connsiteX266" fmla="*/ 1463746 w 2990433"/>
              <a:gd name="connsiteY266" fmla="*/ 4848616 h 12198480"/>
              <a:gd name="connsiteX267" fmla="*/ 1550548 w 2990433"/>
              <a:gd name="connsiteY267" fmla="*/ 4816776 h 12198480"/>
              <a:gd name="connsiteX268" fmla="*/ 1629333 w 2990433"/>
              <a:gd name="connsiteY268" fmla="*/ 4849195 h 12198480"/>
              <a:gd name="connsiteX269" fmla="*/ 1720384 w 2990433"/>
              <a:gd name="connsiteY269" fmla="*/ 4886086 h 12198480"/>
              <a:gd name="connsiteX270" fmla="*/ 1731086 w 2990433"/>
              <a:gd name="connsiteY270" fmla="*/ 4899710 h 12198480"/>
              <a:gd name="connsiteX271" fmla="*/ 1732520 w 2990433"/>
              <a:gd name="connsiteY271" fmla="*/ 4867088 h 12198480"/>
              <a:gd name="connsiteX272" fmla="*/ 1722721 w 2990433"/>
              <a:gd name="connsiteY272" fmla="*/ 4583180 h 12198480"/>
              <a:gd name="connsiteX273" fmla="*/ 1714369 w 2990433"/>
              <a:gd name="connsiteY273" fmla="*/ 4464849 h 12198480"/>
              <a:gd name="connsiteX274" fmla="*/ 1617825 w 2990433"/>
              <a:gd name="connsiteY274" fmla="*/ 4518951 h 12198480"/>
              <a:gd name="connsiteX275" fmla="*/ 1325579 w 2990433"/>
              <a:gd name="connsiteY275" fmla="*/ 4527670 h 12198480"/>
              <a:gd name="connsiteX276" fmla="*/ 1149186 w 2990433"/>
              <a:gd name="connsiteY276" fmla="*/ 4553353 h 12198480"/>
              <a:gd name="connsiteX277" fmla="*/ 710527 w 2990433"/>
              <a:gd name="connsiteY277" fmla="*/ 4649225 h 12198480"/>
              <a:gd name="connsiteX278" fmla="*/ 617217 w 2990433"/>
              <a:gd name="connsiteY278" fmla="*/ 4592404 h 12198480"/>
              <a:gd name="connsiteX279" fmla="*/ 773506 w 2990433"/>
              <a:gd name="connsiteY279" fmla="*/ 4466324 h 12198480"/>
              <a:gd name="connsiteX280" fmla="*/ 935373 w 2990433"/>
              <a:gd name="connsiteY280" fmla="*/ 4416239 h 12198480"/>
              <a:gd name="connsiteX281" fmla="*/ 1352419 w 2990433"/>
              <a:gd name="connsiteY281" fmla="*/ 4372890 h 12198480"/>
              <a:gd name="connsiteX282" fmla="*/ 1554144 w 2990433"/>
              <a:gd name="connsiteY282" fmla="*/ 4345348 h 12198480"/>
              <a:gd name="connsiteX283" fmla="*/ 1674295 w 2990433"/>
              <a:gd name="connsiteY283" fmla="*/ 4247388 h 12198480"/>
              <a:gd name="connsiteX284" fmla="*/ 1698622 w 2990433"/>
              <a:gd name="connsiteY284" fmla="*/ 4246884 h 12198480"/>
              <a:gd name="connsiteX285" fmla="*/ 1672817 w 2990433"/>
              <a:gd name="connsiteY285" fmla="*/ 3960282 h 12198480"/>
              <a:gd name="connsiteX286" fmla="*/ 1647909 w 2990433"/>
              <a:gd name="connsiteY286" fmla="*/ 3714490 h 12198480"/>
              <a:gd name="connsiteX287" fmla="*/ 1563773 w 2990433"/>
              <a:gd name="connsiteY287" fmla="*/ 3262236 h 12198480"/>
              <a:gd name="connsiteX288" fmla="*/ 1427114 w 2990433"/>
              <a:gd name="connsiteY288" fmla="*/ 2788369 h 12198480"/>
              <a:gd name="connsiteX289" fmla="*/ 1377245 w 2990433"/>
              <a:gd name="connsiteY289" fmla="*/ 2610469 h 12198480"/>
              <a:gd name="connsiteX290" fmla="*/ 1344141 w 2990433"/>
              <a:gd name="connsiteY290" fmla="*/ 2493125 h 12198480"/>
              <a:gd name="connsiteX291" fmla="*/ 1325222 w 2990433"/>
              <a:gd name="connsiteY291" fmla="*/ 2498090 h 12198480"/>
              <a:gd name="connsiteX292" fmla="*/ 1219460 w 2990433"/>
              <a:gd name="connsiteY292" fmla="*/ 2561666 h 12198480"/>
              <a:gd name="connsiteX293" fmla="*/ 1067820 w 2990433"/>
              <a:gd name="connsiteY293" fmla="*/ 2751076 h 12198480"/>
              <a:gd name="connsiteX294" fmla="*/ 956037 w 2990433"/>
              <a:gd name="connsiteY294" fmla="*/ 2963027 h 12198480"/>
              <a:gd name="connsiteX295" fmla="*/ 812414 w 2990433"/>
              <a:gd name="connsiteY295" fmla="*/ 3088179 h 12198480"/>
              <a:gd name="connsiteX296" fmla="*/ 600813 w 2990433"/>
              <a:gd name="connsiteY296" fmla="*/ 3154649 h 12198480"/>
              <a:gd name="connsiteX297" fmla="*/ 507502 w 2990433"/>
              <a:gd name="connsiteY297" fmla="*/ 3097828 h 12198480"/>
              <a:gd name="connsiteX298" fmla="*/ 355160 w 2990433"/>
              <a:gd name="connsiteY298" fmla="*/ 2930732 h 12198480"/>
              <a:gd name="connsiteX299" fmla="*/ 32933 w 2990433"/>
              <a:gd name="connsiteY299" fmla="*/ 2877981 h 12198480"/>
              <a:gd name="connsiteX300" fmla="*/ 52687 w 2990433"/>
              <a:gd name="connsiteY300" fmla="*/ 2800127 h 12198480"/>
              <a:gd name="connsiteX301" fmla="*/ 374913 w 2990433"/>
              <a:gd name="connsiteY301" fmla="*/ 2852876 h 12198480"/>
              <a:gd name="connsiteX302" fmla="*/ 651125 w 2990433"/>
              <a:gd name="connsiteY302" fmla="*/ 2972676 h 12198480"/>
              <a:gd name="connsiteX303" fmla="*/ 881550 w 2990433"/>
              <a:gd name="connsiteY303" fmla="*/ 2815685 h 12198480"/>
              <a:gd name="connsiteX304" fmla="*/ 984386 w 2990433"/>
              <a:gd name="connsiteY304" fmla="*/ 2655326 h 12198480"/>
              <a:gd name="connsiteX305" fmla="*/ 1182041 w 2990433"/>
              <a:gd name="connsiteY305" fmla="*/ 2398868 h 12198480"/>
              <a:gd name="connsiteX306" fmla="*/ 1295379 w 2990433"/>
              <a:gd name="connsiteY306" fmla="*/ 2316531 h 12198480"/>
              <a:gd name="connsiteX307" fmla="*/ 1296440 w 2990433"/>
              <a:gd name="connsiteY307" fmla="*/ 2315986 h 12198480"/>
              <a:gd name="connsiteX308" fmla="*/ 1266198 w 2990433"/>
              <a:gd name="connsiteY308" fmla="*/ 2198194 h 12198480"/>
              <a:gd name="connsiteX309" fmla="*/ 1230142 w 2990433"/>
              <a:gd name="connsiteY309" fmla="*/ 2013310 h 12198480"/>
              <a:gd name="connsiteX310" fmla="*/ 1218901 w 2990433"/>
              <a:gd name="connsiteY310" fmla="*/ 1656882 h 12198480"/>
              <a:gd name="connsiteX311" fmla="*/ 1220346 w 2990433"/>
              <a:gd name="connsiteY311" fmla="*/ 1644227 h 12198480"/>
              <a:gd name="connsiteX312" fmla="*/ 1219803 w 2990433"/>
              <a:gd name="connsiteY312" fmla="*/ 1644779 h 12198480"/>
              <a:gd name="connsiteX313" fmla="*/ 1179707 w 2990433"/>
              <a:gd name="connsiteY313" fmla="*/ 1673192 h 12198480"/>
              <a:gd name="connsiteX314" fmla="*/ 1091045 w 2990433"/>
              <a:gd name="connsiteY314" fmla="*/ 1679700 h 12198480"/>
              <a:gd name="connsiteX315" fmla="*/ 1035154 w 2990433"/>
              <a:gd name="connsiteY315" fmla="*/ 1785675 h 12198480"/>
              <a:gd name="connsiteX316" fmla="*/ 1012487 w 2990433"/>
              <a:gd name="connsiteY316" fmla="*/ 1791319 h 12198480"/>
              <a:gd name="connsiteX317" fmla="*/ 999947 w 2990433"/>
              <a:gd name="connsiteY317" fmla="*/ 1788985 h 12198480"/>
              <a:gd name="connsiteX318" fmla="*/ 1008892 w 2990433"/>
              <a:gd name="connsiteY318" fmla="*/ 1774869 h 12198480"/>
              <a:gd name="connsiteX319" fmla="*/ 1082677 w 2990433"/>
              <a:gd name="connsiteY319" fmla="*/ 1565706 h 12198480"/>
              <a:gd name="connsiteX320" fmla="*/ 1137990 w 2990433"/>
              <a:gd name="connsiteY320" fmla="*/ 1625316 h 12198480"/>
              <a:gd name="connsiteX321" fmla="*/ 1195836 w 2990433"/>
              <a:gd name="connsiteY321" fmla="*/ 1621866 h 12198480"/>
              <a:gd name="connsiteX322" fmla="*/ 1223452 w 2990433"/>
              <a:gd name="connsiteY322" fmla="*/ 1617032 h 12198480"/>
              <a:gd name="connsiteX323" fmla="*/ 1240825 w 2990433"/>
              <a:gd name="connsiteY323" fmla="*/ 1464956 h 12198480"/>
              <a:gd name="connsiteX324" fmla="*/ 1456126 w 2990433"/>
              <a:gd name="connsiteY324" fmla="*/ 61126 h 12198480"/>
              <a:gd name="connsiteX325" fmla="*/ 1664711 w 2990433"/>
              <a:gd name="connsiteY325" fmla="*/ 300498 h 12198480"/>
              <a:gd name="connsiteX326" fmla="*/ 1557928 w 2990433"/>
              <a:gd name="connsiteY326" fmla="*/ 754033 h 12198480"/>
              <a:gd name="connsiteX327" fmla="*/ 1526325 w 2990433"/>
              <a:gd name="connsiteY327" fmla="*/ 1017403 h 12198480"/>
              <a:gd name="connsiteX328" fmla="*/ 1505195 w 2990433"/>
              <a:gd name="connsiteY328" fmla="*/ 1207564 h 12198480"/>
              <a:gd name="connsiteX329" fmla="*/ 1514476 w 2990433"/>
              <a:gd name="connsiteY329" fmla="*/ 1202920 h 12198480"/>
              <a:gd name="connsiteX330" fmla="*/ 1629749 w 2990433"/>
              <a:gd name="connsiteY330" fmla="*/ 1385470 h 12198480"/>
              <a:gd name="connsiteX331" fmla="*/ 1736077 w 2990433"/>
              <a:gd name="connsiteY331" fmla="*/ 1619615 h 12198480"/>
              <a:gd name="connsiteX332" fmla="*/ 1819861 w 2990433"/>
              <a:gd name="connsiteY332" fmla="*/ 1893616 h 12198480"/>
              <a:gd name="connsiteX333" fmla="*/ 1785356 w 2990433"/>
              <a:gd name="connsiteY333" fmla="*/ 2290909 h 12198480"/>
              <a:gd name="connsiteX334" fmla="*/ 1583052 w 2990433"/>
              <a:gd name="connsiteY334" fmla="*/ 2484037 h 12198480"/>
              <a:gd name="connsiteX335" fmla="*/ 1471492 w 2990433"/>
              <a:gd name="connsiteY335" fmla="*/ 2493023 h 12198480"/>
              <a:gd name="connsiteX336" fmla="*/ 1464909 w 2990433"/>
              <a:gd name="connsiteY336" fmla="*/ 2492164 h 12198480"/>
              <a:gd name="connsiteX337" fmla="*/ 1476639 w 2990433"/>
              <a:gd name="connsiteY337" fmla="*/ 2540099 h 12198480"/>
              <a:gd name="connsiteX338" fmla="*/ 1641277 w 2990433"/>
              <a:gd name="connsiteY338" fmla="*/ 3103736 h 12198480"/>
              <a:gd name="connsiteX339" fmla="*/ 1675855 w 2990433"/>
              <a:gd name="connsiteY339" fmla="*/ 3256296 h 12198480"/>
              <a:gd name="connsiteX340" fmla="*/ 1687281 w 2990433"/>
              <a:gd name="connsiteY340" fmla="*/ 3314010 h 12198480"/>
              <a:gd name="connsiteX341" fmla="*/ 1691272 w 2990433"/>
              <a:gd name="connsiteY341" fmla="*/ 3302322 h 12198480"/>
              <a:gd name="connsiteX342" fmla="*/ 1704958 w 2990433"/>
              <a:gd name="connsiteY342" fmla="*/ 3277341 h 12198480"/>
              <a:gd name="connsiteX343" fmla="*/ 1761200 w 2990433"/>
              <a:gd name="connsiteY343" fmla="*/ 3349618 h 12198480"/>
              <a:gd name="connsiteX344" fmla="*/ 1875545 w 2990433"/>
              <a:gd name="connsiteY344" fmla="*/ 3519502 h 12198480"/>
              <a:gd name="connsiteX345" fmla="*/ 2036255 w 2990433"/>
              <a:gd name="connsiteY345" fmla="*/ 3800591 h 12198480"/>
              <a:gd name="connsiteX346" fmla="*/ 2050641 w 2990433"/>
              <a:gd name="connsiteY346" fmla="*/ 3880019 h 12198480"/>
              <a:gd name="connsiteX347" fmla="*/ 2034168 w 2990433"/>
              <a:gd name="connsiteY347" fmla="*/ 4119099 h 12198480"/>
              <a:gd name="connsiteX348" fmla="*/ 2016198 w 2990433"/>
              <a:gd name="connsiteY348" fmla="*/ 4164664 h 12198480"/>
              <a:gd name="connsiteX349" fmla="*/ 2037887 w 2990433"/>
              <a:gd name="connsiteY349" fmla="*/ 4169763 h 12198480"/>
              <a:gd name="connsiteX350" fmla="*/ 2159670 w 2990433"/>
              <a:gd name="connsiteY350" fmla="*/ 4440972 h 12198480"/>
              <a:gd name="connsiteX351" fmla="*/ 2215333 w 2990433"/>
              <a:gd name="connsiteY351" fmla="*/ 4678835 h 12198480"/>
              <a:gd name="connsiteX352" fmla="*/ 2223555 w 2990433"/>
              <a:gd name="connsiteY352" fmla="*/ 4769162 h 12198480"/>
              <a:gd name="connsiteX353" fmla="*/ 2229317 w 2990433"/>
              <a:gd name="connsiteY353" fmla="*/ 4882775 h 12198480"/>
              <a:gd name="connsiteX354" fmla="*/ 2230579 w 2990433"/>
              <a:gd name="connsiteY354" fmla="*/ 4885189 h 12198480"/>
              <a:gd name="connsiteX355" fmla="*/ 2231770 w 2990433"/>
              <a:gd name="connsiteY355" fmla="*/ 4904438 h 12198480"/>
              <a:gd name="connsiteX356" fmla="*/ 2230707 w 2990433"/>
              <a:gd name="connsiteY356" fmla="*/ 4910184 h 12198480"/>
              <a:gd name="connsiteX357" fmla="*/ 2231559 w 2990433"/>
              <a:gd name="connsiteY357" fmla="*/ 4926980 h 12198480"/>
              <a:gd name="connsiteX358" fmla="*/ 2231537 w 2990433"/>
              <a:gd name="connsiteY358" fmla="*/ 4974937 h 12198480"/>
              <a:gd name="connsiteX359" fmla="*/ 2251216 w 2990433"/>
              <a:gd name="connsiteY359" fmla="*/ 4992346 h 12198480"/>
              <a:gd name="connsiteX360" fmla="*/ 2332179 w 2990433"/>
              <a:gd name="connsiteY360" fmla="*/ 5037589 h 12198480"/>
              <a:gd name="connsiteX361" fmla="*/ 2331881 w 2990433"/>
              <a:gd name="connsiteY361" fmla="*/ 5069439 h 12198480"/>
              <a:gd name="connsiteX362" fmla="*/ 2332017 w 2990433"/>
              <a:gd name="connsiteY362" fmla="*/ 5072288 h 12198480"/>
              <a:gd name="connsiteX363" fmla="*/ 2319479 w 2990433"/>
              <a:gd name="connsiteY363" fmla="*/ 5062989 h 12198480"/>
              <a:gd name="connsiteX364" fmla="*/ 2274037 w 2990433"/>
              <a:gd name="connsiteY364" fmla="*/ 5041657 h 12198480"/>
              <a:gd name="connsiteX365" fmla="*/ 2231513 w 2990433"/>
              <a:gd name="connsiteY365" fmla="*/ 5025390 h 12198480"/>
              <a:gd name="connsiteX366" fmla="*/ 2231491 w 2990433"/>
              <a:gd name="connsiteY366" fmla="*/ 5072409 h 12198480"/>
              <a:gd name="connsiteX367" fmla="*/ 2187687 w 2990433"/>
              <a:gd name="connsiteY367" fmla="*/ 5343043 h 12198480"/>
              <a:gd name="connsiteX368" fmla="*/ 2028381 w 2990433"/>
              <a:gd name="connsiteY368" fmla="*/ 5774965 h 12198480"/>
              <a:gd name="connsiteX369" fmla="*/ 1840603 w 2990433"/>
              <a:gd name="connsiteY369" fmla="*/ 5992496 h 12198480"/>
              <a:gd name="connsiteX370" fmla="*/ 1835982 w 2990433"/>
              <a:gd name="connsiteY370" fmla="*/ 6007756 h 12198480"/>
              <a:gd name="connsiteX371" fmla="*/ 1876251 w 2990433"/>
              <a:gd name="connsiteY371" fmla="*/ 6076947 h 12198480"/>
              <a:gd name="connsiteX372" fmla="*/ 2045960 w 2990433"/>
              <a:gd name="connsiteY372" fmla="*/ 6459933 h 12198480"/>
              <a:gd name="connsiteX373" fmla="*/ 2167626 w 2990433"/>
              <a:gd name="connsiteY373" fmla="*/ 6670694 h 12198480"/>
              <a:gd name="connsiteX374" fmla="*/ 2325572 w 2990433"/>
              <a:gd name="connsiteY374" fmla="*/ 6893438 h 12198480"/>
              <a:gd name="connsiteX375" fmla="*/ 2396565 w 2990433"/>
              <a:gd name="connsiteY375" fmla="*/ 7137211 h 12198480"/>
              <a:gd name="connsiteX376" fmla="*/ 2295710 w 2990433"/>
              <a:gd name="connsiteY376" fmla="*/ 6968861 h 12198480"/>
              <a:gd name="connsiteX377" fmla="*/ 2163925 w 2990433"/>
              <a:gd name="connsiteY377" fmla="*/ 6861366 h 12198480"/>
              <a:gd name="connsiteX378" fmla="*/ 2214679 w 2990433"/>
              <a:gd name="connsiteY378" fmla="*/ 7311671 h 12198480"/>
              <a:gd name="connsiteX379" fmla="*/ 2255811 w 2990433"/>
              <a:gd name="connsiteY379" fmla="*/ 7630866 h 12198480"/>
              <a:gd name="connsiteX380" fmla="*/ 2338566 w 2990433"/>
              <a:gd name="connsiteY380" fmla="*/ 8034884 h 12198480"/>
              <a:gd name="connsiteX381" fmla="*/ 2267161 w 2990433"/>
              <a:gd name="connsiteY381" fmla="*/ 8508801 h 12198480"/>
              <a:gd name="connsiteX382" fmla="*/ 2062900 w 2990433"/>
              <a:gd name="connsiteY382" fmla="*/ 8860658 h 12198480"/>
              <a:gd name="connsiteX383" fmla="*/ 2046767 w 2990433"/>
              <a:gd name="connsiteY383" fmla="*/ 8875712 h 12198480"/>
              <a:gd name="connsiteX384" fmla="*/ 2083683 w 2990433"/>
              <a:gd name="connsiteY384" fmla="*/ 9005682 h 12198480"/>
              <a:gd name="connsiteX385" fmla="*/ 2321842 w 2990433"/>
              <a:gd name="connsiteY385" fmla="*/ 9599142 h 12198480"/>
              <a:gd name="connsiteX386" fmla="*/ 2589810 w 2990433"/>
              <a:gd name="connsiteY386" fmla="*/ 10127040 h 12198480"/>
              <a:gd name="connsiteX387" fmla="*/ 2621430 w 2990433"/>
              <a:gd name="connsiteY387" fmla="*/ 10195386 h 12198480"/>
              <a:gd name="connsiteX388" fmla="*/ 2644425 w 2990433"/>
              <a:gd name="connsiteY388" fmla="*/ 10177151 h 12198480"/>
              <a:gd name="connsiteX389" fmla="*/ 2693926 w 2990433"/>
              <a:gd name="connsiteY389" fmla="*/ 10157600 h 12198480"/>
              <a:gd name="connsiteX390" fmla="*/ 2749239 w 2990433"/>
              <a:gd name="connsiteY390" fmla="*/ 10217210 h 12198480"/>
              <a:gd name="connsiteX391" fmla="*/ 2855215 w 2990433"/>
              <a:gd name="connsiteY391" fmla="*/ 10273101 h 12198480"/>
              <a:gd name="connsiteX392" fmla="*/ 2905300 w 2990433"/>
              <a:gd name="connsiteY392" fmla="*/ 10434969 h 12198480"/>
              <a:gd name="connsiteX393" fmla="*/ 2687779 w 2990433"/>
              <a:gd name="connsiteY393" fmla="*/ 5494789 h 12198480"/>
              <a:gd name="connsiteX394" fmla="*/ 2497279 w 2990433"/>
              <a:gd name="connsiteY394" fmla="*/ 5418589 h 12198480"/>
              <a:gd name="connsiteX395" fmla="*/ 2471879 w 2990433"/>
              <a:gd name="connsiteY395" fmla="*/ 5253489 h 12198480"/>
              <a:gd name="connsiteX396" fmla="*/ 2382979 w 2990433"/>
              <a:gd name="connsiteY396" fmla="*/ 5189989 h 12198480"/>
              <a:gd name="connsiteX397" fmla="*/ 2281379 w 2990433"/>
              <a:gd name="connsiteY397" fmla="*/ 5189989 h 12198480"/>
              <a:gd name="connsiteX398" fmla="*/ 2342399 w 2990433"/>
              <a:gd name="connsiteY398" fmla="*/ 5143853 h 12198480"/>
              <a:gd name="connsiteX399" fmla="*/ 2352836 w 2990433"/>
              <a:gd name="connsiteY399" fmla="*/ 5131914 h 12198480"/>
              <a:gd name="connsiteX400" fmla="*/ 2357579 w 2990433"/>
              <a:gd name="connsiteY400" fmla="*/ 5151889 h 12198480"/>
              <a:gd name="connsiteX401" fmla="*/ 2471879 w 2990433"/>
              <a:gd name="connsiteY401" fmla="*/ 5215390 h 12198480"/>
              <a:gd name="connsiteX402" fmla="*/ 2522679 w 2990433"/>
              <a:gd name="connsiteY402" fmla="*/ 5266189 h 12198480"/>
              <a:gd name="connsiteX403" fmla="*/ 2522679 w 2990433"/>
              <a:gd name="connsiteY403" fmla="*/ 5393190 h 12198480"/>
              <a:gd name="connsiteX404" fmla="*/ 2687779 w 2990433"/>
              <a:gd name="connsiteY404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49186 w 2990433"/>
              <a:gd name="connsiteY281" fmla="*/ 4553353 h 12198480"/>
              <a:gd name="connsiteX282" fmla="*/ 710527 w 2990433"/>
              <a:gd name="connsiteY282" fmla="*/ 4649225 h 12198480"/>
              <a:gd name="connsiteX283" fmla="*/ 578028 w 2990433"/>
              <a:gd name="connsiteY283" fmla="*/ 4762224 h 12198480"/>
              <a:gd name="connsiteX284" fmla="*/ 773506 w 2990433"/>
              <a:gd name="connsiteY284" fmla="*/ 4466324 h 12198480"/>
              <a:gd name="connsiteX285" fmla="*/ 935373 w 2990433"/>
              <a:gd name="connsiteY285" fmla="*/ 4416239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710527 w 2990433"/>
              <a:gd name="connsiteY282" fmla="*/ 4649225 h 12198480"/>
              <a:gd name="connsiteX283" fmla="*/ 578028 w 2990433"/>
              <a:gd name="connsiteY283" fmla="*/ 4762224 h 12198480"/>
              <a:gd name="connsiteX284" fmla="*/ 773506 w 2990433"/>
              <a:gd name="connsiteY284" fmla="*/ 4466324 h 12198480"/>
              <a:gd name="connsiteX285" fmla="*/ 935373 w 2990433"/>
              <a:gd name="connsiteY285" fmla="*/ 4416239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578028 w 2990433"/>
              <a:gd name="connsiteY283" fmla="*/ 4762224 h 12198480"/>
              <a:gd name="connsiteX284" fmla="*/ 773506 w 2990433"/>
              <a:gd name="connsiteY284" fmla="*/ 4466324 h 12198480"/>
              <a:gd name="connsiteX285" fmla="*/ 935373 w 2990433"/>
              <a:gd name="connsiteY285" fmla="*/ 4416239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578028 w 2990433"/>
              <a:gd name="connsiteY283" fmla="*/ 4762224 h 12198480"/>
              <a:gd name="connsiteX284" fmla="*/ 773506 w 2990433"/>
              <a:gd name="connsiteY284" fmla="*/ 4466324 h 12198480"/>
              <a:gd name="connsiteX285" fmla="*/ 974561 w 2990433"/>
              <a:gd name="connsiteY285" fmla="*/ 4507682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578028 w 2990433"/>
              <a:gd name="connsiteY283" fmla="*/ 4762224 h 12198480"/>
              <a:gd name="connsiteX284" fmla="*/ 760443 w 2990433"/>
              <a:gd name="connsiteY284" fmla="*/ 4570830 h 12198480"/>
              <a:gd name="connsiteX285" fmla="*/ 974561 w 2990433"/>
              <a:gd name="connsiteY285" fmla="*/ 4507682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30279 w 2990433"/>
              <a:gd name="connsiteY283" fmla="*/ 4827542 h 12198480"/>
              <a:gd name="connsiteX284" fmla="*/ 760443 w 2990433"/>
              <a:gd name="connsiteY284" fmla="*/ 4570830 h 12198480"/>
              <a:gd name="connsiteX285" fmla="*/ 974561 w 2990433"/>
              <a:gd name="connsiteY285" fmla="*/ 4507682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538839 w 2990433"/>
              <a:gd name="connsiteY283" fmla="*/ 4788357 h 12198480"/>
              <a:gd name="connsiteX284" fmla="*/ 760443 w 2990433"/>
              <a:gd name="connsiteY284" fmla="*/ 4570830 h 12198480"/>
              <a:gd name="connsiteX285" fmla="*/ 974561 w 2990433"/>
              <a:gd name="connsiteY285" fmla="*/ 4507682 h 12198480"/>
              <a:gd name="connsiteX286" fmla="*/ 1352419 w 2990433"/>
              <a:gd name="connsiteY286" fmla="*/ 4372890 h 12198480"/>
              <a:gd name="connsiteX287" fmla="*/ 1554144 w 2990433"/>
              <a:gd name="connsiteY287" fmla="*/ 4345348 h 12198480"/>
              <a:gd name="connsiteX288" fmla="*/ 1674295 w 2990433"/>
              <a:gd name="connsiteY288" fmla="*/ 4247388 h 12198480"/>
              <a:gd name="connsiteX289" fmla="*/ 1698622 w 2990433"/>
              <a:gd name="connsiteY289" fmla="*/ 4246884 h 12198480"/>
              <a:gd name="connsiteX290" fmla="*/ 1672817 w 2990433"/>
              <a:gd name="connsiteY290" fmla="*/ 3960282 h 12198480"/>
              <a:gd name="connsiteX291" fmla="*/ 1647909 w 2990433"/>
              <a:gd name="connsiteY291" fmla="*/ 3714490 h 12198480"/>
              <a:gd name="connsiteX292" fmla="*/ 1563773 w 2990433"/>
              <a:gd name="connsiteY292" fmla="*/ 3262236 h 12198480"/>
              <a:gd name="connsiteX293" fmla="*/ 1427114 w 2990433"/>
              <a:gd name="connsiteY293" fmla="*/ 2788369 h 12198480"/>
              <a:gd name="connsiteX294" fmla="*/ 1377245 w 2990433"/>
              <a:gd name="connsiteY294" fmla="*/ 2610469 h 12198480"/>
              <a:gd name="connsiteX295" fmla="*/ 1344141 w 2990433"/>
              <a:gd name="connsiteY295" fmla="*/ 2493125 h 12198480"/>
              <a:gd name="connsiteX296" fmla="*/ 1325222 w 2990433"/>
              <a:gd name="connsiteY296" fmla="*/ 2498090 h 12198480"/>
              <a:gd name="connsiteX297" fmla="*/ 1219460 w 2990433"/>
              <a:gd name="connsiteY297" fmla="*/ 2561666 h 12198480"/>
              <a:gd name="connsiteX298" fmla="*/ 1067820 w 2990433"/>
              <a:gd name="connsiteY298" fmla="*/ 2751076 h 12198480"/>
              <a:gd name="connsiteX299" fmla="*/ 956037 w 2990433"/>
              <a:gd name="connsiteY299" fmla="*/ 2963027 h 12198480"/>
              <a:gd name="connsiteX300" fmla="*/ 812414 w 2990433"/>
              <a:gd name="connsiteY300" fmla="*/ 3088179 h 12198480"/>
              <a:gd name="connsiteX301" fmla="*/ 600813 w 2990433"/>
              <a:gd name="connsiteY301" fmla="*/ 3154649 h 12198480"/>
              <a:gd name="connsiteX302" fmla="*/ 507502 w 2990433"/>
              <a:gd name="connsiteY302" fmla="*/ 3097828 h 12198480"/>
              <a:gd name="connsiteX303" fmla="*/ 355160 w 2990433"/>
              <a:gd name="connsiteY303" fmla="*/ 2930732 h 12198480"/>
              <a:gd name="connsiteX304" fmla="*/ 32933 w 2990433"/>
              <a:gd name="connsiteY304" fmla="*/ 2877981 h 12198480"/>
              <a:gd name="connsiteX305" fmla="*/ 52687 w 2990433"/>
              <a:gd name="connsiteY305" fmla="*/ 2800127 h 12198480"/>
              <a:gd name="connsiteX306" fmla="*/ 374913 w 2990433"/>
              <a:gd name="connsiteY306" fmla="*/ 2852876 h 12198480"/>
              <a:gd name="connsiteX307" fmla="*/ 651125 w 2990433"/>
              <a:gd name="connsiteY307" fmla="*/ 2972676 h 12198480"/>
              <a:gd name="connsiteX308" fmla="*/ 881550 w 2990433"/>
              <a:gd name="connsiteY308" fmla="*/ 2815685 h 12198480"/>
              <a:gd name="connsiteX309" fmla="*/ 984386 w 2990433"/>
              <a:gd name="connsiteY309" fmla="*/ 2655326 h 12198480"/>
              <a:gd name="connsiteX310" fmla="*/ 1182041 w 2990433"/>
              <a:gd name="connsiteY310" fmla="*/ 2398868 h 12198480"/>
              <a:gd name="connsiteX311" fmla="*/ 1295379 w 2990433"/>
              <a:gd name="connsiteY311" fmla="*/ 2316531 h 12198480"/>
              <a:gd name="connsiteX312" fmla="*/ 1296440 w 2990433"/>
              <a:gd name="connsiteY312" fmla="*/ 2315986 h 12198480"/>
              <a:gd name="connsiteX313" fmla="*/ 1266198 w 2990433"/>
              <a:gd name="connsiteY313" fmla="*/ 2198194 h 12198480"/>
              <a:gd name="connsiteX314" fmla="*/ 1230142 w 2990433"/>
              <a:gd name="connsiteY314" fmla="*/ 2013310 h 12198480"/>
              <a:gd name="connsiteX315" fmla="*/ 1218901 w 2990433"/>
              <a:gd name="connsiteY315" fmla="*/ 1656882 h 12198480"/>
              <a:gd name="connsiteX316" fmla="*/ 1220346 w 2990433"/>
              <a:gd name="connsiteY316" fmla="*/ 1644227 h 12198480"/>
              <a:gd name="connsiteX317" fmla="*/ 1219803 w 2990433"/>
              <a:gd name="connsiteY317" fmla="*/ 1644779 h 12198480"/>
              <a:gd name="connsiteX318" fmla="*/ 1179707 w 2990433"/>
              <a:gd name="connsiteY318" fmla="*/ 1673192 h 12198480"/>
              <a:gd name="connsiteX319" fmla="*/ 1091045 w 2990433"/>
              <a:gd name="connsiteY319" fmla="*/ 1679700 h 12198480"/>
              <a:gd name="connsiteX320" fmla="*/ 1035154 w 2990433"/>
              <a:gd name="connsiteY320" fmla="*/ 1785675 h 12198480"/>
              <a:gd name="connsiteX321" fmla="*/ 1012487 w 2990433"/>
              <a:gd name="connsiteY321" fmla="*/ 1791319 h 12198480"/>
              <a:gd name="connsiteX322" fmla="*/ 999947 w 2990433"/>
              <a:gd name="connsiteY322" fmla="*/ 1788985 h 12198480"/>
              <a:gd name="connsiteX323" fmla="*/ 1008892 w 2990433"/>
              <a:gd name="connsiteY323" fmla="*/ 1774869 h 12198480"/>
              <a:gd name="connsiteX324" fmla="*/ 1082677 w 2990433"/>
              <a:gd name="connsiteY324" fmla="*/ 1565706 h 12198480"/>
              <a:gd name="connsiteX325" fmla="*/ 1137990 w 2990433"/>
              <a:gd name="connsiteY325" fmla="*/ 1625316 h 12198480"/>
              <a:gd name="connsiteX326" fmla="*/ 1195836 w 2990433"/>
              <a:gd name="connsiteY326" fmla="*/ 1621866 h 12198480"/>
              <a:gd name="connsiteX327" fmla="*/ 1223452 w 2990433"/>
              <a:gd name="connsiteY327" fmla="*/ 1617032 h 12198480"/>
              <a:gd name="connsiteX328" fmla="*/ 1240825 w 2990433"/>
              <a:gd name="connsiteY328" fmla="*/ 1464956 h 12198480"/>
              <a:gd name="connsiteX329" fmla="*/ 1456126 w 2990433"/>
              <a:gd name="connsiteY329" fmla="*/ 61126 h 12198480"/>
              <a:gd name="connsiteX330" fmla="*/ 1664711 w 2990433"/>
              <a:gd name="connsiteY330" fmla="*/ 300498 h 12198480"/>
              <a:gd name="connsiteX331" fmla="*/ 1557928 w 2990433"/>
              <a:gd name="connsiteY331" fmla="*/ 754033 h 12198480"/>
              <a:gd name="connsiteX332" fmla="*/ 1526325 w 2990433"/>
              <a:gd name="connsiteY332" fmla="*/ 1017403 h 12198480"/>
              <a:gd name="connsiteX333" fmla="*/ 1505195 w 2990433"/>
              <a:gd name="connsiteY333" fmla="*/ 1207564 h 12198480"/>
              <a:gd name="connsiteX334" fmla="*/ 1514476 w 2990433"/>
              <a:gd name="connsiteY334" fmla="*/ 1202920 h 12198480"/>
              <a:gd name="connsiteX335" fmla="*/ 1629749 w 2990433"/>
              <a:gd name="connsiteY335" fmla="*/ 1385470 h 12198480"/>
              <a:gd name="connsiteX336" fmla="*/ 1736077 w 2990433"/>
              <a:gd name="connsiteY336" fmla="*/ 1619615 h 12198480"/>
              <a:gd name="connsiteX337" fmla="*/ 1819861 w 2990433"/>
              <a:gd name="connsiteY337" fmla="*/ 1893616 h 12198480"/>
              <a:gd name="connsiteX338" fmla="*/ 1785356 w 2990433"/>
              <a:gd name="connsiteY338" fmla="*/ 2290909 h 12198480"/>
              <a:gd name="connsiteX339" fmla="*/ 1583052 w 2990433"/>
              <a:gd name="connsiteY339" fmla="*/ 2484037 h 12198480"/>
              <a:gd name="connsiteX340" fmla="*/ 1471492 w 2990433"/>
              <a:gd name="connsiteY340" fmla="*/ 2493023 h 12198480"/>
              <a:gd name="connsiteX341" fmla="*/ 1464909 w 2990433"/>
              <a:gd name="connsiteY341" fmla="*/ 2492164 h 12198480"/>
              <a:gd name="connsiteX342" fmla="*/ 1476639 w 2990433"/>
              <a:gd name="connsiteY342" fmla="*/ 2540099 h 12198480"/>
              <a:gd name="connsiteX343" fmla="*/ 1641277 w 2990433"/>
              <a:gd name="connsiteY343" fmla="*/ 3103736 h 12198480"/>
              <a:gd name="connsiteX344" fmla="*/ 1675855 w 2990433"/>
              <a:gd name="connsiteY344" fmla="*/ 3256296 h 12198480"/>
              <a:gd name="connsiteX345" fmla="*/ 1687281 w 2990433"/>
              <a:gd name="connsiteY345" fmla="*/ 3314010 h 12198480"/>
              <a:gd name="connsiteX346" fmla="*/ 1691272 w 2990433"/>
              <a:gd name="connsiteY346" fmla="*/ 3302322 h 12198480"/>
              <a:gd name="connsiteX347" fmla="*/ 1704958 w 2990433"/>
              <a:gd name="connsiteY347" fmla="*/ 3277341 h 12198480"/>
              <a:gd name="connsiteX348" fmla="*/ 1761200 w 2990433"/>
              <a:gd name="connsiteY348" fmla="*/ 3349618 h 12198480"/>
              <a:gd name="connsiteX349" fmla="*/ 1875545 w 2990433"/>
              <a:gd name="connsiteY349" fmla="*/ 3519502 h 12198480"/>
              <a:gd name="connsiteX350" fmla="*/ 2036255 w 2990433"/>
              <a:gd name="connsiteY350" fmla="*/ 3800591 h 12198480"/>
              <a:gd name="connsiteX351" fmla="*/ 2050641 w 2990433"/>
              <a:gd name="connsiteY351" fmla="*/ 3880019 h 12198480"/>
              <a:gd name="connsiteX352" fmla="*/ 2034168 w 2990433"/>
              <a:gd name="connsiteY352" fmla="*/ 4119099 h 12198480"/>
              <a:gd name="connsiteX353" fmla="*/ 2016198 w 2990433"/>
              <a:gd name="connsiteY353" fmla="*/ 4164664 h 12198480"/>
              <a:gd name="connsiteX354" fmla="*/ 2037887 w 2990433"/>
              <a:gd name="connsiteY354" fmla="*/ 4169763 h 12198480"/>
              <a:gd name="connsiteX355" fmla="*/ 2159670 w 2990433"/>
              <a:gd name="connsiteY355" fmla="*/ 4440972 h 12198480"/>
              <a:gd name="connsiteX356" fmla="*/ 2215333 w 2990433"/>
              <a:gd name="connsiteY356" fmla="*/ 4678835 h 12198480"/>
              <a:gd name="connsiteX357" fmla="*/ 2223555 w 2990433"/>
              <a:gd name="connsiteY357" fmla="*/ 4769162 h 12198480"/>
              <a:gd name="connsiteX358" fmla="*/ 2229317 w 2990433"/>
              <a:gd name="connsiteY358" fmla="*/ 4882775 h 12198480"/>
              <a:gd name="connsiteX359" fmla="*/ 2230579 w 2990433"/>
              <a:gd name="connsiteY359" fmla="*/ 4885189 h 12198480"/>
              <a:gd name="connsiteX360" fmla="*/ 2231770 w 2990433"/>
              <a:gd name="connsiteY360" fmla="*/ 4904438 h 12198480"/>
              <a:gd name="connsiteX361" fmla="*/ 2230707 w 2990433"/>
              <a:gd name="connsiteY361" fmla="*/ 4910184 h 12198480"/>
              <a:gd name="connsiteX362" fmla="*/ 2231559 w 2990433"/>
              <a:gd name="connsiteY362" fmla="*/ 4926980 h 12198480"/>
              <a:gd name="connsiteX363" fmla="*/ 2231537 w 2990433"/>
              <a:gd name="connsiteY363" fmla="*/ 4974937 h 12198480"/>
              <a:gd name="connsiteX364" fmla="*/ 2251216 w 2990433"/>
              <a:gd name="connsiteY364" fmla="*/ 4992346 h 12198480"/>
              <a:gd name="connsiteX365" fmla="*/ 2332179 w 2990433"/>
              <a:gd name="connsiteY365" fmla="*/ 5037589 h 12198480"/>
              <a:gd name="connsiteX366" fmla="*/ 2331881 w 2990433"/>
              <a:gd name="connsiteY366" fmla="*/ 5069439 h 12198480"/>
              <a:gd name="connsiteX367" fmla="*/ 2332017 w 2990433"/>
              <a:gd name="connsiteY367" fmla="*/ 5072288 h 12198480"/>
              <a:gd name="connsiteX368" fmla="*/ 2319479 w 2990433"/>
              <a:gd name="connsiteY368" fmla="*/ 5062989 h 12198480"/>
              <a:gd name="connsiteX369" fmla="*/ 2274037 w 2990433"/>
              <a:gd name="connsiteY369" fmla="*/ 5041657 h 12198480"/>
              <a:gd name="connsiteX370" fmla="*/ 2231513 w 2990433"/>
              <a:gd name="connsiteY370" fmla="*/ 5025390 h 12198480"/>
              <a:gd name="connsiteX371" fmla="*/ 2231491 w 2990433"/>
              <a:gd name="connsiteY371" fmla="*/ 5072409 h 12198480"/>
              <a:gd name="connsiteX372" fmla="*/ 2187687 w 2990433"/>
              <a:gd name="connsiteY372" fmla="*/ 5343043 h 12198480"/>
              <a:gd name="connsiteX373" fmla="*/ 2028381 w 2990433"/>
              <a:gd name="connsiteY373" fmla="*/ 5774965 h 12198480"/>
              <a:gd name="connsiteX374" fmla="*/ 1840603 w 2990433"/>
              <a:gd name="connsiteY374" fmla="*/ 5992496 h 12198480"/>
              <a:gd name="connsiteX375" fmla="*/ 1835982 w 2990433"/>
              <a:gd name="connsiteY375" fmla="*/ 6007756 h 12198480"/>
              <a:gd name="connsiteX376" fmla="*/ 1876251 w 2990433"/>
              <a:gd name="connsiteY376" fmla="*/ 6076947 h 12198480"/>
              <a:gd name="connsiteX377" fmla="*/ 2045960 w 2990433"/>
              <a:gd name="connsiteY377" fmla="*/ 6459933 h 12198480"/>
              <a:gd name="connsiteX378" fmla="*/ 2167626 w 2990433"/>
              <a:gd name="connsiteY378" fmla="*/ 6670694 h 12198480"/>
              <a:gd name="connsiteX379" fmla="*/ 2325572 w 2990433"/>
              <a:gd name="connsiteY379" fmla="*/ 6893438 h 12198480"/>
              <a:gd name="connsiteX380" fmla="*/ 2396565 w 2990433"/>
              <a:gd name="connsiteY380" fmla="*/ 7137211 h 12198480"/>
              <a:gd name="connsiteX381" fmla="*/ 2295710 w 2990433"/>
              <a:gd name="connsiteY381" fmla="*/ 6968861 h 12198480"/>
              <a:gd name="connsiteX382" fmla="*/ 2163925 w 2990433"/>
              <a:gd name="connsiteY382" fmla="*/ 6861366 h 12198480"/>
              <a:gd name="connsiteX383" fmla="*/ 2214679 w 2990433"/>
              <a:gd name="connsiteY383" fmla="*/ 7311671 h 12198480"/>
              <a:gd name="connsiteX384" fmla="*/ 2255811 w 2990433"/>
              <a:gd name="connsiteY384" fmla="*/ 7630866 h 12198480"/>
              <a:gd name="connsiteX385" fmla="*/ 2338566 w 2990433"/>
              <a:gd name="connsiteY385" fmla="*/ 8034884 h 12198480"/>
              <a:gd name="connsiteX386" fmla="*/ 2267161 w 2990433"/>
              <a:gd name="connsiteY386" fmla="*/ 8508801 h 12198480"/>
              <a:gd name="connsiteX387" fmla="*/ 2062900 w 2990433"/>
              <a:gd name="connsiteY387" fmla="*/ 8860658 h 12198480"/>
              <a:gd name="connsiteX388" fmla="*/ 2046767 w 2990433"/>
              <a:gd name="connsiteY388" fmla="*/ 8875712 h 12198480"/>
              <a:gd name="connsiteX389" fmla="*/ 2083683 w 2990433"/>
              <a:gd name="connsiteY389" fmla="*/ 9005682 h 12198480"/>
              <a:gd name="connsiteX390" fmla="*/ 2321842 w 2990433"/>
              <a:gd name="connsiteY390" fmla="*/ 9599142 h 12198480"/>
              <a:gd name="connsiteX391" fmla="*/ 2589810 w 2990433"/>
              <a:gd name="connsiteY391" fmla="*/ 10127040 h 12198480"/>
              <a:gd name="connsiteX392" fmla="*/ 2621430 w 2990433"/>
              <a:gd name="connsiteY392" fmla="*/ 10195386 h 12198480"/>
              <a:gd name="connsiteX393" fmla="*/ 2644425 w 2990433"/>
              <a:gd name="connsiteY393" fmla="*/ 10177151 h 12198480"/>
              <a:gd name="connsiteX394" fmla="*/ 2693926 w 2990433"/>
              <a:gd name="connsiteY394" fmla="*/ 10157600 h 12198480"/>
              <a:gd name="connsiteX395" fmla="*/ 2749239 w 2990433"/>
              <a:gd name="connsiteY395" fmla="*/ 10217210 h 12198480"/>
              <a:gd name="connsiteX396" fmla="*/ 2855215 w 2990433"/>
              <a:gd name="connsiteY396" fmla="*/ 10273101 h 12198480"/>
              <a:gd name="connsiteX397" fmla="*/ 2905300 w 2990433"/>
              <a:gd name="connsiteY397" fmla="*/ 10434969 h 12198480"/>
              <a:gd name="connsiteX398" fmla="*/ 2687779 w 2990433"/>
              <a:gd name="connsiteY398" fmla="*/ 5494789 h 12198480"/>
              <a:gd name="connsiteX399" fmla="*/ 2497279 w 2990433"/>
              <a:gd name="connsiteY399" fmla="*/ 5418589 h 12198480"/>
              <a:gd name="connsiteX400" fmla="*/ 2471879 w 2990433"/>
              <a:gd name="connsiteY400" fmla="*/ 5253489 h 12198480"/>
              <a:gd name="connsiteX401" fmla="*/ 2382979 w 2990433"/>
              <a:gd name="connsiteY401" fmla="*/ 5189989 h 12198480"/>
              <a:gd name="connsiteX402" fmla="*/ 2281379 w 2990433"/>
              <a:gd name="connsiteY402" fmla="*/ 5189989 h 12198480"/>
              <a:gd name="connsiteX403" fmla="*/ 2342399 w 2990433"/>
              <a:gd name="connsiteY403" fmla="*/ 5143853 h 12198480"/>
              <a:gd name="connsiteX404" fmla="*/ 2352836 w 2990433"/>
              <a:gd name="connsiteY404" fmla="*/ 5131914 h 12198480"/>
              <a:gd name="connsiteX405" fmla="*/ 2357579 w 2990433"/>
              <a:gd name="connsiteY405" fmla="*/ 5151889 h 12198480"/>
              <a:gd name="connsiteX406" fmla="*/ 2471879 w 2990433"/>
              <a:gd name="connsiteY406" fmla="*/ 5215390 h 12198480"/>
              <a:gd name="connsiteX407" fmla="*/ 2522679 w 2990433"/>
              <a:gd name="connsiteY407" fmla="*/ 5266189 h 12198480"/>
              <a:gd name="connsiteX408" fmla="*/ 2522679 w 2990433"/>
              <a:gd name="connsiteY408" fmla="*/ 5393190 h 12198480"/>
              <a:gd name="connsiteX409" fmla="*/ 2687779 w 2990433"/>
              <a:gd name="connsiteY409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87743 w 2990433"/>
              <a:gd name="connsiteY283" fmla="*/ 4859387 h 12198480"/>
              <a:gd name="connsiteX284" fmla="*/ 538839 w 2990433"/>
              <a:gd name="connsiteY284" fmla="*/ 4788357 h 12198480"/>
              <a:gd name="connsiteX285" fmla="*/ 760443 w 2990433"/>
              <a:gd name="connsiteY285" fmla="*/ 4570830 h 12198480"/>
              <a:gd name="connsiteX286" fmla="*/ 974561 w 2990433"/>
              <a:gd name="connsiteY286" fmla="*/ 4507682 h 12198480"/>
              <a:gd name="connsiteX287" fmla="*/ 1352419 w 2990433"/>
              <a:gd name="connsiteY287" fmla="*/ 4372890 h 12198480"/>
              <a:gd name="connsiteX288" fmla="*/ 1554144 w 2990433"/>
              <a:gd name="connsiteY288" fmla="*/ 4345348 h 12198480"/>
              <a:gd name="connsiteX289" fmla="*/ 1674295 w 2990433"/>
              <a:gd name="connsiteY289" fmla="*/ 4247388 h 12198480"/>
              <a:gd name="connsiteX290" fmla="*/ 1698622 w 2990433"/>
              <a:gd name="connsiteY290" fmla="*/ 4246884 h 12198480"/>
              <a:gd name="connsiteX291" fmla="*/ 1672817 w 2990433"/>
              <a:gd name="connsiteY291" fmla="*/ 3960282 h 12198480"/>
              <a:gd name="connsiteX292" fmla="*/ 1647909 w 2990433"/>
              <a:gd name="connsiteY292" fmla="*/ 3714490 h 12198480"/>
              <a:gd name="connsiteX293" fmla="*/ 1563773 w 2990433"/>
              <a:gd name="connsiteY293" fmla="*/ 3262236 h 12198480"/>
              <a:gd name="connsiteX294" fmla="*/ 1427114 w 2990433"/>
              <a:gd name="connsiteY294" fmla="*/ 2788369 h 12198480"/>
              <a:gd name="connsiteX295" fmla="*/ 1377245 w 2990433"/>
              <a:gd name="connsiteY295" fmla="*/ 2610469 h 12198480"/>
              <a:gd name="connsiteX296" fmla="*/ 1344141 w 2990433"/>
              <a:gd name="connsiteY296" fmla="*/ 2493125 h 12198480"/>
              <a:gd name="connsiteX297" fmla="*/ 1325222 w 2990433"/>
              <a:gd name="connsiteY297" fmla="*/ 2498090 h 12198480"/>
              <a:gd name="connsiteX298" fmla="*/ 1219460 w 2990433"/>
              <a:gd name="connsiteY298" fmla="*/ 2561666 h 12198480"/>
              <a:gd name="connsiteX299" fmla="*/ 1067820 w 2990433"/>
              <a:gd name="connsiteY299" fmla="*/ 2751076 h 12198480"/>
              <a:gd name="connsiteX300" fmla="*/ 956037 w 2990433"/>
              <a:gd name="connsiteY300" fmla="*/ 2963027 h 12198480"/>
              <a:gd name="connsiteX301" fmla="*/ 812414 w 2990433"/>
              <a:gd name="connsiteY301" fmla="*/ 3088179 h 12198480"/>
              <a:gd name="connsiteX302" fmla="*/ 600813 w 2990433"/>
              <a:gd name="connsiteY302" fmla="*/ 3154649 h 12198480"/>
              <a:gd name="connsiteX303" fmla="*/ 507502 w 2990433"/>
              <a:gd name="connsiteY303" fmla="*/ 3097828 h 12198480"/>
              <a:gd name="connsiteX304" fmla="*/ 355160 w 2990433"/>
              <a:gd name="connsiteY304" fmla="*/ 2930732 h 12198480"/>
              <a:gd name="connsiteX305" fmla="*/ 32933 w 2990433"/>
              <a:gd name="connsiteY305" fmla="*/ 2877981 h 12198480"/>
              <a:gd name="connsiteX306" fmla="*/ 52687 w 2990433"/>
              <a:gd name="connsiteY306" fmla="*/ 2800127 h 12198480"/>
              <a:gd name="connsiteX307" fmla="*/ 374913 w 2990433"/>
              <a:gd name="connsiteY307" fmla="*/ 2852876 h 12198480"/>
              <a:gd name="connsiteX308" fmla="*/ 651125 w 2990433"/>
              <a:gd name="connsiteY308" fmla="*/ 2972676 h 12198480"/>
              <a:gd name="connsiteX309" fmla="*/ 881550 w 2990433"/>
              <a:gd name="connsiteY309" fmla="*/ 2815685 h 12198480"/>
              <a:gd name="connsiteX310" fmla="*/ 984386 w 2990433"/>
              <a:gd name="connsiteY310" fmla="*/ 2655326 h 12198480"/>
              <a:gd name="connsiteX311" fmla="*/ 1182041 w 2990433"/>
              <a:gd name="connsiteY311" fmla="*/ 2398868 h 12198480"/>
              <a:gd name="connsiteX312" fmla="*/ 1295379 w 2990433"/>
              <a:gd name="connsiteY312" fmla="*/ 2316531 h 12198480"/>
              <a:gd name="connsiteX313" fmla="*/ 1296440 w 2990433"/>
              <a:gd name="connsiteY313" fmla="*/ 2315986 h 12198480"/>
              <a:gd name="connsiteX314" fmla="*/ 1266198 w 2990433"/>
              <a:gd name="connsiteY314" fmla="*/ 2198194 h 12198480"/>
              <a:gd name="connsiteX315" fmla="*/ 1230142 w 2990433"/>
              <a:gd name="connsiteY315" fmla="*/ 2013310 h 12198480"/>
              <a:gd name="connsiteX316" fmla="*/ 1218901 w 2990433"/>
              <a:gd name="connsiteY316" fmla="*/ 1656882 h 12198480"/>
              <a:gd name="connsiteX317" fmla="*/ 1220346 w 2990433"/>
              <a:gd name="connsiteY317" fmla="*/ 1644227 h 12198480"/>
              <a:gd name="connsiteX318" fmla="*/ 1219803 w 2990433"/>
              <a:gd name="connsiteY318" fmla="*/ 1644779 h 12198480"/>
              <a:gd name="connsiteX319" fmla="*/ 1179707 w 2990433"/>
              <a:gd name="connsiteY319" fmla="*/ 1673192 h 12198480"/>
              <a:gd name="connsiteX320" fmla="*/ 1091045 w 2990433"/>
              <a:gd name="connsiteY320" fmla="*/ 1679700 h 12198480"/>
              <a:gd name="connsiteX321" fmla="*/ 1035154 w 2990433"/>
              <a:gd name="connsiteY321" fmla="*/ 1785675 h 12198480"/>
              <a:gd name="connsiteX322" fmla="*/ 1012487 w 2990433"/>
              <a:gd name="connsiteY322" fmla="*/ 1791319 h 12198480"/>
              <a:gd name="connsiteX323" fmla="*/ 999947 w 2990433"/>
              <a:gd name="connsiteY323" fmla="*/ 1788985 h 12198480"/>
              <a:gd name="connsiteX324" fmla="*/ 1008892 w 2990433"/>
              <a:gd name="connsiteY324" fmla="*/ 1774869 h 12198480"/>
              <a:gd name="connsiteX325" fmla="*/ 1082677 w 2990433"/>
              <a:gd name="connsiteY325" fmla="*/ 1565706 h 12198480"/>
              <a:gd name="connsiteX326" fmla="*/ 1137990 w 2990433"/>
              <a:gd name="connsiteY326" fmla="*/ 1625316 h 12198480"/>
              <a:gd name="connsiteX327" fmla="*/ 1195836 w 2990433"/>
              <a:gd name="connsiteY327" fmla="*/ 1621866 h 12198480"/>
              <a:gd name="connsiteX328" fmla="*/ 1223452 w 2990433"/>
              <a:gd name="connsiteY328" fmla="*/ 1617032 h 12198480"/>
              <a:gd name="connsiteX329" fmla="*/ 1240825 w 2990433"/>
              <a:gd name="connsiteY329" fmla="*/ 1464956 h 12198480"/>
              <a:gd name="connsiteX330" fmla="*/ 1456126 w 2990433"/>
              <a:gd name="connsiteY330" fmla="*/ 61126 h 12198480"/>
              <a:gd name="connsiteX331" fmla="*/ 1664711 w 2990433"/>
              <a:gd name="connsiteY331" fmla="*/ 300498 h 12198480"/>
              <a:gd name="connsiteX332" fmla="*/ 1557928 w 2990433"/>
              <a:gd name="connsiteY332" fmla="*/ 754033 h 12198480"/>
              <a:gd name="connsiteX333" fmla="*/ 1526325 w 2990433"/>
              <a:gd name="connsiteY333" fmla="*/ 1017403 h 12198480"/>
              <a:gd name="connsiteX334" fmla="*/ 1505195 w 2990433"/>
              <a:gd name="connsiteY334" fmla="*/ 1207564 h 12198480"/>
              <a:gd name="connsiteX335" fmla="*/ 1514476 w 2990433"/>
              <a:gd name="connsiteY335" fmla="*/ 1202920 h 12198480"/>
              <a:gd name="connsiteX336" fmla="*/ 1629749 w 2990433"/>
              <a:gd name="connsiteY336" fmla="*/ 1385470 h 12198480"/>
              <a:gd name="connsiteX337" fmla="*/ 1736077 w 2990433"/>
              <a:gd name="connsiteY337" fmla="*/ 1619615 h 12198480"/>
              <a:gd name="connsiteX338" fmla="*/ 1819861 w 2990433"/>
              <a:gd name="connsiteY338" fmla="*/ 1893616 h 12198480"/>
              <a:gd name="connsiteX339" fmla="*/ 1785356 w 2990433"/>
              <a:gd name="connsiteY339" fmla="*/ 2290909 h 12198480"/>
              <a:gd name="connsiteX340" fmla="*/ 1583052 w 2990433"/>
              <a:gd name="connsiteY340" fmla="*/ 2484037 h 12198480"/>
              <a:gd name="connsiteX341" fmla="*/ 1471492 w 2990433"/>
              <a:gd name="connsiteY341" fmla="*/ 2493023 h 12198480"/>
              <a:gd name="connsiteX342" fmla="*/ 1464909 w 2990433"/>
              <a:gd name="connsiteY342" fmla="*/ 2492164 h 12198480"/>
              <a:gd name="connsiteX343" fmla="*/ 1476639 w 2990433"/>
              <a:gd name="connsiteY343" fmla="*/ 2540099 h 12198480"/>
              <a:gd name="connsiteX344" fmla="*/ 1641277 w 2990433"/>
              <a:gd name="connsiteY344" fmla="*/ 3103736 h 12198480"/>
              <a:gd name="connsiteX345" fmla="*/ 1675855 w 2990433"/>
              <a:gd name="connsiteY345" fmla="*/ 3256296 h 12198480"/>
              <a:gd name="connsiteX346" fmla="*/ 1687281 w 2990433"/>
              <a:gd name="connsiteY346" fmla="*/ 3314010 h 12198480"/>
              <a:gd name="connsiteX347" fmla="*/ 1691272 w 2990433"/>
              <a:gd name="connsiteY347" fmla="*/ 3302322 h 12198480"/>
              <a:gd name="connsiteX348" fmla="*/ 1704958 w 2990433"/>
              <a:gd name="connsiteY348" fmla="*/ 3277341 h 12198480"/>
              <a:gd name="connsiteX349" fmla="*/ 1761200 w 2990433"/>
              <a:gd name="connsiteY349" fmla="*/ 3349618 h 12198480"/>
              <a:gd name="connsiteX350" fmla="*/ 1875545 w 2990433"/>
              <a:gd name="connsiteY350" fmla="*/ 3519502 h 12198480"/>
              <a:gd name="connsiteX351" fmla="*/ 2036255 w 2990433"/>
              <a:gd name="connsiteY351" fmla="*/ 3800591 h 12198480"/>
              <a:gd name="connsiteX352" fmla="*/ 2050641 w 2990433"/>
              <a:gd name="connsiteY352" fmla="*/ 3880019 h 12198480"/>
              <a:gd name="connsiteX353" fmla="*/ 2034168 w 2990433"/>
              <a:gd name="connsiteY353" fmla="*/ 4119099 h 12198480"/>
              <a:gd name="connsiteX354" fmla="*/ 2016198 w 2990433"/>
              <a:gd name="connsiteY354" fmla="*/ 4164664 h 12198480"/>
              <a:gd name="connsiteX355" fmla="*/ 2037887 w 2990433"/>
              <a:gd name="connsiteY355" fmla="*/ 4169763 h 12198480"/>
              <a:gd name="connsiteX356" fmla="*/ 2159670 w 2990433"/>
              <a:gd name="connsiteY356" fmla="*/ 4440972 h 12198480"/>
              <a:gd name="connsiteX357" fmla="*/ 2215333 w 2990433"/>
              <a:gd name="connsiteY357" fmla="*/ 4678835 h 12198480"/>
              <a:gd name="connsiteX358" fmla="*/ 2223555 w 2990433"/>
              <a:gd name="connsiteY358" fmla="*/ 4769162 h 12198480"/>
              <a:gd name="connsiteX359" fmla="*/ 2229317 w 2990433"/>
              <a:gd name="connsiteY359" fmla="*/ 4882775 h 12198480"/>
              <a:gd name="connsiteX360" fmla="*/ 2230579 w 2990433"/>
              <a:gd name="connsiteY360" fmla="*/ 4885189 h 12198480"/>
              <a:gd name="connsiteX361" fmla="*/ 2231770 w 2990433"/>
              <a:gd name="connsiteY361" fmla="*/ 4904438 h 12198480"/>
              <a:gd name="connsiteX362" fmla="*/ 2230707 w 2990433"/>
              <a:gd name="connsiteY362" fmla="*/ 4910184 h 12198480"/>
              <a:gd name="connsiteX363" fmla="*/ 2231559 w 2990433"/>
              <a:gd name="connsiteY363" fmla="*/ 4926980 h 12198480"/>
              <a:gd name="connsiteX364" fmla="*/ 2231537 w 2990433"/>
              <a:gd name="connsiteY364" fmla="*/ 4974937 h 12198480"/>
              <a:gd name="connsiteX365" fmla="*/ 2251216 w 2990433"/>
              <a:gd name="connsiteY365" fmla="*/ 4992346 h 12198480"/>
              <a:gd name="connsiteX366" fmla="*/ 2332179 w 2990433"/>
              <a:gd name="connsiteY366" fmla="*/ 5037589 h 12198480"/>
              <a:gd name="connsiteX367" fmla="*/ 2331881 w 2990433"/>
              <a:gd name="connsiteY367" fmla="*/ 5069439 h 12198480"/>
              <a:gd name="connsiteX368" fmla="*/ 2332017 w 2990433"/>
              <a:gd name="connsiteY368" fmla="*/ 5072288 h 12198480"/>
              <a:gd name="connsiteX369" fmla="*/ 2319479 w 2990433"/>
              <a:gd name="connsiteY369" fmla="*/ 5062989 h 12198480"/>
              <a:gd name="connsiteX370" fmla="*/ 2274037 w 2990433"/>
              <a:gd name="connsiteY370" fmla="*/ 5041657 h 12198480"/>
              <a:gd name="connsiteX371" fmla="*/ 2231513 w 2990433"/>
              <a:gd name="connsiteY371" fmla="*/ 5025390 h 12198480"/>
              <a:gd name="connsiteX372" fmla="*/ 2231491 w 2990433"/>
              <a:gd name="connsiteY372" fmla="*/ 5072409 h 12198480"/>
              <a:gd name="connsiteX373" fmla="*/ 2187687 w 2990433"/>
              <a:gd name="connsiteY373" fmla="*/ 5343043 h 12198480"/>
              <a:gd name="connsiteX374" fmla="*/ 2028381 w 2990433"/>
              <a:gd name="connsiteY374" fmla="*/ 5774965 h 12198480"/>
              <a:gd name="connsiteX375" fmla="*/ 1840603 w 2990433"/>
              <a:gd name="connsiteY375" fmla="*/ 5992496 h 12198480"/>
              <a:gd name="connsiteX376" fmla="*/ 1835982 w 2990433"/>
              <a:gd name="connsiteY376" fmla="*/ 6007756 h 12198480"/>
              <a:gd name="connsiteX377" fmla="*/ 1876251 w 2990433"/>
              <a:gd name="connsiteY377" fmla="*/ 6076947 h 12198480"/>
              <a:gd name="connsiteX378" fmla="*/ 2045960 w 2990433"/>
              <a:gd name="connsiteY378" fmla="*/ 6459933 h 12198480"/>
              <a:gd name="connsiteX379" fmla="*/ 2167626 w 2990433"/>
              <a:gd name="connsiteY379" fmla="*/ 6670694 h 12198480"/>
              <a:gd name="connsiteX380" fmla="*/ 2325572 w 2990433"/>
              <a:gd name="connsiteY380" fmla="*/ 6893438 h 12198480"/>
              <a:gd name="connsiteX381" fmla="*/ 2396565 w 2990433"/>
              <a:gd name="connsiteY381" fmla="*/ 7137211 h 12198480"/>
              <a:gd name="connsiteX382" fmla="*/ 2295710 w 2990433"/>
              <a:gd name="connsiteY382" fmla="*/ 6968861 h 12198480"/>
              <a:gd name="connsiteX383" fmla="*/ 2163925 w 2990433"/>
              <a:gd name="connsiteY383" fmla="*/ 6861366 h 12198480"/>
              <a:gd name="connsiteX384" fmla="*/ 2214679 w 2990433"/>
              <a:gd name="connsiteY384" fmla="*/ 7311671 h 12198480"/>
              <a:gd name="connsiteX385" fmla="*/ 2255811 w 2990433"/>
              <a:gd name="connsiteY385" fmla="*/ 7630866 h 12198480"/>
              <a:gd name="connsiteX386" fmla="*/ 2338566 w 2990433"/>
              <a:gd name="connsiteY386" fmla="*/ 8034884 h 12198480"/>
              <a:gd name="connsiteX387" fmla="*/ 2267161 w 2990433"/>
              <a:gd name="connsiteY387" fmla="*/ 8508801 h 12198480"/>
              <a:gd name="connsiteX388" fmla="*/ 2062900 w 2990433"/>
              <a:gd name="connsiteY388" fmla="*/ 8860658 h 12198480"/>
              <a:gd name="connsiteX389" fmla="*/ 2046767 w 2990433"/>
              <a:gd name="connsiteY389" fmla="*/ 8875712 h 12198480"/>
              <a:gd name="connsiteX390" fmla="*/ 2083683 w 2990433"/>
              <a:gd name="connsiteY390" fmla="*/ 9005682 h 12198480"/>
              <a:gd name="connsiteX391" fmla="*/ 2321842 w 2990433"/>
              <a:gd name="connsiteY391" fmla="*/ 9599142 h 12198480"/>
              <a:gd name="connsiteX392" fmla="*/ 2589810 w 2990433"/>
              <a:gd name="connsiteY392" fmla="*/ 10127040 h 12198480"/>
              <a:gd name="connsiteX393" fmla="*/ 2621430 w 2990433"/>
              <a:gd name="connsiteY393" fmla="*/ 10195386 h 12198480"/>
              <a:gd name="connsiteX394" fmla="*/ 2644425 w 2990433"/>
              <a:gd name="connsiteY394" fmla="*/ 10177151 h 12198480"/>
              <a:gd name="connsiteX395" fmla="*/ 2693926 w 2990433"/>
              <a:gd name="connsiteY395" fmla="*/ 10157600 h 12198480"/>
              <a:gd name="connsiteX396" fmla="*/ 2749239 w 2990433"/>
              <a:gd name="connsiteY396" fmla="*/ 10217210 h 12198480"/>
              <a:gd name="connsiteX397" fmla="*/ 2855215 w 2990433"/>
              <a:gd name="connsiteY397" fmla="*/ 10273101 h 12198480"/>
              <a:gd name="connsiteX398" fmla="*/ 2905300 w 2990433"/>
              <a:gd name="connsiteY398" fmla="*/ 10434969 h 12198480"/>
              <a:gd name="connsiteX399" fmla="*/ 2687779 w 2990433"/>
              <a:gd name="connsiteY399" fmla="*/ 5494789 h 12198480"/>
              <a:gd name="connsiteX400" fmla="*/ 2497279 w 2990433"/>
              <a:gd name="connsiteY400" fmla="*/ 5418589 h 12198480"/>
              <a:gd name="connsiteX401" fmla="*/ 2471879 w 2990433"/>
              <a:gd name="connsiteY401" fmla="*/ 5253489 h 12198480"/>
              <a:gd name="connsiteX402" fmla="*/ 2382979 w 2990433"/>
              <a:gd name="connsiteY402" fmla="*/ 5189989 h 12198480"/>
              <a:gd name="connsiteX403" fmla="*/ 2281379 w 2990433"/>
              <a:gd name="connsiteY403" fmla="*/ 5189989 h 12198480"/>
              <a:gd name="connsiteX404" fmla="*/ 2342399 w 2990433"/>
              <a:gd name="connsiteY404" fmla="*/ 5143853 h 12198480"/>
              <a:gd name="connsiteX405" fmla="*/ 2352836 w 2990433"/>
              <a:gd name="connsiteY405" fmla="*/ 5131914 h 12198480"/>
              <a:gd name="connsiteX406" fmla="*/ 2357579 w 2990433"/>
              <a:gd name="connsiteY406" fmla="*/ 5151889 h 12198480"/>
              <a:gd name="connsiteX407" fmla="*/ 2471879 w 2990433"/>
              <a:gd name="connsiteY407" fmla="*/ 5215390 h 12198480"/>
              <a:gd name="connsiteX408" fmla="*/ 2522679 w 2990433"/>
              <a:gd name="connsiteY408" fmla="*/ 5266189 h 12198480"/>
              <a:gd name="connsiteX409" fmla="*/ 2522679 w 2990433"/>
              <a:gd name="connsiteY409" fmla="*/ 5393190 h 12198480"/>
              <a:gd name="connsiteX410" fmla="*/ 2687779 w 2990433"/>
              <a:gd name="connsiteY410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87743 w 2990433"/>
              <a:gd name="connsiteY283" fmla="*/ 4859387 h 12198480"/>
              <a:gd name="connsiteX284" fmla="*/ 369022 w 2990433"/>
              <a:gd name="connsiteY284" fmla="*/ 4709983 h 12198480"/>
              <a:gd name="connsiteX285" fmla="*/ 760443 w 2990433"/>
              <a:gd name="connsiteY285" fmla="*/ 4570830 h 12198480"/>
              <a:gd name="connsiteX286" fmla="*/ 974561 w 2990433"/>
              <a:gd name="connsiteY286" fmla="*/ 4507682 h 12198480"/>
              <a:gd name="connsiteX287" fmla="*/ 1352419 w 2990433"/>
              <a:gd name="connsiteY287" fmla="*/ 4372890 h 12198480"/>
              <a:gd name="connsiteX288" fmla="*/ 1554144 w 2990433"/>
              <a:gd name="connsiteY288" fmla="*/ 4345348 h 12198480"/>
              <a:gd name="connsiteX289" fmla="*/ 1674295 w 2990433"/>
              <a:gd name="connsiteY289" fmla="*/ 4247388 h 12198480"/>
              <a:gd name="connsiteX290" fmla="*/ 1698622 w 2990433"/>
              <a:gd name="connsiteY290" fmla="*/ 4246884 h 12198480"/>
              <a:gd name="connsiteX291" fmla="*/ 1672817 w 2990433"/>
              <a:gd name="connsiteY291" fmla="*/ 3960282 h 12198480"/>
              <a:gd name="connsiteX292" fmla="*/ 1647909 w 2990433"/>
              <a:gd name="connsiteY292" fmla="*/ 3714490 h 12198480"/>
              <a:gd name="connsiteX293" fmla="*/ 1563773 w 2990433"/>
              <a:gd name="connsiteY293" fmla="*/ 3262236 h 12198480"/>
              <a:gd name="connsiteX294" fmla="*/ 1427114 w 2990433"/>
              <a:gd name="connsiteY294" fmla="*/ 2788369 h 12198480"/>
              <a:gd name="connsiteX295" fmla="*/ 1377245 w 2990433"/>
              <a:gd name="connsiteY295" fmla="*/ 2610469 h 12198480"/>
              <a:gd name="connsiteX296" fmla="*/ 1344141 w 2990433"/>
              <a:gd name="connsiteY296" fmla="*/ 2493125 h 12198480"/>
              <a:gd name="connsiteX297" fmla="*/ 1325222 w 2990433"/>
              <a:gd name="connsiteY297" fmla="*/ 2498090 h 12198480"/>
              <a:gd name="connsiteX298" fmla="*/ 1219460 w 2990433"/>
              <a:gd name="connsiteY298" fmla="*/ 2561666 h 12198480"/>
              <a:gd name="connsiteX299" fmla="*/ 1067820 w 2990433"/>
              <a:gd name="connsiteY299" fmla="*/ 2751076 h 12198480"/>
              <a:gd name="connsiteX300" fmla="*/ 956037 w 2990433"/>
              <a:gd name="connsiteY300" fmla="*/ 2963027 h 12198480"/>
              <a:gd name="connsiteX301" fmla="*/ 812414 w 2990433"/>
              <a:gd name="connsiteY301" fmla="*/ 3088179 h 12198480"/>
              <a:gd name="connsiteX302" fmla="*/ 600813 w 2990433"/>
              <a:gd name="connsiteY302" fmla="*/ 3154649 h 12198480"/>
              <a:gd name="connsiteX303" fmla="*/ 507502 w 2990433"/>
              <a:gd name="connsiteY303" fmla="*/ 3097828 h 12198480"/>
              <a:gd name="connsiteX304" fmla="*/ 355160 w 2990433"/>
              <a:gd name="connsiteY304" fmla="*/ 2930732 h 12198480"/>
              <a:gd name="connsiteX305" fmla="*/ 32933 w 2990433"/>
              <a:gd name="connsiteY305" fmla="*/ 2877981 h 12198480"/>
              <a:gd name="connsiteX306" fmla="*/ 52687 w 2990433"/>
              <a:gd name="connsiteY306" fmla="*/ 2800127 h 12198480"/>
              <a:gd name="connsiteX307" fmla="*/ 374913 w 2990433"/>
              <a:gd name="connsiteY307" fmla="*/ 2852876 h 12198480"/>
              <a:gd name="connsiteX308" fmla="*/ 651125 w 2990433"/>
              <a:gd name="connsiteY308" fmla="*/ 2972676 h 12198480"/>
              <a:gd name="connsiteX309" fmla="*/ 881550 w 2990433"/>
              <a:gd name="connsiteY309" fmla="*/ 2815685 h 12198480"/>
              <a:gd name="connsiteX310" fmla="*/ 984386 w 2990433"/>
              <a:gd name="connsiteY310" fmla="*/ 2655326 h 12198480"/>
              <a:gd name="connsiteX311" fmla="*/ 1182041 w 2990433"/>
              <a:gd name="connsiteY311" fmla="*/ 2398868 h 12198480"/>
              <a:gd name="connsiteX312" fmla="*/ 1295379 w 2990433"/>
              <a:gd name="connsiteY312" fmla="*/ 2316531 h 12198480"/>
              <a:gd name="connsiteX313" fmla="*/ 1296440 w 2990433"/>
              <a:gd name="connsiteY313" fmla="*/ 2315986 h 12198480"/>
              <a:gd name="connsiteX314" fmla="*/ 1266198 w 2990433"/>
              <a:gd name="connsiteY314" fmla="*/ 2198194 h 12198480"/>
              <a:gd name="connsiteX315" fmla="*/ 1230142 w 2990433"/>
              <a:gd name="connsiteY315" fmla="*/ 2013310 h 12198480"/>
              <a:gd name="connsiteX316" fmla="*/ 1218901 w 2990433"/>
              <a:gd name="connsiteY316" fmla="*/ 1656882 h 12198480"/>
              <a:gd name="connsiteX317" fmla="*/ 1220346 w 2990433"/>
              <a:gd name="connsiteY317" fmla="*/ 1644227 h 12198480"/>
              <a:gd name="connsiteX318" fmla="*/ 1219803 w 2990433"/>
              <a:gd name="connsiteY318" fmla="*/ 1644779 h 12198480"/>
              <a:gd name="connsiteX319" fmla="*/ 1179707 w 2990433"/>
              <a:gd name="connsiteY319" fmla="*/ 1673192 h 12198480"/>
              <a:gd name="connsiteX320" fmla="*/ 1091045 w 2990433"/>
              <a:gd name="connsiteY320" fmla="*/ 1679700 h 12198480"/>
              <a:gd name="connsiteX321" fmla="*/ 1035154 w 2990433"/>
              <a:gd name="connsiteY321" fmla="*/ 1785675 h 12198480"/>
              <a:gd name="connsiteX322" fmla="*/ 1012487 w 2990433"/>
              <a:gd name="connsiteY322" fmla="*/ 1791319 h 12198480"/>
              <a:gd name="connsiteX323" fmla="*/ 999947 w 2990433"/>
              <a:gd name="connsiteY323" fmla="*/ 1788985 h 12198480"/>
              <a:gd name="connsiteX324" fmla="*/ 1008892 w 2990433"/>
              <a:gd name="connsiteY324" fmla="*/ 1774869 h 12198480"/>
              <a:gd name="connsiteX325" fmla="*/ 1082677 w 2990433"/>
              <a:gd name="connsiteY325" fmla="*/ 1565706 h 12198480"/>
              <a:gd name="connsiteX326" fmla="*/ 1137990 w 2990433"/>
              <a:gd name="connsiteY326" fmla="*/ 1625316 h 12198480"/>
              <a:gd name="connsiteX327" fmla="*/ 1195836 w 2990433"/>
              <a:gd name="connsiteY327" fmla="*/ 1621866 h 12198480"/>
              <a:gd name="connsiteX328" fmla="*/ 1223452 w 2990433"/>
              <a:gd name="connsiteY328" fmla="*/ 1617032 h 12198480"/>
              <a:gd name="connsiteX329" fmla="*/ 1240825 w 2990433"/>
              <a:gd name="connsiteY329" fmla="*/ 1464956 h 12198480"/>
              <a:gd name="connsiteX330" fmla="*/ 1456126 w 2990433"/>
              <a:gd name="connsiteY330" fmla="*/ 61126 h 12198480"/>
              <a:gd name="connsiteX331" fmla="*/ 1664711 w 2990433"/>
              <a:gd name="connsiteY331" fmla="*/ 300498 h 12198480"/>
              <a:gd name="connsiteX332" fmla="*/ 1557928 w 2990433"/>
              <a:gd name="connsiteY332" fmla="*/ 754033 h 12198480"/>
              <a:gd name="connsiteX333" fmla="*/ 1526325 w 2990433"/>
              <a:gd name="connsiteY333" fmla="*/ 1017403 h 12198480"/>
              <a:gd name="connsiteX334" fmla="*/ 1505195 w 2990433"/>
              <a:gd name="connsiteY334" fmla="*/ 1207564 h 12198480"/>
              <a:gd name="connsiteX335" fmla="*/ 1514476 w 2990433"/>
              <a:gd name="connsiteY335" fmla="*/ 1202920 h 12198480"/>
              <a:gd name="connsiteX336" fmla="*/ 1629749 w 2990433"/>
              <a:gd name="connsiteY336" fmla="*/ 1385470 h 12198480"/>
              <a:gd name="connsiteX337" fmla="*/ 1736077 w 2990433"/>
              <a:gd name="connsiteY337" fmla="*/ 1619615 h 12198480"/>
              <a:gd name="connsiteX338" fmla="*/ 1819861 w 2990433"/>
              <a:gd name="connsiteY338" fmla="*/ 1893616 h 12198480"/>
              <a:gd name="connsiteX339" fmla="*/ 1785356 w 2990433"/>
              <a:gd name="connsiteY339" fmla="*/ 2290909 h 12198480"/>
              <a:gd name="connsiteX340" fmla="*/ 1583052 w 2990433"/>
              <a:gd name="connsiteY340" fmla="*/ 2484037 h 12198480"/>
              <a:gd name="connsiteX341" fmla="*/ 1471492 w 2990433"/>
              <a:gd name="connsiteY341" fmla="*/ 2493023 h 12198480"/>
              <a:gd name="connsiteX342" fmla="*/ 1464909 w 2990433"/>
              <a:gd name="connsiteY342" fmla="*/ 2492164 h 12198480"/>
              <a:gd name="connsiteX343" fmla="*/ 1476639 w 2990433"/>
              <a:gd name="connsiteY343" fmla="*/ 2540099 h 12198480"/>
              <a:gd name="connsiteX344" fmla="*/ 1641277 w 2990433"/>
              <a:gd name="connsiteY344" fmla="*/ 3103736 h 12198480"/>
              <a:gd name="connsiteX345" fmla="*/ 1675855 w 2990433"/>
              <a:gd name="connsiteY345" fmla="*/ 3256296 h 12198480"/>
              <a:gd name="connsiteX346" fmla="*/ 1687281 w 2990433"/>
              <a:gd name="connsiteY346" fmla="*/ 3314010 h 12198480"/>
              <a:gd name="connsiteX347" fmla="*/ 1691272 w 2990433"/>
              <a:gd name="connsiteY347" fmla="*/ 3302322 h 12198480"/>
              <a:gd name="connsiteX348" fmla="*/ 1704958 w 2990433"/>
              <a:gd name="connsiteY348" fmla="*/ 3277341 h 12198480"/>
              <a:gd name="connsiteX349" fmla="*/ 1761200 w 2990433"/>
              <a:gd name="connsiteY349" fmla="*/ 3349618 h 12198480"/>
              <a:gd name="connsiteX350" fmla="*/ 1875545 w 2990433"/>
              <a:gd name="connsiteY350" fmla="*/ 3519502 h 12198480"/>
              <a:gd name="connsiteX351" fmla="*/ 2036255 w 2990433"/>
              <a:gd name="connsiteY351" fmla="*/ 3800591 h 12198480"/>
              <a:gd name="connsiteX352" fmla="*/ 2050641 w 2990433"/>
              <a:gd name="connsiteY352" fmla="*/ 3880019 h 12198480"/>
              <a:gd name="connsiteX353" fmla="*/ 2034168 w 2990433"/>
              <a:gd name="connsiteY353" fmla="*/ 4119099 h 12198480"/>
              <a:gd name="connsiteX354" fmla="*/ 2016198 w 2990433"/>
              <a:gd name="connsiteY354" fmla="*/ 4164664 h 12198480"/>
              <a:gd name="connsiteX355" fmla="*/ 2037887 w 2990433"/>
              <a:gd name="connsiteY355" fmla="*/ 4169763 h 12198480"/>
              <a:gd name="connsiteX356" fmla="*/ 2159670 w 2990433"/>
              <a:gd name="connsiteY356" fmla="*/ 4440972 h 12198480"/>
              <a:gd name="connsiteX357" fmla="*/ 2215333 w 2990433"/>
              <a:gd name="connsiteY357" fmla="*/ 4678835 h 12198480"/>
              <a:gd name="connsiteX358" fmla="*/ 2223555 w 2990433"/>
              <a:gd name="connsiteY358" fmla="*/ 4769162 h 12198480"/>
              <a:gd name="connsiteX359" fmla="*/ 2229317 w 2990433"/>
              <a:gd name="connsiteY359" fmla="*/ 4882775 h 12198480"/>
              <a:gd name="connsiteX360" fmla="*/ 2230579 w 2990433"/>
              <a:gd name="connsiteY360" fmla="*/ 4885189 h 12198480"/>
              <a:gd name="connsiteX361" fmla="*/ 2231770 w 2990433"/>
              <a:gd name="connsiteY361" fmla="*/ 4904438 h 12198480"/>
              <a:gd name="connsiteX362" fmla="*/ 2230707 w 2990433"/>
              <a:gd name="connsiteY362" fmla="*/ 4910184 h 12198480"/>
              <a:gd name="connsiteX363" fmla="*/ 2231559 w 2990433"/>
              <a:gd name="connsiteY363" fmla="*/ 4926980 h 12198480"/>
              <a:gd name="connsiteX364" fmla="*/ 2231537 w 2990433"/>
              <a:gd name="connsiteY364" fmla="*/ 4974937 h 12198480"/>
              <a:gd name="connsiteX365" fmla="*/ 2251216 w 2990433"/>
              <a:gd name="connsiteY365" fmla="*/ 4992346 h 12198480"/>
              <a:gd name="connsiteX366" fmla="*/ 2332179 w 2990433"/>
              <a:gd name="connsiteY366" fmla="*/ 5037589 h 12198480"/>
              <a:gd name="connsiteX367" fmla="*/ 2331881 w 2990433"/>
              <a:gd name="connsiteY367" fmla="*/ 5069439 h 12198480"/>
              <a:gd name="connsiteX368" fmla="*/ 2332017 w 2990433"/>
              <a:gd name="connsiteY368" fmla="*/ 5072288 h 12198480"/>
              <a:gd name="connsiteX369" fmla="*/ 2319479 w 2990433"/>
              <a:gd name="connsiteY369" fmla="*/ 5062989 h 12198480"/>
              <a:gd name="connsiteX370" fmla="*/ 2274037 w 2990433"/>
              <a:gd name="connsiteY370" fmla="*/ 5041657 h 12198480"/>
              <a:gd name="connsiteX371" fmla="*/ 2231513 w 2990433"/>
              <a:gd name="connsiteY371" fmla="*/ 5025390 h 12198480"/>
              <a:gd name="connsiteX372" fmla="*/ 2231491 w 2990433"/>
              <a:gd name="connsiteY372" fmla="*/ 5072409 h 12198480"/>
              <a:gd name="connsiteX373" fmla="*/ 2187687 w 2990433"/>
              <a:gd name="connsiteY373" fmla="*/ 5343043 h 12198480"/>
              <a:gd name="connsiteX374" fmla="*/ 2028381 w 2990433"/>
              <a:gd name="connsiteY374" fmla="*/ 5774965 h 12198480"/>
              <a:gd name="connsiteX375" fmla="*/ 1840603 w 2990433"/>
              <a:gd name="connsiteY375" fmla="*/ 5992496 h 12198480"/>
              <a:gd name="connsiteX376" fmla="*/ 1835982 w 2990433"/>
              <a:gd name="connsiteY376" fmla="*/ 6007756 h 12198480"/>
              <a:gd name="connsiteX377" fmla="*/ 1876251 w 2990433"/>
              <a:gd name="connsiteY377" fmla="*/ 6076947 h 12198480"/>
              <a:gd name="connsiteX378" fmla="*/ 2045960 w 2990433"/>
              <a:gd name="connsiteY378" fmla="*/ 6459933 h 12198480"/>
              <a:gd name="connsiteX379" fmla="*/ 2167626 w 2990433"/>
              <a:gd name="connsiteY379" fmla="*/ 6670694 h 12198480"/>
              <a:gd name="connsiteX380" fmla="*/ 2325572 w 2990433"/>
              <a:gd name="connsiteY380" fmla="*/ 6893438 h 12198480"/>
              <a:gd name="connsiteX381" fmla="*/ 2396565 w 2990433"/>
              <a:gd name="connsiteY381" fmla="*/ 7137211 h 12198480"/>
              <a:gd name="connsiteX382" fmla="*/ 2295710 w 2990433"/>
              <a:gd name="connsiteY382" fmla="*/ 6968861 h 12198480"/>
              <a:gd name="connsiteX383" fmla="*/ 2163925 w 2990433"/>
              <a:gd name="connsiteY383" fmla="*/ 6861366 h 12198480"/>
              <a:gd name="connsiteX384" fmla="*/ 2214679 w 2990433"/>
              <a:gd name="connsiteY384" fmla="*/ 7311671 h 12198480"/>
              <a:gd name="connsiteX385" fmla="*/ 2255811 w 2990433"/>
              <a:gd name="connsiteY385" fmla="*/ 7630866 h 12198480"/>
              <a:gd name="connsiteX386" fmla="*/ 2338566 w 2990433"/>
              <a:gd name="connsiteY386" fmla="*/ 8034884 h 12198480"/>
              <a:gd name="connsiteX387" fmla="*/ 2267161 w 2990433"/>
              <a:gd name="connsiteY387" fmla="*/ 8508801 h 12198480"/>
              <a:gd name="connsiteX388" fmla="*/ 2062900 w 2990433"/>
              <a:gd name="connsiteY388" fmla="*/ 8860658 h 12198480"/>
              <a:gd name="connsiteX389" fmla="*/ 2046767 w 2990433"/>
              <a:gd name="connsiteY389" fmla="*/ 8875712 h 12198480"/>
              <a:gd name="connsiteX390" fmla="*/ 2083683 w 2990433"/>
              <a:gd name="connsiteY390" fmla="*/ 9005682 h 12198480"/>
              <a:gd name="connsiteX391" fmla="*/ 2321842 w 2990433"/>
              <a:gd name="connsiteY391" fmla="*/ 9599142 h 12198480"/>
              <a:gd name="connsiteX392" fmla="*/ 2589810 w 2990433"/>
              <a:gd name="connsiteY392" fmla="*/ 10127040 h 12198480"/>
              <a:gd name="connsiteX393" fmla="*/ 2621430 w 2990433"/>
              <a:gd name="connsiteY393" fmla="*/ 10195386 h 12198480"/>
              <a:gd name="connsiteX394" fmla="*/ 2644425 w 2990433"/>
              <a:gd name="connsiteY394" fmla="*/ 10177151 h 12198480"/>
              <a:gd name="connsiteX395" fmla="*/ 2693926 w 2990433"/>
              <a:gd name="connsiteY395" fmla="*/ 10157600 h 12198480"/>
              <a:gd name="connsiteX396" fmla="*/ 2749239 w 2990433"/>
              <a:gd name="connsiteY396" fmla="*/ 10217210 h 12198480"/>
              <a:gd name="connsiteX397" fmla="*/ 2855215 w 2990433"/>
              <a:gd name="connsiteY397" fmla="*/ 10273101 h 12198480"/>
              <a:gd name="connsiteX398" fmla="*/ 2905300 w 2990433"/>
              <a:gd name="connsiteY398" fmla="*/ 10434969 h 12198480"/>
              <a:gd name="connsiteX399" fmla="*/ 2687779 w 2990433"/>
              <a:gd name="connsiteY399" fmla="*/ 5494789 h 12198480"/>
              <a:gd name="connsiteX400" fmla="*/ 2497279 w 2990433"/>
              <a:gd name="connsiteY400" fmla="*/ 5418589 h 12198480"/>
              <a:gd name="connsiteX401" fmla="*/ 2471879 w 2990433"/>
              <a:gd name="connsiteY401" fmla="*/ 5253489 h 12198480"/>
              <a:gd name="connsiteX402" fmla="*/ 2382979 w 2990433"/>
              <a:gd name="connsiteY402" fmla="*/ 5189989 h 12198480"/>
              <a:gd name="connsiteX403" fmla="*/ 2281379 w 2990433"/>
              <a:gd name="connsiteY403" fmla="*/ 5189989 h 12198480"/>
              <a:gd name="connsiteX404" fmla="*/ 2342399 w 2990433"/>
              <a:gd name="connsiteY404" fmla="*/ 5143853 h 12198480"/>
              <a:gd name="connsiteX405" fmla="*/ 2352836 w 2990433"/>
              <a:gd name="connsiteY405" fmla="*/ 5131914 h 12198480"/>
              <a:gd name="connsiteX406" fmla="*/ 2357579 w 2990433"/>
              <a:gd name="connsiteY406" fmla="*/ 5151889 h 12198480"/>
              <a:gd name="connsiteX407" fmla="*/ 2471879 w 2990433"/>
              <a:gd name="connsiteY407" fmla="*/ 5215390 h 12198480"/>
              <a:gd name="connsiteX408" fmla="*/ 2522679 w 2990433"/>
              <a:gd name="connsiteY408" fmla="*/ 5266189 h 12198480"/>
              <a:gd name="connsiteX409" fmla="*/ 2522679 w 2990433"/>
              <a:gd name="connsiteY409" fmla="*/ 5393190 h 12198480"/>
              <a:gd name="connsiteX410" fmla="*/ 2687779 w 2990433"/>
              <a:gd name="connsiteY410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369022 w 2990433"/>
              <a:gd name="connsiteY284" fmla="*/ 4709983 h 12198480"/>
              <a:gd name="connsiteX285" fmla="*/ 760443 w 2990433"/>
              <a:gd name="connsiteY285" fmla="*/ 4570830 h 12198480"/>
              <a:gd name="connsiteX286" fmla="*/ 974561 w 2990433"/>
              <a:gd name="connsiteY286" fmla="*/ 4507682 h 12198480"/>
              <a:gd name="connsiteX287" fmla="*/ 1352419 w 2990433"/>
              <a:gd name="connsiteY287" fmla="*/ 4372890 h 12198480"/>
              <a:gd name="connsiteX288" fmla="*/ 1554144 w 2990433"/>
              <a:gd name="connsiteY288" fmla="*/ 4345348 h 12198480"/>
              <a:gd name="connsiteX289" fmla="*/ 1674295 w 2990433"/>
              <a:gd name="connsiteY289" fmla="*/ 4247388 h 12198480"/>
              <a:gd name="connsiteX290" fmla="*/ 1698622 w 2990433"/>
              <a:gd name="connsiteY290" fmla="*/ 4246884 h 12198480"/>
              <a:gd name="connsiteX291" fmla="*/ 1672817 w 2990433"/>
              <a:gd name="connsiteY291" fmla="*/ 3960282 h 12198480"/>
              <a:gd name="connsiteX292" fmla="*/ 1647909 w 2990433"/>
              <a:gd name="connsiteY292" fmla="*/ 3714490 h 12198480"/>
              <a:gd name="connsiteX293" fmla="*/ 1563773 w 2990433"/>
              <a:gd name="connsiteY293" fmla="*/ 3262236 h 12198480"/>
              <a:gd name="connsiteX294" fmla="*/ 1427114 w 2990433"/>
              <a:gd name="connsiteY294" fmla="*/ 2788369 h 12198480"/>
              <a:gd name="connsiteX295" fmla="*/ 1377245 w 2990433"/>
              <a:gd name="connsiteY295" fmla="*/ 2610469 h 12198480"/>
              <a:gd name="connsiteX296" fmla="*/ 1344141 w 2990433"/>
              <a:gd name="connsiteY296" fmla="*/ 2493125 h 12198480"/>
              <a:gd name="connsiteX297" fmla="*/ 1325222 w 2990433"/>
              <a:gd name="connsiteY297" fmla="*/ 2498090 h 12198480"/>
              <a:gd name="connsiteX298" fmla="*/ 1219460 w 2990433"/>
              <a:gd name="connsiteY298" fmla="*/ 2561666 h 12198480"/>
              <a:gd name="connsiteX299" fmla="*/ 1067820 w 2990433"/>
              <a:gd name="connsiteY299" fmla="*/ 2751076 h 12198480"/>
              <a:gd name="connsiteX300" fmla="*/ 956037 w 2990433"/>
              <a:gd name="connsiteY300" fmla="*/ 2963027 h 12198480"/>
              <a:gd name="connsiteX301" fmla="*/ 812414 w 2990433"/>
              <a:gd name="connsiteY301" fmla="*/ 3088179 h 12198480"/>
              <a:gd name="connsiteX302" fmla="*/ 600813 w 2990433"/>
              <a:gd name="connsiteY302" fmla="*/ 3154649 h 12198480"/>
              <a:gd name="connsiteX303" fmla="*/ 507502 w 2990433"/>
              <a:gd name="connsiteY303" fmla="*/ 3097828 h 12198480"/>
              <a:gd name="connsiteX304" fmla="*/ 355160 w 2990433"/>
              <a:gd name="connsiteY304" fmla="*/ 2930732 h 12198480"/>
              <a:gd name="connsiteX305" fmla="*/ 32933 w 2990433"/>
              <a:gd name="connsiteY305" fmla="*/ 2877981 h 12198480"/>
              <a:gd name="connsiteX306" fmla="*/ 52687 w 2990433"/>
              <a:gd name="connsiteY306" fmla="*/ 2800127 h 12198480"/>
              <a:gd name="connsiteX307" fmla="*/ 374913 w 2990433"/>
              <a:gd name="connsiteY307" fmla="*/ 2852876 h 12198480"/>
              <a:gd name="connsiteX308" fmla="*/ 651125 w 2990433"/>
              <a:gd name="connsiteY308" fmla="*/ 2972676 h 12198480"/>
              <a:gd name="connsiteX309" fmla="*/ 881550 w 2990433"/>
              <a:gd name="connsiteY309" fmla="*/ 2815685 h 12198480"/>
              <a:gd name="connsiteX310" fmla="*/ 984386 w 2990433"/>
              <a:gd name="connsiteY310" fmla="*/ 2655326 h 12198480"/>
              <a:gd name="connsiteX311" fmla="*/ 1182041 w 2990433"/>
              <a:gd name="connsiteY311" fmla="*/ 2398868 h 12198480"/>
              <a:gd name="connsiteX312" fmla="*/ 1295379 w 2990433"/>
              <a:gd name="connsiteY312" fmla="*/ 2316531 h 12198480"/>
              <a:gd name="connsiteX313" fmla="*/ 1296440 w 2990433"/>
              <a:gd name="connsiteY313" fmla="*/ 2315986 h 12198480"/>
              <a:gd name="connsiteX314" fmla="*/ 1266198 w 2990433"/>
              <a:gd name="connsiteY314" fmla="*/ 2198194 h 12198480"/>
              <a:gd name="connsiteX315" fmla="*/ 1230142 w 2990433"/>
              <a:gd name="connsiteY315" fmla="*/ 2013310 h 12198480"/>
              <a:gd name="connsiteX316" fmla="*/ 1218901 w 2990433"/>
              <a:gd name="connsiteY316" fmla="*/ 1656882 h 12198480"/>
              <a:gd name="connsiteX317" fmla="*/ 1220346 w 2990433"/>
              <a:gd name="connsiteY317" fmla="*/ 1644227 h 12198480"/>
              <a:gd name="connsiteX318" fmla="*/ 1219803 w 2990433"/>
              <a:gd name="connsiteY318" fmla="*/ 1644779 h 12198480"/>
              <a:gd name="connsiteX319" fmla="*/ 1179707 w 2990433"/>
              <a:gd name="connsiteY319" fmla="*/ 1673192 h 12198480"/>
              <a:gd name="connsiteX320" fmla="*/ 1091045 w 2990433"/>
              <a:gd name="connsiteY320" fmla="*/ 1679700 h 12198480"/>
              <a:gd name="connsiteX321" fmla="*/ 1035154 w 2990433"/>
              <a:gd name="connsiteY321" fmla="*/ 1785675 h 12198480"/>
              <a:gd name="connsiteX322" fmla="*/ 1012487 w 2990433"/>
              <a:gd name="connsiteY322" fmla="*/ 1791319 h 12198480"/>
              <a:gd name="connsiteX323" fmla="*/ 999947 w 2990433"/>
              <a:gd name="connsiteY323" fmla="*/ 1788985 h 12198480"/>
              <a:gd name="connsiteX324" fmla="*/ 1008892 w 2990433"/>
              <a:gd name="connsiteY324" fmla="*/ 1774869 h 12198480"/>
              <a:gd name="connsiteX325" fmla="*/ 1082677 w 2990433"/>
              <a:gd name="connsiteY325" fmla="*/ 1565706 h 12198480"/>
              <a:gd name="connsiteX326" fmla="*/ 1137990 w 2990433"/>
              <a:gd name="connsiteY326" fmla="*/ 1625316 h 12198480"/>
              <a:gd name="connsiteX327" fmla="*/ 1195836 w 2990433"/>
              <a:gd name="connsiteY327" fmla="*/ 1621866 h 12198480"/>
              <a:gd name="connsiteX328" fmla="*/ 1223452 w 2990433"/>
              <a:gd name="connsiteY328" fmla="*/ 1617032 h 12198480"/>
              <a:gd name="connsiteX329" fmla="*/ 1240825 w 2990433"/>
              <a:gd name="connsiteY329" fmla="*/ 1464956 h 12198480"/>
              <a:gd name="connsiteX330" fmla="*/ 1456126 w 2990433"/>
              <a:gd name="connsiteY330" fmla="*/ 61126 h 12198480"/>
              <a:gd name="connsiteX331" fmla="*/ 1664711 w 2990433"/>
              <a:gd name="connsiteY331" fmla="*/ 300498 h 12198480"/>
              <a:gd name="connsiteX332" fmla="*/ 1557928 w 2990433"/>
              <a:gd name="connsiteY332" fmla="*/ 754033 h 12198480"/>
              <a:gd name="connsiteX333" fmla="*/ 1526325 w 2990433"/>
              <a:gd name="connsiteY333" fmla="*/ 1017403 h 12198480"/>
              <a:gd name="connsiteX334" fmla="*/ 1505195 w 2990433"/>
              <a:gd name="connsiteY334" fmla="*/ 1207564 h 12198480"/>
              <a:gd name="connsiteX335" fmla="*/ 1514476 w 2990433"/>
              <a:gd name="connsiteY335" fmla="*/ 1202920 h 12198480"/>
              <a:gd name="connsiteX336" fmla="*/ 1629749 w 2990433"/>
              <a:gd name="connsiteY336" fmla="*/ 1385470 h 12198480"/>
              <a:gd name="connsiteX337" fmla="*/ 1736077 w 2990433"/>
              <a:gd name="connsiteY337" fmla="*/ 1619615 h 12198480"/>
              <a:gd name="connsiteX338" fmla="*/ 1819861 w 2990433"/>
              <a:gd name="connsiteY338" fmla="*/ 1893616 h 12198480"/>
              <a:gd name="connsiteX339" fmla="*/ 1785356 w 2990433"/>
              <a:gd name="connsiteY339" fmla="*/ 2290909 h 12198480"/>
              <a:gd name="connsiteX340" fmla="*/ 1583052 w 2990433"/>
              <a:gd name="connsiteY340" fmla="*/ 2484037 h 12198480"/>
              <a:gd name="connsiteX341" fmla="*/ 1471492 w 2990433"/>
              <a:gd name="connsiteY341" fmla="*/ 2493023 h 12198480"/>
              <a:gd name="connsiteX342" fmla="*/ 1464909 w 2990433"/>
              <a:gd name="connsiteY342" fmla="*/ 2492164 h 12198480"/>
              <a:gd name="connsiteX343" fmla="*/ 1476639 w 2990433"/>
              <a:gd name="connsiteY343" fmla="*/ 2540099 h 12198480"/>
              <a:gd name="connsiteX344" fmla="*/ 1641277 w 2990433"/>
              <a:gd name="connsiteY344" fmla="*/ 3103736 h 12198480"/>
              <a:gd name="connsiteX345" fmla="*/ 1675855 w 2990433"/>
              <a:gd name="connsiteY345" fmla="*/ 3256296 h 12198480"/>
              <a:gd name="connsiteX346" fmla="*/ 1687281 w 2990433"/>
              <a:gd name="connsiteY346" fmla="*/ 3314010 h 12198480"/>
              <a:gd name="connsiteX347" fmla="*/ 1691272 w 2990433"/>
              <a:gd name="connsiteY347" fmla="*/ 3302322 h 12198480"/>
              <a:gd name="connsiteX348" fmla="*/ 1704958 w 2990433"/>
              <a:gd name="connsiteY348" fmla="*/ 3277341 h 12198480"/>
              <a:gd name="connsiteX349" fmla="*/ 1761200 w 2990433"/>
              <a:gd name="connsiteY349" fmla="*/ 3349618 h 12198480"/>
              <a:gd name="connsiteX350" fmla="*/ 1875545 w 2990433"/>
              <a:gd name="connsiteY350" fmla="*/ 3519502 h 12198480"/>
              <a:gd name="connsiteX351" fmla="*/ 2036255 w 2990433"/>
              <a:gd name="connsiteY351" fmla="*/ 3800591 h 12198480"/>
              <a:gd name="connsiteX352" fmla="*/ 2050641 w 2990433"/>
              <a:gd name="connsiteY352" fmla="*/ 3880019 h 12198480"/>
              <a:gd name="connsiteX353" fmla="*/ 2034168 w 2990433"/>
              <a:gd name="connsiteY353" fmla="*/ 4119099 h 12198480"/>
              <a:gd name="connsiteX354" fmla="*/ 2016198 w 2990433"/>
              <a:gd name="connsiteY354" fmla="*/ 4164664 h 12198480"/>
              <a:gd name="connsiteX355" fmla="*/ 2037887 w 2990433"/>
              <a:gd name="connsiteY355" fmla="*/ 4169763 h 12198480"/>
              <a:gd name="connsiteX356" fmla="*/ 2159670 w 2990433"/>
              <a:gd name="connsiteY356" fmla="*/ 4440972 h 12198480"/>
              <a:gd name="connsiteX357" fmla="*/ 2215333 w 2990433"/>
              <a:gd name="connsiteY357" fmla="*/ 4678835 h 12198480"/>
              <a:gd name="connsiteX358" fmla="*/ 2223555 w 2990433"/>
              <a:gd name="connsiteY358" fmla="*/ 4769162 h 12198480"/>
              <a:gd name="connsiteX359" fmla="*/ 2229317 w 2990433"/>
              <a:gd name="connsiteY359" fmla="*/ 4882775 h 12198480"/>
              <a:gd name="connsiteX360" fmla="*/ 2230579 w 2990433"/>
              <a:gd name="connsiteY360" fmla="*/ 4885189 h 12198480"/>
              <a:gd name="connsiteX361" fmla="*/ 2231770 w 2990433"/>
              <a:gd name="connsiteY361" fmla="*/ 4904438 h 12198480"/>
              <a:gd name="connsiteX362" fmla="*/ 2230707 w 2990433"/>
              <a:gd name="connsiteY362" fmla="*/ 4910184 h 12198480"/>
              <a:gd name="connsiteX363" fmla="*/ 2231559 w 2990433"/>
              <a:gd name="connsiteY363" fmla="*/ 4926980 h 12198480"/>
              <a:gd name="connsiteX364" fmla="*/ 2231537 w 2990433"/>
              <a:gd name="connsiteY364" fmla="*/ 4974937 h 12198480"/>
              <a:gd name="connsiteX365" fmla="*/ 2251216 w 2990433"/>
              <a:gd name="connsiteY365" fmla="*/ 4992346 h 12198480"/>
              <a:gd name="connsiteX366" fmla="*/ 2332179 w 2990433"/>
              <a:gd name="connsiteY366" fmla="*/ 5037589 h 12198480"/>
              <a:gd name="connsiteX367" fmla="*/ 2331881 w 2990433"/>
              <a:gd name="connsiteY367" fmla="*/ 5069439 h 12198480"/>
              <a:gd name="connsiteX368" fmla="*/ 2332017 w 2990433"/>
              <a:gd name="connsiteY368" fmla="*/ 5072288 h 12198480"/>
              <a:gd name="connsiteX369" fmla="*/ 2319479 w 2990433"/>
              <a:gd name="connsiteY369" fmla="*/ 5062989 h 12198480"/>
              <a:gd name="connsiteX370" fmla="*/ 2274037 w 2990433"/>
              <a:gd name="connsiteY370" fmla="*/ 5041657 h 12198480"/>
              <a:gd name="connsiteX371" fmla="*/ 2231513 w 2990433"/>
              <a:gd name="connsiteY371" fmla="*/ 5025390 h 12198480"/>
              <a:gd name="connsiteX372" fmla="*/ 2231491 w 2990433"/>
              <a:gd name="connsiteY372" fmla="*/ 5072409 h 12198480"/>
              <a:gd name="connsiteX373" fmla="*/ 2187687 w 2990433"/>
              <a:gd name="connsiteY373" fmla="*/ 5343043 h 12198480"/>
              <a:gd name="connsiteX374" fmla="*/ 2028381 w 2990433"/>
              <a:gd name="connsiteY374" fmla="*/ 5774965 h 12198480"/>
              <a:gd name="connsiteX375" fmla="*/ 1840603 w 2990433"/>
              <a:gd name="connsiteY375" fmla="*/ 5992496 h 12198480"/>
              <a:gd name="connsiteX376" fmla="*/ 1835982 w 2990433"/>
              <a:gd name="connsiteY376" fmla="*/ 6007756 h 12198480"/>
              <a:gd name="connsiteX377" fmla="*/ 1876251 w 2990433"/>
              <a:gd name="connsiteY377" fmla="*/ 6076947 h 12198480"/>
              <a:gd name="connsiteX378" fmla="*/ 2045960 w 2990433"/>
              <a:gd name="connsiteY378" fmla="*/ 6459933 h 12198480"/>
              <a:gd name="connsiteX379" fmla="*/ 2167626 w 2990433"/>
              <a:gd name="connsiteY379" fmla="*/ 6670694 h 12198480"/>
              <a:gd name="connsiteX380" fmla="*/ 2325572 w 2990433"/>
              <a:gd name="connsiteY380" fmla="*/ 6893438 h 12198480"/>
              <a:gd name="connsiteX381" fmla="*/ 2396565 w 2990433"/>
              <a:gd name="connsiteY381" fmla="*/ 7137211 h 12198480"/>
              <a:gd name="connsiteX382" fmla="*/ 2295710 w 2990433"/>
              <a:gd name="connsiteY382" fmla="*/ 6968861 h 12198480"/>
              <a:gd name="connsiteX383" fmla="*/ 2163925 w 2990433"/>
              <a:gd name="connsiteY383" fmla="*/ 6861366 h 12198480"/>
              <a:gd name="connsiteX384" fmla="*/ 2214679 w 2990433"/>
              <a:gd name="connsiteY384" fmla="*/ 7311671 h 12198480"/>
              <a:gd name="connsiteX385" fmla="*/ 2255811 w 2990433"/>
              <a:gd name="connsiteY385" fmla="*/ 7630866 h 12198480"/>
              <a:gd name="connsiteX386" fmla="*/ 2338566 w 2990433"/>
              <a:gd name="connsiteY386" fmla="*/ 8034884 h 12198480"/>
              <a:gd name="connsiteX387" fmla="*/ 2267161 w 2990433"/>
              <a:gd name="connsiteY387" fmla="*/ 8508801 h 12198480"/>
              <a:gd name="connsiteX388" fmla="*/ 2062900 w 2990433"/>
              <a:gd name="connsiteY388" fmla="*/ 8860658 h 12198480"/>
              <a:gd name="connsiteX389" fmla="*/ 2046767 w 2990433"/>
              <a:gd name="connsiteY389" fmla="*/ 8875712 h 12198480"/>
              <a:gd name="connsiteX390" fmla="*/ 2083683 w 2990433"/>
              <a:gd name="connsiteY390" fmla="*/ 9005682 h 12198480"/>
              <a:gd name="connsiteX391" fmla="*/ 2321842 w 2990433"/>
              <a:gd name="connsiteY391" fmla="*/ 9599142 h 12198480"/>
              <a:gd name="connsiteX392" fmla="*/ 2589810 w 2990433"/>
              <a:gd name="connsiteY392" fmla="*/ 10127040 h 12198480"/>
              <a:gd name="connsiteX393" fmla="*/ 2621430 w 2990433"/>
              <a:gd name="connsiteY393" fmla="*/ 10195386 h 12198480"/>
              <a:gd name="connsiteX394" fmla="*/ 2644425 w 2990433"/>
              <a:gd name="connsiteY394" fmla="*/ 10177151 h 12198480"/>
              <a:gd name="connsiteX395" fmla="*/ 2693926 w 2990433"/>
              <a:gd name="connsiteY395" fmla="*/ 10157600 h 12198480"/>
              <a:gd name="connsiteX396" fmla="*/ 2749239 w 2990433"/>
              <a:gd name="connsiteY396" fmla="*/ 10217210 h 12198480"/>
              <a:gd name="connsiteX397" fmla="*/ 2855215 w 2990433"/>
              <a:gd name="connsiteY397" fmla="*/ 10273101 h 12198480"/>
              <a:gd name="connsiteX398" fmla="*/ 2905300 w 2990433"/>
              <a:gd name="connsiteY398" fmla="*/ 10434969 h 12198480"/>
              <a:gd name="connsiteX399" fmla="*/ 2687779 w 2990433"/>
              <a:gd name="connsiteY399" fmla="*/ 5494789 h 12198480"/>
              <a:gd name="connsiteX400" fmla="*/ 2497279 w 2990433"/>
              <a:gd name="connsiteY400" fmla="*/ 5418589 h 12198480"/>
              <a:gd name="connsiteX401" fmla="*/ 2471879 w 2990433"/>
              <a:gd name="connsiteY401" fmla="*/ 5253489 h 12198480"/>
              <a:gd name="connsiteX402" fmla="*/ 2382979 w 2990433"/>
              <a:gd name="connsiteY402" fmla="*/ 5189989 h 12198480"/>
              <a:gd name="connsiteX403" fmla="*/ 2281379 w 2990433"/>
              <a:gd name="connsiteY403" fmla="*/ 5189989 h 12198480"/>
              <a:gd name="connsiteX404" fmla="*/ 2342399 w 2990433"/>
              <a:gd name="connsiteY404" fmla="*/ 5143853 h 12198480"/>
              <a:gd name="connsiteX405" fmla="*/ 2352836 w 2990433"/>
              <a:gd name="connsiteY405" fmla="*/ 5131914 h 12198480"/>
              <a:gd name="connsiteX406" fmla="*/ 2357579 w 2990433"/>
              <a:gd name="connsiteY406" fmla="*/ 5151889 h 12198480"/>
              <a:gd name="connsiteX407" fmla="*/ 2471879 w 2990433"/>
              <a:gd name="connsiteY407" fmla="*/ 5215390 h 12198480"/>
              <a:gd name="connsiteX408" fmla="*/ 2522679 w 2990433"/>
              <a:gd name="connsiteY408" fmla="*/ 5266189 h 12198480"/>
              <a:gd name="connsiteX409" fmla="*/ 2522679 w 2990433"/>
              <a:gd name="connsiteY409" fmla="*/ 5393190 h 12198480"/>
              <a:gd name="connsiteX410" fmla="*/ 2687779 w 2990433"/>
              <a:gd name="connsiteY410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348108 w 2990433"/>
              <a:gd name="connsiteY284" fmla="*/ 4924701 h 12198480"/>
              <a:gd name="connsiteX285" fmla="*/ 369022 w 2990433"/>
              <a:gd name="connsiteY285" fmla="*/ 4709983 h 12198480"/>
              <a:gd name="connsiteX286" fmla="*/ 760443 w 2990433"/>
              <a:gd name="connsiteY286" fmla="*/ 4570830 h 12198480"/>
              <a:gd name="connsiteX287" fmla="*/ 974561 w 2990433"/>
              <a:gd name="connsiteY287" fmla="*/ 4507682 h 12198480"/>
              <a:gd name="connsiteX288" fmla="*/ 1352419 w 2990433"/>
              <a:gd name="connsiteY288" fmla="*/ 4372890 h 12198480"/>
              <a:gd name="connsiteX289" fmla="*/ 1554144 w 2990433"/>
              <a:gd name="connsiteY289" fmla="*/ 4345348 h 12198480"/>
              <a:gd name="connsiteX290" fmla="*/ 1674295 w 2990433"/>
              <a:gd name="connsiteY290" fmla="*/ 4247388 h 12198480"/>
              <a:gd name="connsiteX291" fmla="*/ 1698622 w 2990433"/>
              <a:gd name="connsiteY291" fmla="*/ 4246884 h 12198480"/>
              <a:gd name="connsiteX292" fmla="*/ 1672817 w 2990433"/>
              <a:gd name="connsiteY292" fmla="*/ 3960282 h 12198480"/>
              <a:gd name="connsiteX293" fmla="*/ 1647909 w 2990433"/>
              <a:gd name="connsiteY293" fmla="*/ 3714490 h 12198480"/>
              <a:gd name="connsiteX294" fmla="*/ 1563773 w 2990433"/>
              <a:gd name="connsiteY294" fmla="*/ 3262236 h 12198480"/>
              <a:gd name="connsiteX295" fmla="*/ 1427114 w 2990433"/>
              <a:gd name="connsiteY295" fmla="*/ 2788369 h 12198480"/>
              <a:gd name="connsiteX296" fmla="*/ 1377245 w 2990433"/>
              <a:gd name="connsiteY296" fmla="*/ 2610469 h 12198480"/>
              <a:gd name="connsiteX297" fmla="*/ 1344141 w 2990433"/>
              <a:gd name="connsiteY297" fmla="*/ 2493125 h 12198480"/>
              <a:gd name="connsiteX298" fmla="*/ 1325222 w 2990433"/>
              <a:gd name="connsiteY298" fmla="*/ 2498090 h 12198480"/>
              <a:gd name="connsiteX299" fmla="*/ 1219460 w 2990433"/>
              <a:gd name="connsiteY299" fmla="*/ 2561666 h 12198480"/>
              <a:gd name="connsiteX300" fmla="*/ 1067820 w 2990433"/>
              <a:gd name="connsiteY300" fmla="*/ 2751076 h 12198480"/>
              <a:gd name="connsiteX301" fmla="*/ 956037 w 2990433"/>
              <a:gd name="connsiteY301" fmla="*/ 2963027 h 12198480"/>
              <a:gd name="connsiteX302" fmla="*/ 812414 w 2990433"/>
              <a:gd name="connsiteY302" fmla="*/ 3088179 h 12198480"/>
              <a:gd name="connsiteX303" fmla="*/ 600813 w 2990433"/>
              <a:gd name="connsiteY303" fmla="*/ 3154649 h 12198480"/>
              <a:gd name="connsiteX304" fmla="*/ 507502 w 2990433"/>
              <a:gd name="connsiteY304" fmla="*/ 3097828 h 12198480"/>
              <a:gd name="connsiteX305" fmla="*/ 355160 w 2990433"/>
              <a:gd name="connsiteY305" fmla="*/ 2930732 h 12198480"/>
              <a:gd name="connsiteX306" fmla="*/ 32933 w 2990433"/>
              <a:gd name="connsiteY306" fmla="*/ 2877981 h 12198480"/>
              <a:gd name="connsiteX307" fmla="*/ 52687 w 2990433"/>
              <a:gd name="connsiteY307" fmla="*/ 2800127 h 12198480"/>
              <a:gd name="connsiteX308" fmla="*/ 374913 w 2990433"/>
              <a:gd name="connsiteY308" fmla="*/ 2852876 h 12198480"/>
              <a:gd name="connsiteX309" fmla="*/ 651125 w 2990433"/>
              <a:gd name="connsiteY309" fmla="*/ 2972676 h 12198480"/>
              <a:gd name="connsiteX310" fmla="*/ 881550 w 2990433"/>
              <a:gd name="connsiteY310" fmla="*/ 2815685 h 12198480"/>
              <a:gd name="connsiteX311" fmla="*/ 984386 w 2990433"/>
              <a:gd name="connsiteY311" fmla="*/ 2655326 h 12198480"/>
              <a:gd name="connsiteX312" fmla="*/ 1182041 w 2990433"/>
              <a:gd name="connsiteY312" fmla="*/ 2398868 h 12198480"/>
              <a:gd name="connsiteX313" fmla="*/ 1295379 w 2990433"/>
              <a:gd name="connsiteY313" fmla="*/ 2316531 h 12198480"/>
              <a:gd name="connsiteX314" fmla="*/ 1296440 w 2990433"/>
              <a:gd name="connsiteY314" fmla="*/ 2315986 h 12198480"/>
              <a:gd name="connsiteX315" fmla="*/ 1266198 w 2990433"/>
              <a:gd name="connsiteY315" fmla="*/ 2198194 h 12198480"/>
              <a:gd name="connsiteX316" fmla="*/ 1230142 w 2990433"/>
              <a:gd name="connsiteY316" fmla="*/ 2013310 h 12198480"/>
              <a:gd name="connsiteX317" fmla="*/ 1218901 w 2990433"/>
              <a:gd name="connsiteY317" fmla="*/ 1656882 h 12198480"/>
              <a:gd name="connsiteX318" fmla="*/ 1220346 w 2990433"/>
              <a:gd name="connsiteY318" fmla="*/ 1644227 h 12198480"/>
              <a:gd name="connsiteX319" fmla="*/ 1219803 w 2990433"/>
              <a:gd name="connsiteY319" fmla="*/ 1644779 h 12198480"/>
              <a:gd name="connsiteX320" fmla="*/ 1179707 w 2990433"/>
              <a:gd name="connsiteY320" fmla="*/ 1673192 h 12198480"/>
              <a:gd name="connsiteX321" fmla="*/ 1091045 w 2990433"/>
              <a:gd name="connsiteY321" fmla="*/ 1679700 h 12198480"/>
              <a:gd name="connsiteX322" fmla="*/ 1035154 w 2990433"/>
              <a:gd name="connsiteY322" fmla="*/ 1785675 h 12198480"/>
              <a:gd name="connsiteX323" fmla="*/ 1012487 w 2990433"/>
              <a:gd name="connsiteY323" fmla="*/ 1791319 h 12198480"/>
              <a:gd name="connsiteX324" fmla="*/ 999947 w 2990433"/>
              <a:gd name="connsiteY324" fmla="*/ 1788985 h 12198480"/>
              <a:gd name="connsiteX325" fmla="*/ 1008892 w 2990433"/>
              <a:gd name="connsiteY325" fmla="*/ 1774869 h 12198480"/>
              <a:gd name="connsiteX326" fmla="*/ 1082677 w 2990433"/>
              <a:gd name="connsiteY326" fmla="*/ 1565706 h 12198480"/>
              <a:gd name="connsiteX327" fmla="*/ 1137990 w 2990433"/>
              <a:gd name="connsiteY327" fmla="*/ 1625316 h 12198480"/>
              <a:gd name="connsiteX328" fmla="*/ 1195836 w 2990433"/>
              <a:gd name="connsiteY328" fmla="*/ 1621866 h 12198480"/>
              <a:gd name="connsiteX329" fmla="*/ 1223452 w 2990433"/>
              <a:gd name="connsiteY329" fmla="*/ 1617032 h 12198480"/>
              <a:gd name="connsiteX330" fmla="*/ 1240825 w 2990433"/>
              <a:gd name="connsiteY330" fmla="*/ 1464956 h 12198480"/>
              <a:gd name="connsiteX331" fmla="*/ 1456126 w 2990433"/>
              <a:gd name="connsiteY331" fmla="*/ 61126 h 12198480"/>
              <a:gd name="connsiteX332" fmla="*/ 1664711 w 2990433"/>
              <a:gd name="connsiteY332" fmla="*/ 300498 h 12198480"/>
              <a:gd name="connsiteX333" fmla="*/ 1557928 w 2990433"/>
              <a:gd name="connsiteY333" fmla="*/ 754033 h 12198480"/>
              <a:gd name="connsiteX334" fmla="*/ 1526325 w 2990433"/>
              <a:gd name="connsiteY334" fmla="*/ 1017403 h 12198480"/>
              <a:gd name="connsiteX335" fmla="*/ 1505195 w 2990433"/>
              <a:gd name="connsiteY335" fmla="*/ 1207564 h 12198480"/>
              <a:gd name="connsiteX336" fmla="*/ 1514476 w 2990433"/>
              <a:gd name="connsiteY336" fmla="*/ 1202920 h 12198480"/>
              <a:gd name="connsiteX337" fmla="*/ 1629749 w 2990433"/>
              <a:gd name="connsiteY337" fmla="*/ 1385470 h 12198480"/>
              <a:gd name="connsiteX338" fmla="*/ 1736077 w 2990433"/>
              <a:gd name="connsiteY338" fmla="*/ 1619615 h 12198480"/>
              <a:gd name="connsiteX339" fmla="*/ 1819861 w 2990433"/>
              <a:gd name="connsiteY339" fmla="*/ 1893616 h 12198480"/>
              <a:gd name="connsiteX340" fmla="*/ 1785356 w 2990433"/>
              <a:gd name="connsiteY340" fmla="*/ 2290909 h 12198480"/>
              <a:gd name="connsiteX341" fmla="*/ 1583052 w 2990433"/>
              <a:gd name="connsiteY341" fmla="*/ 2484037 h 12198480"/>
              <a:gd name="connsiteX342" fmla="*/ 1471492 w 2990433"/>
              <a:gd name="connsiteY342" fmla="*/ 2493023 h 12198480"/>
              <a:gd name="connsiteX343" fmla="*/ 1464909 w 2990433"/>
              <a:gd name="connsiteY343" fmla="*/ 2492164 h 12198480"/>
              <a:gd name="connsiteX344" fmla="*/ 1476639 w 2990433"/>
              <a:gd name="connsiteY344" fmla="*/ 2540099 h 12198480"/>
              <a:gd name="connsiteX345" fmla="*/ 1641277 w 2990433"/>
              <a:gd name="connsiteY345" fmla="*/ 3103736 h 12198480"/>
              <a:gd name="connsiteX346" fmla="*/ 1675855 w 2990433"/>
              <a:gd name="connsiteY346" fmla="*/ 3256296 h 12198480"/>
              <a:gd name="connsiteX347" fmla="*/ 1687281 w 2990433"/>
              <a:gd name="connsiteY347" fmla="*/ 3314010 h 12198480"/>
              <a:gd name="connsiteX348" fmla="*/ 1691272 w 2990433"/>
              <a:gd name="connsiteY348" fmla="*/ 3302322 h 12198480"/>
              <a:gd name="connsiteX349" fmla="*/ 1704958 w 2990433"/>
              <a:gd name="connsiteY349" fmla="*/ 3277341 h 12198480"/>
              <a:gd name="connsiteX350" fmla="*/ 1761200 w 2990433"/>
              <a:gd name="connsiteY350" fmla="*/ 3349618 h 12198480"/>
              <a:gd name="connsiteX351" fmla="*/ 1875545 w 2990433"/>
              <a:gd name="connsiteY351" fmla="*/ 3519502 h 12198480"/>
              <a:gd name="connsiteX352" fmla="*/ 2036255 w 2990433"/>
              <a:gd name="connsiteY352" fmla="*/ 3800591 h 12198480"/>
              <a:gd name="connsiteX353" fmla="*/ 2050641 w 2990433"/>
              <a:gd name="connsiteY353" fmla="*/ 3880019 h 12198480"/>
              <a:gd name="connsiteX354" fmla="*/ 2034168 w 2990433"/>
              <a:gd name="connsiteY354" fmla="*/ 4119099 h 12198480"/>
              <a:gd name="connsiteX355" fmla="*/ 2016198 w 2990433"/>
              <a:gd name="connsiteY355" fmla="*/ 4164664 h 12198480"/>
              <a:gd name="connsiteX356" fmla="*/ 2037887 w 2990433"/>
              <a:gd name="connsiteY356" fmla="*/ 4169763 h 12198480"/>
              <a:gd name="connsiteX357" fmla="*/ 2159670 w 2990433"/>
              <a:gd name="connsiteY357" fmla="*/ 4440972 h 12198480"/>
              <a:gd name="connsiteX358" fmla="*/ 2215333 w 2990433"/>
              <a:gd name="connsiteY358" fmla="*/ 4678835 h 12198480"/>
              <a:gd name="connsiteX359" fmla="*/ 2223555 w 2990433"/>
              <a:gd name="connsiteY359" fmla="*/ 4769162 h 12198480"/>
              <a:gd name="connsiteX360" fmla="*/ 2229317 w 2990433"/>
              <a:gd name="connsiteY360" fmla="*/ 4882775 h 12198480"/>
              <a:gd name="connsiteX361" fmla="*/ 2230579 w 2990433"/>
              <a:gd name="connsiteY361" fmla="*/ 4885189 h 12198480"/>
              <a:gd name="connsiteX362" fmla="*/ 2231770 w 2990433"/>
              <a:gd name="connsiteY362" fmla="*/ 4904438 h 12198480"/>
              <a:gd name="connsiteX363" fmla="*/ 2230707 w 2990433"/>
              <a:gd name="connsiteY363" fmla="*/ 4910184 h 12198480"/>
              <a:gd name="connsiteX364" fmla="*/ 2231559 w 2990433"/>
              <a:gd name="connsiteY364" fmla="*/ 4926980 h 12198480"/>
              <a:gd name="connsiteX365" fmla="*/ 2231537 w 2990433"/>
              <a:gd name="connsiteY365" fmla="*/ 4974937 h 12198480"/>
              <a:gd name="connsiteX366" fmla="*/ 2251216 w 2990433"/>
              <a:gd name="connsiteY366" fmla="*/ 4992346 h 12198480"/>
              <a:gd name="connsiteX367" fmla="*/ 2332179 w 2990433"/>
              <a:gd name="connsiteY367" fmla="*/ 5037589 h 12198480"/>
              <a:gd name="connsiteX368" fmla="*/ 2331881 w 2990433"/>
              <a:gd name="connsiteY368" fmla="*/ 5069439 h 12198480"/>
              <a:gd name="connsiteX369" fmla="*/ 2332017 w 2990433"/>
              <a:gd name="connsiteY369" fmla="*/ 5072288 h 12198480"/>
              <a:gd name="connsiteX370" fmla="*/ 2319479 w 2990433"/>
              <a:gd name="connsiteY370" fmla="*/ 5062989 h 12198480"/>
              <a:gd name="connsiteX371" fmla="*/ 2274037 w 2990433"/>
              <a:gd name="connsiteY371" fmla="*/ 5041657 h 12198480"/>
              <a:gd name="connsiteX372" fmla="*/ 2231513 w 2990433"/>
              <a:gd name="connsiteY372" fmla="*/ 5025390 h 12198480"/>
              <a:gd name="connsiteX373" fmla="*/ 2231491 w 2990433"/>
              <a:gd name="connsiteY373" fmla="*/ 5072409 h 12198480"/>
              <a:gd name="connsiteX374" fmla="*/ 2187687 w 2990433"/>
              <a:gd name="connsiteY374" fmla="*/ 5343043 h 12198480"/>
              <a:gd name="connsiteX375" fmla="*/ 2028381 w 2990433"/>
              <a:gd name="connsiteY375" fmla="*/ 5774965 h 12198480"/>
              <a:gd name="connsiteX376" fmla="*/ 1840603 w 2990433"/>
              <a:gd name="connsiteY376" fmla="*/ 5992496 h 12198480"/>
              <a:gd name="connsiteX377" fmla="*/ 1835982 w 2990433"/>
              <a:gd name="connsiteY377" fmla="*/ 6007756 h 12198480"/>
              <a:gd name="connsiteX378" fmla="*/ 1876251 w 2990433"/>
              <a:gd name="connsiteY378" fmla="*/ 6076947 h 12198480"/>
              <a:gd name="connsiteX379" fmla="*/ 2045960 w 2990433"/>
              <a:gd name="connsiteY379" fmla="*/ 6459933 h 12198480"/>
              <a:gd name="connsiteX380" fmla="*/ 2167626 w 2990433"/>
              <a:gd name="connsiteY380" fmla="*/ 6670694 h 12198480"/>
              <a:gd name="connsiteX381" fmla="*/ 2325572 w 2990433"/>
              <a:gd name="connsiteY381" fmla="*/ 6893438 h 12198480"/>
              <a:gd name="connsiteX382" fmla="*/ 2396565 w 2990433"/>
              <a:gd name="connsiteY382" fmla="*/ 7137211 h 12198480"/>
              <a:gd name="connsiteX383" fmla="*/ 2295710 w 2990433"/>
              <a:gd name="connsiteY383" fmla="*/ 6968861 h 12198480"/>
              <a:gd name="connsiteX384" fmla="*/ 2163925 w 2990433"/>
              <a:gd name="connsiteY384" fmla="*/ 6861366 h 12198480"/>
              <a:gd name="connsiteX385" fmla="*/ 2214679 w 2990433"/>
              <a:gd name="connsiteY385" fmla="*/ 7311671 h 12198480"/>
              <a:gd name="connsiteX386" fmla="*/ 2255811 w 2990433"/>
              <a:gd name="connsiteY386" fmla="*/ 7630866 h 12198480"/>
              <a:gd name="connsiteX387" fmla="*/ 2338566 w 2990433"/>
              <a:gd name="connsiteY387" fmla="*/ 8034884 h 12198480"/>
              <a:gd name="connsiteX388" fmla="*/ 2267161 w 2990433"/>
              <a:gd name="connsiteY388" fmla="*/ 8508801 h 12198480"/>
              <a:gd name="connsiteX389" fmla="*/ 2062900 w 2990433"/>
              <a:gd name="connsiteY389" fmla="*/ 8860658 h 12198480"/>
              <a:gd name="connsiteX390" fmla="*/ 2046767 w 2990433"/>
              <a:gd name="connsiteY390" fmla="*/ 8875712 h 12198480"/>
              <a:gd name="connsiteX391" fmla="*/ 2083683 w 2990433"/>
              <a:gd name="connsiteY391" fmla="*/ 9005682 h 12198480"/>
              <a:gd name="connsiteX392" fmla="*/ 2321842 w 2990433"/>
              <a:gd name="connsiteY392" fmla="*/ 9599142 h 12198480"/>
              <a:gd name="connsiteX393" fmla="*/ 2589810 w 2990433"/>
              <a:gd name="connsiteY393" fmla="*/ 10127040 h 12198480"/>
              <a:gd name="connsiteX394" fmla="*/ 2621430 w 2990433"/>
              <a:gd name="connsiteY394" fmla="*/ 10195386 h 12198480"/>
              <a:gd name="connsiteX395" fmla="*/ 2644425 w 2990433"/>
              <a:gd name="connsiteY395" fmla="*/ 10177151 h 12198480"/>
              <a:gd name="connsiteX396" fmla="*/ 2693926 w 2990433"/>
              <a:gd name="connsiteY396" fmla="*/ 10157600 h 12198480"/>
              <a:gd name="connsiteX397" fmla="*/ 2749239 w 2990433"/>
              <a:gd name="connsiteY397" fmla="*/ 10217210 h 12198480"/>
              <a:gd name="connsiteX398" fmla="*/ 2855215 w 2990433"/>
              <a:gd name="connsiteY398" fmla="*/ 10273101 h 12198480"/>
              <a:gd name="connsiteX399" fmla="*/ 2905300 w 2990433"/>
              <a:gd name="connsiteY399" fmla="*/ 10434969 h 12198480"/>
              <a:gd name="connsiteX400" fmla="*/ 2687779 w 2990433"/>
              <a:gd name="connsiteY400" fmla="*/ 5494789 h 12198480"/>
              <a:gd name="connsiteX401" fmla="*/ 2497279 w 2990433"/>
              <a:gd name="connsiteY401" fmla="*/ 5418589 h 12198480"/>
              <a:gd name="connsiteX402" fmla="*/ 2471879 w 2990433"/>
              <a:gd name="connsiteY402" fmla="*/ 5253489 h 12198480"/>
              <a:gd name="connsiteX403" fmla="*/ 2382979 w 2990433"/>
              <a:gd name="connsiteY403" fmla="*/ 5189989 h 12198480"/>
              <a:gd name="connsiteX404" fmla="*/ 2281379 w 2990433"/>
              <a:gd name="connsiteY404" fmla="*/ 5189989 h 12198480"/>
              <a:gd name="connsiteX405" fmla="*/ 2342399 w 2990433"/>
              <a:gd name="connsiteY405" fmla="*/ 5143853 h 12198480"/>
              <a:gd name="connsiteX406" fmla="*/ 2352836 w 2990433"/>
              <a:gd name="connsiteY406" fmla="*/ 5131914 h 12198480"/>
              <a:gd name="connsiteX407" fmla="*/ 2357579 w 2990433"/>
              <a:gd name="connsiteY407" fmla="*/ 5151889 h 12198480"/>
              <a:gd name="connsiteX408" fmla="*/ 2471879 w 2990433"/>
              <a:gd name="connsiteY408" fmla="*/ 5215390 h 12198480"/>
              <a:gd name="connsiteX409" fmla="*/ 2522679 w 2990433"/>
              <a:gd name="connsiteY409" fmla="*/ 5266189 h 12198480"/>
              <a:gd name="connsiteX410" fmla="*/ 2522679 w 2990433"/>
              <a:gd name="connsiteY410" fmla="*/ 5393190 h 12198480"/>
              <a:gd name="connsiteX411" fmla="*/ 2687779 w 2990433"/>
              <a:gd name="connsiteY411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26485 w 2990433"/>
              <a:gd name="connsiteY284" fmla="*/ 5003078 h 12198480"/>
              <a:gd name="connsiteX285" fmla="*/ 348108 w 2990433"/>
              <a:gd name="connsiteY285" fmla="*/ 4924701 h 12198480"/>
              <a:gd name="connsiteX286" fmla="*/ 369022 w 2990433"/>
              <a:gd name="connsiteY286" fmla="*/ 4709983 h 12198480"/>
              <a:gd name="connsiteX287" fmla="*/ 760443 w 2990433"/>
              <a:gd name="connsiteY287" fmla="*/ 4570830 h 12198480"/>
              <a:gd name="connsiteX288" fmla="*/ 974561 w 2990433"/>
              <a:gd name="connsiteY288" fmla="*/ 4507682 h 12198480"/>
              <a:gd name="connsiteX289" fmla="*/ 1352419 w 2990433"/>
              <a:gd name="connsiteY289" fmla="*/ 4372890 h 12198480"/>
              <a:gd name="connsiteX290" fmla="*/ 1554144 w 2990433"/>
              <a:gd name="connsiteY290" fmla="*/ 4345348 h 12198480"/>
              <a:gd name="connsiteX291" fmla="*/ 1674295 w 2990433"/>
              <a:gd name="connsiteY291" fmla="*/ 4247388 h 12198480"/>
              <a:gd name="connsiteX292" fmla="*/ 1698622 w 2990433"/>
              <a:gd name="connsiteY292" fmla="*/ 4246884 h 12198480"/>
              <a:gd name="connsiteX293" fmla="*/ 1672817 w 2990433"/>
              <a:gd name="connsiteY293" fmla="*/ 3960282 h 12198480"/>
              <a:gd name="connsiteX294" fmla="*/ 1647909 w 2990433"/>
              <a:gd name="connsiteY294" fmla="*/ 3714490 h 12198480"/>
              <a:gd name="connsiteX295" fmla="*/ 1563773 w 2990433"/>
              <a:gd name="connsiteY295" fmla="*/ 3262236 h 12198480"/>
              <a:gd name="connsiteX296" fmla="*/ 1427114 w 2990433"/>
              <a:gd name="connsiteY296" fmla="*/ 2788369 h 12198480"/>
              <a:gd name="connsiteX297" fmla="*/ 1377245 w 2990433"/>
              <a:gd name="connsiteY297" fmla="*/ 2610469 h 12198480"/>
              <a:gd name="connsiteX298" fmla="*/ 1344141 w 2990433"/>
              <a:gd name="connsiteY298" fmla="*/ 2493125 h 12198480"/>
              <a:gd name="connsiteX299" fmla="*/ 1325222 w 2990433"/>
              <a:gd name="connsiteY299" fmla="*/ 2498090 h 12198480"/>
              <a:gd name="connsiteX300" fmla="*/ 1219460 w 2990433"/>
              <a:gd name="connsiteY300" fmla="*/ 2561666 h 12198480"/>
              <a:gd name="connsiteX301" fmla="*/ 1067820 w 2990433"/>
              <a:gd name="connsiteY301" fmla="*/ 2751076 h 12198480"/>
              <a:gd name="connsiteX302" fmla="*/ 956037 w 2990433"/>
              <a:gd name="connsiteY302" fmla="*/ 2963027 h 12198480"/>
              <a:gd name="connsiteX303" fmla="*/ 812414 w 2990433"/>
              <a:gd name="connsiteY303" fmla="*/ 3088179 h 12198480"/>
              <a:gd name="connsiteX304" fmla="*/ 600813 w 2990433"/>
              <a:gd name="connsiteY304" fmla="*/ 3154649 h 12198480"/>
              <a:gd name="connsiteX305" fmla="*/ 507502 w 2990433"/>
              <a:gd name="connsiteY305" fmla="*/ 3097828 h 12198480"/>
              <a:gd name="connsiteX306" fmla="*/ 355160 w 2990433"/>
              <a:gd name="connsiteY306" fmla="*/ 2930732 h 12198480"/>
              <a:gd name="connsiteX307" fmla="*/ 32933 w 2990433"/>
              <a:gd name="connsiteY307" fmla="*/ 2877981 h 12198480"/>
              <a:gd name="connsiteX308" fmla="*/ 52687 w 2990433"/>
              <a:gd name="connsiteY308" fmla="*/ 2800127 h 12198480"/>
              <a:gd name="connsiteX309" fmla="*/ 374913 w 2990433"/>
              <a:gd name="connsiteY309" fmla="*/ 2852876 h 12198480"/>
              <a:gd name="connsiteX310" fmla="*/ 651125 w 2990433"/>
              <a:gd name="connsiteY310" fmla="*/ 2972676 h 12198480"/>
              <a:gd name="connsiteX311" fmla="*/ 881550 w 2990433"/>
              <a:gd name="connsiteY311" fmla="*/ 2815685 h 12198480"/>
              <a:gd name="connsiteX312" fmla="*/ 984386 w 2990433"/>
              <a:gd name="connsiteY312" fmla="*/ 2655326 h 12198480"/>
              <a:gd name="connsiteX313" fmla="*/ 1182041 w 2990433"/>
              <a:gd name="connsiteY313" fmla="*/ 2398868 h 12198480"/>
              <a:gd name="connsiteX314" fmla="*/ 1295379 w 2990433"/>
              <a:gd name="connsiteY314" fmla="*/ 2316531 h 12198480"/>
              <a:gd name="connsiteX315" fmla="*/ 1296440 w 2990433"/>
              <a:gd name="connsiteY315" fmla="*/ 2315986 h 12198480"/>
              <a:gd name="connsiteX316" fmla="*/ 1266198 w 2990433"/>
              <a:gd name="connsiteY316" fmla="*/ 2198194 h 12198480"/>
              <a:gd name="connsiteX317" fmla="*/ 1230142 w 2990433"/>
              <a:gd name="connsiteY317" fmla="*/ 2013310 h 12198480"/>
              <a:gd name="connsiteX318" fmla="*/ 1218901 w 2990433"/>
              <a:gd name="connsiteY318" fmla="*/ 1656882 h 12198480"/>
              <a:gd name="connsiteX319" fmla="*/ 1220346 w 2990433"/>
              <a:gd name="connsiteY319" fmla="*/ 1644227 h 12198480"/>
              <a:gd name="connsiteX320" fmla="*/ 1219803 w 2990433"/>
              <a:gd name="connsiteY320" fmla="*/ 1644779 h 12198480"/>
              <a:gd name="connsiteX321" fmla="*/ 1179707 w 2990433"/>
              <a:gd name="connsiteY321" fmla="*/ 1673192 h 12198480"/>
              <a:gd name="connsiteX322" fmla="*/ 1091045 w 2990433"/>
              <a:gd name="connsiteY322" fmla="*/ 1679700 h 12198480"/>
              <a:gd name="connsiteX323" fmla="*/ 1035154 w 2990433"/>
              <a:gd name="connsiteY323" fmla="*/ 1785675 h 12198480"/>
              <a:gd name="connsiteX324" fmla="*/ 1012487 w 2990433"/>
              <a:gd name="connsiteY324" fmla="*/ 1791319 h 12198480"/>
              <a:gd name="connsiteX325" fmla="*/ 999947 w 2990433"/>
              <a:gd name="connsiteY325" fmla="*/ 1788985 h 12198480"/>
              <a:gd name="connsiteX326" fmla="*/ 1008892 w 2990433"/>
              <a:gd name="connsiteY326" fmla="*/ 1774869 h 12198480"/>
              <a:gd name="connsiteX327" fmla="*/ 1082677 w 2990433"/>
              <a:gd name="connsiteY327" fmla="*/ 1565706 h 12198480"/>
              <a:gd name="connsiteX328" fmla="*/ 1137990 w 2990433"/>
              <a:gd name="connsiteY328" fmla="*/ 1625316 h 12198480"/>
              <a:gd name="connsiteX329" fmla="*/ 1195836 w 2990433"/>
              <a:gd name="connsiteY329" fmla="*/ 1621866 h 12198480"/>
              <a:gd name="connsiteX330" fmla="*/ 1223452 w 2990433"/>
              <a:gd name="connsiteY330" fmla="*/ 1617032 h 12198480"/>
              <a:gd name="connsiteX331" fmla="*/ 1240825 w 2990433"/>
              <a:gd name="connsiteY331" fmla="*/ 1464956 h 12198480"/>
              <a:gd name="connsiteX332" fmla="*/ 1456126 w 2990433"/>
              <a:gd name="connsiteY332" fmla="*/ 61126 h 12198480"/>
              <a:gd name="connsiteX333" fmla="*/ 1664711 w 2990433"/>
              <a:gd name="connsiteY333" fmla="*/ 300498 h 12198480"/>
              <a:gd name="connsiteX334" fmla="*/ 1557928 w 2990433"/>
              <a:gd name="connsiteY334" fmla="*/ 754033 h 12198480"/>
              <a:gd name="connsiteX335" fmla="*/ 1526325 w 2990433"/>
              <a:gd name="connsiteY335" fmla="*/ 1017403 h 12198480"/>
              <a:gd name="connsiteX336" fmla="*/ 1505195 w 2990433"/>
              <a:gd name="connsiteY336" fmla="*/ 1207564 h 12198480"/>
              <a:gd name="connsiteX337" fmla="*/ 1514476 w 2990433"/>
              <a:gd name="connsiteY337" fmla="*/ 1202920 h 12198480"/>
              <a:gd name="connsiteX338" fmla="*/ 1629749 w 2990433"/>
              <a:gd name="connsiteY338" fmla="*/ 1385470 h 12198480"/>
              <a:gd name="connsiteX339" fmla="*/ 1736077 w 2990433"/>
              <a:gd name="connsiteY339" fmla="*/ 1619615 h 12198480"/>
              <a:gd name="connsiteX340" fmla="*/ 1819861 w 2990433"/>
              <a:gd name="connsiteY340" fmla="*/ 1893616 h 12198480"/>
              <a:gd name="connsiteX341" fmla="*/ 1785356 w 2990433"/>
              <a:gd name="connsiteY341" fmla="*/ 2290909 h 12198480"/>
              <a:gd name="connsiteX342" fmla="*/ 1583052 w 2990433"/>
              <a:gd name="connsiteY342" fmla="*/ 2484037 h 12198480"/>
              <a:gd name="connsiteX343" fmla="*/ 1471492 w 2990433"/>
              <a:gd name="connsiteY343" fmla="*/ 2493023 h 12198480"/>
              <a:gd name="connsiteX344" fmla="*/ 1464909 w 2990433"/>
              <a:gd name="connsiteY344" fmla="*/ 2492164 h 12198480"/>
              <a:gd name="connsiteX345" fmla="*/ 1476639 w 2990433"/>
              <a:gd name="connsiteY345" fmla="*/ 2540099 h 12198480"/>
              <a:gd name="connsiteX346" fmla="*/ 1641277 w 2990433"/>
              <a:gd name="connsiteY346" fmla="*/ 3103736 h 12198480"/>
              <a:gd name="connsiteX347" fmla="*/ 1675855 w 2990433"/>
              <a:gd name="connsiteY347" fmla="*/ 3256296 h 12198480"/>
              <a:gd name="connsiteX348" fmla="*/ 1687281 w 2990433"/>
              <a:gd name="connsiteY348" fmla="*/ 3314010 h 12198480"/>
              <a:gd name="connsiteX349" fmla="*/ 1691272 w 2990433"/>
              <a:gd name="connsiteY349" fmla="*/ 3302322 h 12198480"/>
              <a:gd name="connsiteX350" fmla="*/ 1704958 w 2990433"/>
              <a:gd name="connsiteY350" fmla="*/ 3277341 h 12198480"/>
              <a:gd name="connsiteX351" fmla="*/ 1761200 w 2990433"/>
              <a:gd name="connsiteY351" fmla="*/ 3349618 h 12198480"/>
              <a:gd name="connsiteX352" fmla="*/ 1875545 w 2990433"/>
              <a:gd name="connsiteY352" fmla="*/ 3519502 h 12198480"/>
              <a:gd name="connsiteX353" fmla="*/ 2036255 w 2990433"/>
              <a:gd name="connsiteY353" fmla="*/ 3800591 h 12198480"/>
              <a:gd name="connsiteX354" fmla="*/ 2050641 w 2990433"/>
              <a:gd name="connsiteY354" fmla="*/ 3880019 h 12198480"/>
              <a:gd name="connsiteX355" fmla="*/ 2034168 w 2990433"/>
              <a:gd name="connsiteY355" fmla="*/ 4119099 h 12198480"/>
              <a:gd name="connsiteX356" fmla="*/ 2016198 w 2990433"/>
              <a:gd name="connsiteY356" fmla="*/ 4164664 h 12198480"/>
              <a:gd name="connsiteX357" fmla="*/ 2037887 w 2990433"/>
              <a:gd name="connsiteY357" fmla="*/ 4169763 h 12198480"/>
              <a:gd name="connsiteX358" fmla="*/ 2159670 w 2990433"/>
              <a:gd name="connsiteY358" fmla="*/ 4440972 h 12198480"/>
              <a:gd name="connsiteX359" fmla="*/ 2215333 w 2990433"/>
              <a:gd name="connsiteY359" fmla="*/ 4678835 h 12198480"/>
              <a:gd name="connsiteX360" fmla="*/ 2223555 w 2990433"/>
              <a:gd name="connsiteY360" fmla="*/ 4769162 h 12198480"/>
              <a:gd name="connsiteX361" fmla="*/ 2229317 w 2990433"/>
              <a:gd name="connsiteY361" fmla="*/ 4882775 h 12198480"/>
              <a:gd name="connsiteX362" fmla="*/ 2230579 w 2990433"/>
              <a:gd name="connsiteY362" fmla="*/ 4885189 h 12198480"/>
              <a:gd name="connsiteX363" fmla="*/ 2231770 w 2990433"/>
              <a:gd name="connsiteY363" fmla="*/ 4904438 h 12198480"/>
              <a:gd name="connsiteX364" fmla="*/ 2230707 w 2990433"/>
              <a:gd name="connsiteY364" fmla="*/ 4910184 h 12198480"/>
              <a:gd name="connsiteX365" fmla="*/ 2231559 w 2990433"/>
              <a:gd name="connsiteY365" fmla="*/ 4926980 h 12198480"/>
              <a:gd name="connsiteX366" fmla="*/ 2231537 w 2990433"/>
              <a:gd name="connsiteY366" fmla="*/ 4974937 h 12198480"/>
              <a:gd name="connsiteX367" fmla="*/ 2251216 w 2990433"/>
              <a:gd name="connsiteY367" fmla="*/ 4992346 h 12198480"/>
              <a:gd name="connsiteX368" fmla="*/ 2332179 w 2990433"/>
              <a:gd name="connsiteY368" fmla="*/ 5037589 h 12198480"/>
              <a:gd name="connsiteX369" fmla="*/ 2331881 w 2990433"/>
              <a:gd name="connsiteY369" fmla="*/ 5069439 h 12198480"/>
              <a:gd name="connsiteX370" fmla="*/ 2332017 w 2990433"/>
              <a:gd name="connsiteY370" fmla="*/ 5072288 h 12198480"/>
              <a:gd name="connsiteX371" fmla="*/ 2319479 w 2990433"/>
              <a:gd name="connsiteY371" fmla="*/ 5062989 h 12198480"/>
              <a:gd name="connsiteX372" fmla="*/ 2274037 w 2990433"/>
              <a:gd name="connsiteY372" fmla="*/ 5041657 h 12198480"/>
              <a:gd name="connsiteX373" fmla="*/ 2231513 w 2990433"/>
              <a:gd name="connsiteY373" fmla="*/ 5025390 h 12198480"/>
              <a:gd name="connsiteX374" fmla="*/ 2231491 w 2990433"/>
              <a:gd name="connsiteY374" fmla="*/ 5072409 h 12198480"/>
              <a:gd name="connsiteX375" fmla="*/ 2187687 w 2990433"/>
              <a:gd name="connsiteY375" fmla="*/ 5343043 h 12198480"/>
              <a:gd name="connsiteX376" fmla="*/ 2028381 w 2990433"/>
              <a:gd name="connsiteY376" fmla="*/ 5774965 h 12198480"/>
              <a:gd name="connsiteX377" fmla="*/ 1840603 w 2990433"/>
              <a:gd name="connsiteY377" fmla="*/ 5992496 h 12198480"/>
              <a:gd name="connsiteX378" fmla="*/ 1835982 w 2990433"/>
              <a:gd name="connsiteY378" fmla="*/ 6007756 h 12198480"/>
              <a:gd name="connsiteX379" fmla="*/ 1876251 w 2990433"/>
              <a:gd name="connsiteY379" fmla="*/ 6076947 h 12198480"/>
              <a:gd name="connsiteX380" fmla="*/ 2045960 w 2990433"/>
              <a:gd name="connsiteY380" fmla="*/ 6459933 h 12198480"/>
              <a:gd name="connsiteX381" fmla="*/ 2167626 w 2990433"/>
              <a:gd name="connsiteY381" fmla="*/ 6670694 h 12198480"/>
              <a:gd name="connsiteX382" fmla="*/ 2325572 w 2990433"/>
              <a:gd name="connsiteY382" fmla="*/ 6893438 h 12198480"/>
              <a:gd name="connsiteX383" fmla="*/ 2396565 w 2990433"/>
              <a:gd name="connsiteY383" fmla="*/ 7137211 h 12198480"/>
              <a:gd name="connsiteX384" fmla="*/ 2295710 w 2990433"/>
              <a:gd name="connsiteY384" fmla="*/ 6968861 h 12198480"/>
              <a:gd name="connsiteX385" fmla="*/ 2163925 w 2990433"/>
              <a:gd name="connsiteY385" fmla="*/ 6861366 h 12198480"/>
              <a:gd name="connsiteX386" fmla="*/ 2214679 w 2990433"/>
              <a:gd name="connsiteY386" fmla="*/ 7311671 h 12198480"/>
              <a:gd name="connsiteX387" fmla="*/ 2255811 w 2990433"/>
              <a:gd name="connsiteY387" fmla="*/ 7630866 h 12198480"/>
              <a:gd name="connsiteX388" fmla="*/ 2338566 w 2990433"/>
              <a:gd name="connsiteY388" fmla="*/ 8034884 h 12198480"/>
              <a:gd name="connsiteX389" fmla="*/ 2267161 w 2990433"/>
              <a:gd name="connsiteY389" fmla="*/ 8508801 h 12198480"/>
              <a:gd name="connsiteX390" fmla="*/ 2062900 w 2990433"/>
              <a:gd name="connsiteY390" fmla="*/ 8860658 h 12198480"/>
              <a:gd name="connsiteX391" fmla="*/ 2046767 w 2990433"/>
              <a:gd name="connsiteY391" fmla="*/ 8875712 h 12198480"/>
              <a:gd name="connsiteX392" fmla="*/ 2083683 w 2990433"/>
              <a:gd name="connsiteY392" fmla="*/ 9005682 h 12198480"/>
              <a:gd name="connsiteX393" fmla="*/ 2321842 w 2990433"/>
              <a:gd name="connsiteY393" fmla="*/ 9599142 h 12198480"/>
              <a:gd name="connsiteX394" fmla="*/ 2589810 w 2990433"/>
              <a:gd name="connsiteY394" fmla="*/ 10127040 h 12198480"/>
              <a:gd name="connsiteX395" fmla="*/ 2621430 w 2990433"/>
              <a:gd name="connsiteY395" fmla="*/ 10195386 h 12198480"/>
              <a:gd name="connsiteX396" fmla="*/ 2644425 w 2990433"/>
              <a:gd name="connsiteY396" fmla="*/ 10177151 h 12198480"/>
              <a:gd name="connsiteX397" fmla="*/ 2693926 w 2990433"/>
              <a:gd name="connsiteY397" fmla="*/ 10157600 h 12198480"/>
              <a:gd name="connsiteX398" fmla="*/ 2749239 w 2990433"/>
              <a:gd name="connsiteY398" fmla="*/ 10217210 h 12198480"/>
              <a:gd name="connsiteX399" fmla="*/ 2855215 w 2990433"/>
              <a:gd name="connsiteY399" fmla="*/ 10273101 h 12198480"/>
              <a:gd name="connsiteX400" fmla="*/ 2905300 w 2990433"/>
              <a:gd name="connsiteY400" fmla="*/ 10434969 h 12198480"/>
              <a:gd name="connsiteX401" fmla="*/ 2687779 w 2990433"/>
              <a:gd name="connsiteY401" fmla="*/ 5494789 h 12198480"/>
              <a:gd name="connsiteX402" fmla="*/ 2497279 w 2990433"/>
              <a:gd name="connsiteY402" fmla="*/ 5418589 h 12198480"/>
              <a:gd name="connsiteX403" fmla="*/ 2471879 w 2990433"/>
              <a:gd name="connsiteY403" fmla="*/ 5253489 h 12198480"/>
              <a:gd name="connsiteX404" fmla="*/ 2382979 w 2990433"/>
              <a:gd name="connsiteY404" fmla="*/ 5189989 h 12198480"/>
              <a:gd name="connsiteX405" fmla="*/ 2281379 w 2990433"/>
              <a:gd name="connsiteY405" fmla="*/ 5189989 h 12198480"/>
              <a:gd name="connsiteX406" fmla="*/ 2342399 w 2990433"/>
              <a:gd name="connsiteY406" fmla="*/ 5143853 h 12198480"/>
              <a:gd name="connsiteX407" fmla="*/ 2352836 w 2990433"/>
              <a:gd name="connsiteY407" fmla="*/ 5131914 h 12198480"/>
              <a:gd name="connsiteX408" fmla="*/ 2357579 w 2990433"/>
              <a:gd name="connsiteY408" fmla="*/ 5151889 h 12198480"/>
              <a:gd name="connsiteX409" fmla="*/ 2471879 w 2990433"/>
              <a:gd name="connsiteY409" fmla="*/ 5215390 h 12198480"/>
              <a:gd name="connsiteX410" fmla="*/ 2522679 w 2990433"/>
              <a:gd name="connsiteY410" fmla="*/ 5266189 h 12198480"/>
              <a:gd name="connsiteX411" fmla="*/ 2522679 w 2990433"/>
              <a:gd name="connsiteY411" fmla="*/ 5393190 h 12198480"/>
              <a:gd name="connsiteX412" fmla="*/ 2687779 w 2990433"/>
              <a:gd name="connsiteY412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26485 w 2990433"/>
              <a:gd name="connsiteY284" fmla="*/ 5003078 h 12198480"/>
              <a:gd name="connsiteX285" fmla="*/ 230543 w 2990433"/>
              <a:gd name="connsiteY285" fmla="*/ 4924704 h 12198480"/>
              <a:gd name="connsiteX286" fmla="*/ 369022 w 2990433"/>
              <a:gd name="connsiteY286" fmla="*/ 4709983 h 12198480"/>
              <a:gd name="connsiteX287" fmla="*/ 760443 w 2990433"/>
              <a:gd name="connsiteY287" fmla="*/ 4570830 h 12198480"/>
              <a:gd name="connsiteX288" fmla="*/ 974561 w 2990433"/>
              <a:gd name="connsiteY288" fmla="*/ 4507682 h 12198480"/>
              <a:gd name="connsiteX289" fmla="*/ 1352419 w 2990433"/>
              <a:gd name="connsiteY289" fmla="*/ 4372890 h 12198480"/>
              <a:gd name="connsiteX290" fmla="*/ 1554144 w 2990433"/>
              <a:gd name="connsiteY290" fmla="*/ 4345348 h 12198480"/>
              <a:gd name="connsiteX291" fmla="*/ 1674295 w 2990433"/>
              <a:gd name="connsiteY291" fmla="*/ 4247388 h 12198480"/>
              <a:gd name="connsiteX292" fmla="*/ 1698622 w 2990433"/>
              <a:gd name="connsiteY292" fmla="*/ 4246884 h 12198480"/>
              <a:gd name="connsiteX293" fmla="*/ 1672817 w 2990433"/>
              <a:gd name="connsiteY293" fmla="*/ 3960282 h 12198480"/>
              <a:gd name="connsiteX294" fmla="*/ 1647909 w 2990433"/>
              <a:gd name="connsiteY294" fmla="*/ 3714490 h 12198480"/>
              <a:gd name="connsiteX295" fmla="*/ 1563773 w 2990433"/>
              <a:gd name="connsiteY295" fmla="*/ 3262236 h 12198480"/>
              <a:gd name="connsiteX296" fmla="*/ 1427114 w 2990433"/>
              <a:gd name="connsiteY296" fmla="*/ 2788369 h 12198480"/>
              <a:gd name="connsiteX297" fmla="*/ 1377245 w 2990433"/>
              <a:gd name="connsiteY297" fmla="*/ 2610469 h 12198480"/>
              <a:gd name="connsiteX298" fmla="*/ 1344141 w 2990433"/>
              <a:gd name="connsiteY298" fmla="*/ 2493125 h 12198480"/>
              <a:gd name="connsiteX299" fmla="*/ 1325222 w 2990433"/>
              <a:gd name="connsiteY299" fmla="*/ 2498090 h 12198480"/>
              <a:gd name="connsiteX300" fmla="*/ 1219460 w 2990433"/>
              <a:gd name="connsiteY300" fmla="*/ 2561666 h 12198480"/>
              <a:gd name="connsiteX301" fmla="*/ 1067820 w 2990433"/>
              <a:gd name="connsiteY301" fmla="*/ 2751076 h 12198480"/>
              <a:gd name="connsiteX302" fmla="*/ 956037 w 2990433"/>
              <a:gd name="connsiteY302" fmla="*/ 2963027 h 12198480"/>
              <a:gd name="connsiteX303" fmla="*/ 812414 w 2990433"/>
              <a:gd name="connsiteY303" fmla="*/ 3088179 h 12198480"/>
              <a:gd name="connsiteX304" fmla="*/ 600813 w 2990433"/>
              <a:gd name="connsiteY304" fmla="*/ 3154649 h 12198480"/>
              <a:gd name="connsiteX305" fmla="*/ 507502 w 2990433"/>
              <a:gd name="connsiteY305" fmla="*/ 3097828 h 12198480"/>
              <a:gd name="connsiteX306" fmla="*/ 355160 w 2990433"/>
              <a:gd name="connsiteY306" fmla="*/ 2930732 h 12198480"/>
              <a:gd name="connsiteX307" fmla="*/ 32933 w 2990433"/>
              <a:gd name="connsiteY307" fmla="*/ 2877981 h 12198480"/>
              <a:gd name="connsiteX308" fmla="*/ 52687 w 2990433"/>
              <a:gd name="connsiteY308" fmla="*/ 2800127 h 12198480"/>
              <a:gd name="connsiteX309" fmla="*/ 374913 w 2990433"/>
              <a:gd name="connsiteY309" fmla="*/ 2852876 h 12198480"/>
              <a:gd name="connsiteX310" fmla="*/ 651125 w 2990433"/>
              <a:gd name="connsiteY310" fmla="*/ 2972676 h 12198480"/>
              <a:gd name="connsiteX311" fmla="*/ 881550 w 2990433"/>
              <a:gd name="connsiteY311" fmla="*/ 2815685 h 12198480"/>
              <a:gd name="connsiteX312" fmla="*/ 984386 w 2990433"/>
              <a:gd name="connsiteY312" fmla="*/ 2655326 h 12198480"/>
              <a:gd name="connsiteX313" fmla="*/ 1182041 w 2990433"/>
              <a:gd name="connsiteY313" fmla="*/ 2398868 h 12198480"/>
              <a:gd name="connsiteX314" fmla="*/ 1295379 w 2990433"/>
              <a:gd name="connsiteY314" fmla="*/ 2316531 h 12198480"/>
              <a:gd name="connsiteX315" fmla="*/ 1296440 w 2990433"/>
              <a:gd name="connsiteY315" fmla="*/ 2315986 h 12198480"/>
              <a:gd name="connsiteX316" fmla="*/ 1266198 w 2990433"/>
              <a:gd name="connsiteY316" fmla="*/ 2198194 h 12198480"/>
              <a:gd name="connsiteX317" fmla="*/ 1230142 w 2990433"/>
              <a:gd name="connsiteY317" fmla="*/ 2013310 h 12198480"/>
              <a:gd name="connsiteX318" fmla="*/ 1218901 w 2990433"/>
              <a:gd name="connsiteY318" fmla="*/ 1656882 h 12198480"/>
              <a:gd name="connsiteX319" fmla="*/ 1220346 w 2990433"/>
              <a:gd name="connsiteY319" fmla="*/ 1644227 h 12198480"/>
              <a:gd name="connsiteX320" fmla="*/ 1219803 w 2990433"/>
              <a:gd name="connsiteY320" fmla="*/ 1644779 h 12198480"/>
              <a:gd name="connsiteX321" fmla="*/ 1179707 w 2990433"/>
              <a:gd name="connsiteY321" fmla="*/ 1673192 h 12198480"/>
              <a:gd name="connsiteX322" fmla="*/ 1091045 w 2990433"/>
              <a:gd name="connsiteY322" fmla="*/ 1679700 h 12198480"/>
              <a:gd name="connsiteX323" fmla="*/ 1035154 w 2990433"/>
              <a:gd name="connsiteY323" fmla="*/ 1785675 h 12198480"/>
              <a:gd name="connsiteX324" fmla="*/ 1012487 w 2990433"/>
              <a:gd name="connsiteY324" fmla="*/ 1791319 h 12198480"/>
              <a:gd name="connsiteX325" fmla="*/ 999947 w 2990433"/>
              <a:gd name="connsiteY325" fmla="*/ 1788985 h 12198480"/>
              <a:gd name="connsiteX326" fmla="*/ 1008892 w 2990433"/>
              <a:gd name="connsiteY326" fmla="*/ 1774869 h 12198480"/>
              <a:gd name="connsiteX327" fmla="*/ 1082677 w 2990433"/>
              <a:gd name="connsiteY327" fmla="*/ 1565706 h 12198480"/>
              <a:gd name="connsiteX328" fmla="*/ 1137990 w 2990433"/>
              <a:gd name="connsiteY328" fmla="*/ 1625316 h 12198480"/>
              <a:gd name="connsiteX329" fmla="*/ 1195836 w 2990433"/>
              <a:gd name="connsiteY329" fmla="*/ 1621866 h 12198480"/>
              <a:gd name="connsiteX330" fmla="*/ 1223452 w 2990433"/>
              <a:gd name="connsiteY330" fmla="*/ 1617032 h 12198480"/>
              <a:gd name="connsiteX331" fmla="*/ 1240825 w 2990433"/>
              <a:gd name="connsiteY331" fmla="*/ 1464956 h 12198480"/>
              <a:gd name="connsiteX332" fmla="*/ 1456126 w 2990433"/>
              <a:gd name="connsiteY332" fmla="*/ 61126 h 12198480"/>
              <a:gd name="connsiteX333" fmla="*/ 1664711 w 2990433"/>
              <a:gd name="connsiteY333" fmla="*/ 300498 h 12198480"/>
              <a:gd name="connsiteX334" fmla="*/ 1557928 w 2990433"/>
              <a:gd name="connsiteY334" fmla="*/ 754033 h 12198480"/>
              <a:gd name="connsiteX335" fmla="*/ 1526325 w 2990433"/>
              <a:gd name="connsiteY335" fmla="*/ 1017403 h 12198480"/>
              <a:gd name="connsiteX336" fmla="*/ 1505195 w 2990433"/>
              <a:gd name="connsiteY336" fmla="*/ 1207564 h 12198480"/>
              <a:gd name="connsiteX337" fmla="*/ 1514476 w 2990433"/>
              <a:gd name="connsiteY337" fmla="*/ 1202920 h 12198480"/>
              <a:gd name="connsiteX338" fmla="*/ 1629749 w 2990433"/>
              <a:gd name="connsiteY338" fmla="*/ 1385470 h 12198480"/>
              <a:gd name="connsiteX339" fmla="*/ 1736077 w 2990433"/>
              <a:gd name="connsiteY339" fmla="*/ 1619615 h 12198480"/>
              <a:gd name="connsiteX340" fmla="*/ 1819861 w 2990433"/>
              <a:gd name="connsiteY340" fmla="*/ 1893616 h 12198480"/>
              <a:gd name="connsiteX341" fmla="*/ 1785356 w 2990433"/>
              <a:gd name="connsiteY341" fmla="*/ 2290909 h 12198480"/>
              <a:gd name="connsiteX342" fmla="*/ 1583052 w 2990433"/>
              <a:gd name="connsiteY342" fmla="*/ 2484037 h 12198480"/>
              <a:gd name="connsiteX343" fmla="*/ 1471492 w 2990433"/>
              <a:gd name="connsiteY343" fmla="*/ 2493023 h 12198480"/>
              <a:gd name="connsiteX344" fmla="*/ 1464909 w 2990433"/>
              <a:gd name="connsiteY344" fmla="*/ 2492164 h 12198480"/>
              <a:gd name="connsiteX345" fmla="*/ 1476639 w 2990433"/>
              <a:gd name="connsiteY345" fmla="*/ 2540099 h 12198480"/>
              <a:gd name="connsiteX346" fmla="*/ 1641277 w 2990433"/>
              <a:gd name="connsiteY346" fmla="*/ 3103736 h 12198480"/>
              <a:gd name="connsiteX347" fmla="*/ 1675855 w 2990433"/>
              <a:gd name="connsiteY347" fmla="*/ 3256296 h 12198480"/>
              <a:gd name="connsiteX348" fmla="*/ 1687281 w 2990433"/>
              <a:gd name="connsiteY348" fmla="*/ 3314010 h 12198480"/>
              <a:gd name="connsiteX349" fmla="*/ 1691272 w 2990433"/>
              <a:gd name="connsiteY349" fmla="*/ 3302322 h 12198480"/>
              <a:gd name="connsiteX350" fmla="*/ 1704958 w 2990433"/>
              <a:gd name="connsiteY350" fmla="*/ 3277341 h 12198480"/>
              <a:gd name="connsiteX351" fmla="*/ 1761200 w 2990433"/>
              <a:gd name="connsiteY351" fmla="*/ 3349618 h 12198480"/>
              <a:gd name="connsiteX352" fmla="*/ 1875545 w 2990433"/>
              <a:gd name="connsiteY352" fmla="*/ 3519502 h 12198480"/>
              <a:gd name="connsiteX353" fmla="*/ 2036255 w 2990433"/>
              <a:gd name="connsiteY353" fmla="*/ 3800591 h 12198480"/>
              <a:gd name="connsiteX354" fmla="*/ 2050641 w 2990433"/>
              <a:gd name="connsiteY354" fmla="*/ 3880019 h 12198480"/>
              <a:gd name="connsiteX355" fmla="*/ 2034168 w 2990433"/>
              <a:gd name="connsiteY355" fmla="*/ 4119099 h 12198480"/>
              <a:gd name="connsiteX356" fmla="*/ 2016198 w 2990433"/>
              <a:gd name="connsiteY356" fmla="*/ 4164664 h 12198480"/>
              <a:gd name="connsiteX357" fmla="*/ 2037887 w 2990433"/>
              <a:gd name="connsiteY357" fmla="*/ 4169763 h 12198480"/>
              <a:gd name="connsiteX358" fmla="*/ 2159670 w 2990433"/>
              <a:gd name="connsiteY358" fmla="*/ 4440972 h 12198480"/>
              <a:gd name="connsiteX359" fmla="*/ 2215333 w 2990433"/>
              <a:gd name="connsiteY359" fmla="*/ 4678835 h 12198480"/>
              <a:gd name="connsiteX360" fmla="*/ 2223555 w 2990433"/>
              <a:gd name="connsiteY360" fmla="*/ 4769162 h 12198480"/>
              <a:gd name="connsiteX361" fmla="*/ 2229317 w 2990433"/>
              <a:gd name="connsiteY361" fmla="*/ 4882775 h 12198480"/>
              <a:gd name="connsiteX362" fmla="*/ 2230579 w 2990433"/>
              <a:gd name="connsiteY362" fmla="*/ 4885189 h 12198480"/>
              <a:gd name="connsiteX363" fmla="*/ 2231770 w 2990433"/>
              <a:gd name="connsiteY363" fmla="*/ 4904438 h 12198480"/>
              <a:gd name="connsiteX364" fmla="*/ 2230707 w 2990433"/>
              <a:gd name="connsiteY364" fmla="*/ 4910184 h 12198480"/>
              <a:gd name="connsiteX365" fmla="*/ 2231559 w 2990433"/>
              <a:gd name="connsiteY365" fmla="*/ 4926980 h 12198480"/>
              <a:gd name="connsiteX366" fmla="*/ 2231537 w 2990433"/>
              <a:gd name="connsiteY366" fmla="*/ 4974937 h 12198480"/>
              <a:gd name="connsiteX367" fmla="*/ 2251216 w 2990433"/>
              <a:gd name="connsiteY367" fmla="*/ 4992346 h 12198480"/>
              <a:gd name="connsiteX368" fmla="*/ 2332179 w 2990433"/>
              <a:gd name="connsiteY368" fmla="*/ 5037589 h 12198480"/>
              <a:gd name="connsiteX369" fmla="*/ 2331881 w 2990433"/>
              <a:gd name="connsiteY369" fmla="*/ 5069439 h 12198480"/>
              <a:gd name="connsiteX370" fmla="*/ 2332017 w 2990433"/>
              <a:gd name="connsiteY370" fmla="*/ 5072288 h 12198480"/>
              <a:gd name="connsiteX371" fmla="*/ 2319479 w 2990433"/>
              <a:gd name="connsiteY371" fmla="*/ 5062989 h 12198480"/>
              <a:gd name="connsiteX372" fmla="*/ 2274037 w 2990433"/>
              <a:gd name="connsiteY372" fmla="*/ 5041657 h 12198480"/>
              <a:gd name="connsiteX373" fmla="*/ 2231513 w 2990433"/>
              <a:gd name="connsiteY373" fmla="*/ 5025390 h 12198480"/>
              <a:gd name="connsiteX374" fmla="*/ 2231491 w 2990433"/>
              <a:gd name="connsiteY374" fmla="*/ 5072409 h 12198480"/>
              <a:gd name="connsiteX375" fmla="*/ 2187687 w 2990433"/>
              <a:gd name="connsiteY375" fmla="*/ 5343043 h 12198480"/>
              <a:gd name="connsiteX376" fmla="*/ 2028381 w 2990433"/>
              <a:gd name="connsiteY376" fmla="*/ 5774965 h 12198480"/>
              <a:gd name="connsiteX377" fmla="*/ 1840603 w 2990433"/>
              <a:gd name="connsiteY377" fmla="*/ 5992496 h 12198480"/>
              <a:gd name="connsiteX378" fmla="*/ 1835982 w 2990433"/>
              <a:gd name="connsiteY378" fmla="*/ 6007756 h 12198480"/>
              <a:gd name="connsiteX379" fmla="*/ 1876251 w 2990433"/>
              <a:gd name="connsiteY379" fmla="*/ 6076947 h 12198480"/>
              <a:gd name="connsiteX380" fmla="*/ 2045960 w 2990433"/>
              <a:gd name="connsiteY380" fmla="*/ 6459933 h 12198480"/>
              <a:gd name="connsiteX381" fmla="*/ 2167626 w 2990433"/>
              <a:gd name="connsiteY381" fmla="*/ 6670694 h 12198480"/>
              <a:gd name="connsiteX382" fmla="*/ 2325572 w 2990433"/>
              <a:gd name="connsiteY382" fmla="*/ 6893438 h 12198480"/>
              <a:gd name="connsiteX383" fmla="*/ 2396565 w 2990433"/>
              <a:gd name="connsiteY383" fmla="*/ 7137211 h 12198480"/>
              <a:gd name="connsiteX384" fmla="*/ 2295710 w 2990433"/>
              <a:gd name="connsiteY384" fmla="*/ 6968861 h 12198480"/>
              <a:gd name="connsiteX385" fmla="*/ 2163925 w 2990433"/>
              <a:gd name="connsiteY385" fmla="*/ 6861366 h 12198480"/>
              <a:gd name="connsiteX386" fmla="*/ 2214679 w 2990433"/>
              <a:gd name="connsiteY386" fmla="*/ 7311671 h 12198480"/>
              <a:gd name="connsiteX387" fmla="*/ 2255811 w 2990433"/>
              <a:gd name="connsiteY387" fmla="*/ 7630866 h 12198480"/>
              <a:gd name="connsiteX388" fmla="*/ 2338566 w 2990433"/>
              <a:gd name="connsiteY388" fmla="*/ 8034884 h 12198480"/>
              <a:gd name="connsiteX389" fmla="*/ 2267161 w 2990433"/>
              <a:gd name="connsiteY389" fmla="*/ 8508801 h 12198480"/>
              <a:gd name="connsiteX390" fmla="*/ 2062900 w 2990433"/>
              <a:gd name="connsiteY390" fmla="*/ 8860658 h 12198480"/>
              <a:gd name="connsiteX391" fmla="*/ 2046767 w 2990433"/>
              <a:gd name="connsiteY391" fmla="*/ 8875712 h 12198480"/>
              <a:gd name="connsiteX392" fmla="*/ 2083683 w 2990433"/>
              <a:gd name="connsiteY392" fmla="*/ 9005682 h 12198480"/>
              <a:gd name="connsiteX393" fmla="*/ 2321842 w 2990433"/>
              <a:gd name="connsiteY393" fmla="*/ 9599142 h 12198480"/>
              <a:gd name="connsiteX394" fmla="*/ 2589810 w 2990433"/>
              <a:gd name="connsiteY394" fmla="*/ 10127040 h 12198480"/>
              <a:gd name="connsiteX395" fmla="*/ 2621430 w 2990433"/>
              <a:gd name="connsiteY395" fmla="*/ 10195386 h 12198480"/>
              <a:gd name="connsiteX396" fmla="*/ 2644425 w 2990433"/>
              <a:gd name="connsiteY396" fmla="*/ 10177151 h 12198480"/>
              <a:gd name="connsiteX397" fmla="*/ 2693926 w 2990433"/>
              <a:gd name="connsiteY397" fmla="*/ 10157600 h 12198480"/>
              <a:gd name="connsiteX398" fmla="*/ 2749239 w 2990433"/>
              <a:gd name="connsiteY398" fmla="*/ 10217210 h 12198480"/>
              <a:gd name="connsiteX399" fmla="*/ 2855215 w 2990433"/>
              <a:gd name="connsiteY399" fmla="*/ 10273101 h 12198480"/>
              <a:gd name="connsiteX400" fmla="*/ 2905300 w 2990433"/>
              <a:gd name="connsiteY400" fmla="*/ 10434969 h 12198480"/>
              <a:gd name="connsiteX401" fmla="*/ 2687779 w 2990433"/>
              <a:gd name="connsiteY401" fmla="*/ 5494789 h 12198480"/>
              <a:gd name="connsiteX402" fmla="*/ 2497279 w 2990433"/>
              <a:gd name="connsiteY402" fmla="*/ 5418589 h 12198480"/>
              <a:gd name="connsiteX403" fmla="*/ 2471879 w 2990433"/>
              <a:gd name="connsiteY403" fmla="*/ 5253489 h 12198480"/>
              <a:gd name="connsiteX404" fmla="*/ 2382979 w 2990433"/>
              <a:gd name="connsiteY404" fmla="*/ 5189989 h 12198480"/>
              <a:gd name="connsiteX405" fmla="*/ 2281379 w 2990433"/>
              <a:gd name="connsiteY405" fmla="*/ 5189989 h 12198480"/>
              <a:gd name="connsiteX406" fmla="*/ 2342399 w 2990433"/>
              <a:gd name="connsiteY406" fmla="*/ 5143853 h 12198480"/>
              <a:gd name="connsiteX407" fmla="*/ 2352836 w 2990433"/>
              <a:gd name="connsiteY407" fmla="*/ 5131914 h 12198480"/>
              <a:gd name="connsiteX408" fmla="*/ 2357579 w 2990433"/>
              <a:gd name="connsiteY408" fmla="*/ 5151889 h 12198480"/>
              <a:gd name="connsiteX409" fmla="*/ 2471879 w 2990433"/>
              <a:gd name="connsiteY409" fmla="*/ 5215390 h 12198480"/>
              <a:gd name="connsiteX410" fmla="*/ 2522679 w 2990433"/>
              <a:gd name="connsiteY410" fmla="*/ 5266189 h 12198480"/>
              <a:gd name="connsiteX411" fmla="*/ 2522679 w 2990433"/>
              <a:gd name="connsiteY411" fmla="*/ 5393190 h 12198480"/>
              <a:gd name="connsiteX412" fmla="*/ 2687779 w 2990433"/>
              <a:gd name="connsiteY412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26485 w 2990433"/>
              <a:gd name="connsiteY284" fmla="*/ 5003078 h 12198480"/>
              <a:gd name="connsiteX285" fmla="*/ 230543 w 2990433"/>
              <a:gd name="connsiteY285" fmla="*/ 4924704 h 12198480"/>
              <a:gd name="connsiteX286" fmla="*/ 238393 w 2990433"/>
              <a:gd name="connsiteY286" fmla="*/ 4723048 h 12198480"/>
              <a:gd name="connsiteX287" fmla="*/ 760443 w 2990433"/>
              <a:gd name="connsiteY287" fmla="*/ 4570830 h 12198480"/>
              <a:gd name="connsiteX288" fmla="*/ 974561 w 2990433"/>
              <a:gd name="connsiteY288" fmla="*/ 4507682 h 12198480"/>
              <a:gd name="connsiteX289" fmla="*/ 1352419 w 2990433"/>
              <a:gd name="connsiteY289" fmla="*/ 4372890 h 12198480"/>
              <a:gd name="connsiteX290" fmla="*/ 1554144 w 2990433"/>
              <a:gd name="connsiteY290" fmla="*/ 4345348 h 12198480"/>
              <a:gd name="connsiteX291" fmla="*/ 1674295 w 2990433"/>
              <a:gd name="connsiteY291" fmla="*/ 4247388 h 12198480"/>
              <a:gd name="connsiteX292" fmla="*/ 1698622 w 2990433"/>
              <a:gd name="connsiteY292" fmla="*/ 4246884 h 12198480"/>
              <a:gd name="connsiteX293" fmla="*/ 1672817 w 2990433"/>
              <a:gd name="connsiteY293" fmla="*/ 3960282 h 12198480"/>
              <a:gd name="connsiteX294" fmla="*/ 1647909 w 2990433"/>
              <a:gd name="connsiteY294" fmla="*/ 3714490 h 12198480"/>
              <a:gd name="connsiteX295" fmla="*/ 1563773 w 2990433"/>
              <a:gd name="connsiteY295" fmla="*/ 3262236 h 12198480"/>
              <a:gd name="connsiteX296" fmla="*/ 1427114 w 2990433"/>
              <a:gd name="connsiteY296" fmla="*/ 2788369 h 12198480"/>
              <a:gd name="connsiteX297" fmla="*/ 1377245 w 2990433"/>
              <a:gd name="connsiteY297" fmla="*/ 2610469 h 12198480"/>
              <a:gd name="connsiteX298" fmla="*/ 1344141 w 2990433"/>
              <a:gd name="connsiteY298" fmla="*/ 2493125 h 12198480"/>
              <a:gd name="connsiteX299" fmla="*/ 1325222 w 2990433"/>
              <a:gd name="connsiteY299" fmla="*/ 2498090 h 12198480"/>
              <a:gd name="connsiteX300" fmla="*/ 1219460 w 2990433"/>
              <a:gd name="connsiteY300" fmla="*/ 2561666 h 12198480"/>
              <a:gd name="connsiteX301" fmla="*/ 1067820 w 2990433"/>
              <a:gd name="connsiteY301" fmla="*/ 2751076 h 12198480"/>
              <a:gd name="connsiteX302" fmla="*/ 956037 w 2990433"/>
              <a:gd name="connsiteY302" fmla="*/ 2963027 h 12198480"/>
              <a:gd name="connsiteX303" fmla="*/ 812414 w 2990433"/>
              <a:gd name="connsiteY303" fmla="*/ 3088179 h 12198480"/>
              <a:gd name="connsiteX304" fmla="*/ 600813 w 2990433"/>
              <a:gd name="connsiteY304" fmla="*/ 3154649 h 12198480"/>
              <a:gd name="connsiteX305" fmla="*/ 507502 w 2990433"/>
              <a:gd name="connsiteY305" fmla="*/ 3097828 h 12198480"/>
              <a:gd name="connsiteX306" fmla="*/ 355160 w 2990433"/>
              <a:gd name="connsiteY306" fmla="*/ 2930732 h 12198480"/>
              <a:gd name="connsiteX307" fmla="*/ 32933 w 2990433"/>
              <a:gd name="connsiteY307" fmla="*/ 2877981 h 12198480"/>
              <a:gd name="connsiteX308" fmla="*/ 52687 w 2990433"/>
              <a:gd name="connsiteY308" fmla="*/ 2800127 h 12198480"/>
              <a:gd name="connsiteX309" fmla="*/ 374913 w 2990433"/>
              <a:gd name="connsiteY309" fmla="*/ 2852876 h 12198480"/>
              <a:gd name="connsiteX310" fmla="*/ 651125 w 2990433"/>
              <a:gd name="connsiteY310" fmla="*/ 2972676 h 12198480"/>
              <a:gd name="connsiteX311" fmla="*/ 881550 w 2990433"/>
              <a:gd name="connsiteY311" fmla="*/ 2815685 h 12198480"/>
              <a:gd name="connsiteX312" fmla="*/ 984386 w 2990433"/>
              <a:gd name="connsiteY312" fmla="*/ 2655326 h 12198480"/>
              <a:gd name="connsiteX313" fmla="*/ 1182041 w 2990433"/>
              <a:gd name="connsiteY313" fmla="*/ 2398868 h 12198480"/>
              <a:gd name="connsiteX314" fmla="*/ 1295379 w 2990433"/>
              <a:gd name="connsiteY314" fmla="*/ 2316531 h 12198480"/>
              <a:gd name="connsiteX315" fmla="*/ 1296440 w 2990433"/>
              <a:gd name="connsiteY315" fmla="*/ 2315986 h 12198480"/>
              <a:gd name="connsiteX316" fmla="*/ 1266198 w 2990433"/>
              <a:gd name="connsiteY316" fmla="*/ 2198194 h 12198480"/>
              <a:gd name="connsiteX317" fmla="*/ 1230142 w 2990433"/>
              <a:gd name="connsiteY317" fmla="*/ 2013310 h 12198480"/>
              <a:gd name="connsiteX318" fmla="*/ 1218901 w 2990433"/>
              <a:gd name="connsiteY318" fmla="*/ 1656882 h 12198480"/>
              <a:gd name="connsiteX319" fmla="*/ 1220346 w 2990433"/>
              <a:gd name="connsiteY319" fmla="*/ 1644227 h 12198480"/>
              <a:gd name="connsiteX320" fmla="*/ 1219803 w 2990433"/>
              <a:gd name="connsiteY320" fmla="*/ 1644779 h 12198480"/>
              <a:gd name="connsiteX321" fmla="*/ 1179707 w 2990433"/>
              <a:gd name="connsiteY321" fmla="*/ 1673192 h 12198480"/>
              <a:gd name="connsiteX322" fmla="*/ 1091045 w 2990433"/>
              <a:gd name="connsiteY322" fmla="*/ 1679700 h 12198480"/>
              <a:gd name="connsiteX323" fmla="*/ 1035154 w 2990433"/>
              <a:gd name="connsiteY323" fmla="*/ 1785675 h 12198480"/>
              <a:gd name="connsiteX324" fmla="*/ 1012487 w 2990433"/>
              <a:gd name="connsiteY324" fmla="*/ 1791319 h 12198480"/>
              <a:gd name="connsiteX325" fmla="*/ 999947 w 2990433"/>
              <a:gd name="connsiteY325" fmla="*/ 1788985 h 12198480"/>
              <a:gd name="connsiteX326" fmla="*/ 1008892 w 2990433"/>
              <a:gd name="connsiteY326" fmla="*/ 1774869 h 12198480"/>
              <a:gd name="connsiteX327" fmla="*/ 1082677 w 2990433"/>
              <a:gd name="connsiteY327" fmla="*/ 1565706 h 12198480"/>
              <a:gd name="connsiteX328" fmla="*/ 1137990 w 2990433"/>
              <a:gd name="connsiteY328" fmla="*/ 1625316 h 12198480"/>
              <a:gd name="connsiteX329" fmla="*/ 1195836 w 2990433"/>
              <a:gd name="connsiteY329" fmla="*/ 1621866 h 12198480"/>
              <a:gd name="connsiteX330" fmla="*/ 1223452 w 2990433"/>
              <a:gd name="connsiteY330" fmla="*/ 1617032 h 12198480"/>
              <a:gd name="connsiteX331" fmla="*/ 1240825 w 2990433"/>
              <a:gd name="connsiteY331" fmla="*/ 1464956 h 12198480"/>
              <a:gd name="connsiteX332" fmla="*/ 1456126 w 2990433"/>
              <a:gd name="connsiteY332" fmla="*/ 61126 h 12198480"/>
              <a:gd name="connsiteX333" fmla="*/ 1664711 w 2990433"/>
              <a:gd name="connsiteY333" fmla="*/ 300498 h 12198480"/>
              <a:gd name="connsiteX334" fmla="*/ 1557928 w 2990433"/>
              <a:gd name="connsiteY334" fmla="*/ 754033 h 12198480"/>
              <a:gd name="connsiteX335" fmla="*/ 1526325 w 2990433"/>
              <a:gd name="connsiteY335" fmla="*/ 1017403 h 12198480"/>
              <a:gd name="connsiteX336" fmla="*/ 1505195 w 2990433"/>
              <a:gd name="connsiteY336" fmla="*/ 1207564 h 12198480"/>
              <a:gd name="connsiteX337" fmla="*/ 1514476 w 2990433"/>
              <a:gd name="connsiteY337" fmla="*/ 1202920 h 12198480"/>
              <a:gd name="connsiteX338" fmla="*/ 1629749 w 2990433"/>
              <a:gd name="connsiteY338" fmla="*/ 1385470 h 12198480"/>
              <a:gd name="connsiteX339" fmla="*/ 1736077 w 2990433"/>
              <a:gd name="connsiteY339" fmla="*/ 1619615 h 12198480"/>
              <a:gd name="connsiteX340" fmla="*/ 1819861 w 2990433"/>
              <a:gd name="connsiteY340" fmla="*/ 1893616 h 12198480"/>
              <a:gd name="connsiteX341" fmla="*/ 1785356 w 2990433"/>
              <a:gd name="connsiteY341" fmla="*/ 2290909 h 12198480"/>
              <a:gd name="connsiteX342" fmla="*/ 1583052 w 2990433"/>
              <a:gd name="connsiteY342" fmla="*/ 2484037 h 12198480"/>
              <a:gd name="connsiteX343" fmla="*/ 1471492 w 2990433"/>
              <a:gd name="connsiteY343" fmla="*/ 2493023 h 12198480"/>
              <a:gd name="connsiteX344" fmla="*/ 1464909 w 2990433"/>
              <a:gd name="connsiteY344" fmla="*/ 2492164 h 12198480"/>
              <a:gd name="connsiteX345" fmla="*/ 1476639 w 2990433"/>
              <a:gd name="connsiteY345" fmla="*/ 2540099 h 12198480"/>
              <a:gd name="connsiteX346" fmla="*/ 1641277 w 2990433"/>
              <a:gd name="connsiteY346" fmla="*/ 3103736 h 12198480"/>
              <a:gd name="connsiteX347" fmla="*/ 1675855 w 2990433"/>
              <a:gd name="connsiteY347" fmla="*/ 3256296 h 12198480"/>
              <a:gd name="connsiteX348" fmla="*/ 1687281 w 2990433"/>
              <a:gd name="connsiteY348" fmla="*/ 3314010 h 12198480"/>
              <a:gd name="connsiteX349" fmla="*/ 1691272 w 2990433"/>
              <a:gd name="connsiteY349" fmla="*/ 3302322 h 12198480"/>
              <a:gd name="connsiteX350" fmla="*/ 1704958 w 2990433"/>
              <a:gd name="connsiteY350" fmla="*/ 3277341 h 12198480"/>
              <a:gd name="connsiteX351" fmla="*/ 1761200 w 2990433"/>
              <a:gd name="connsiteY351" fmla="*/ 3349618 h 12198480"/>
              <a:gd name="connsiteX352" fmla="*/ 1875545 w 2990433"/>
              <a:gd name="connsiteY352" fmla="*/ 3519502 h 12198480"/>
              <a:gd name="connsiteX353" fmla="*/ 2036255 w 2990433"/>
              <a:gd name="connsiteY353" fmla="*/ 3800591 h 12198480"/>
              <a:gd name="connsiteX354" fmla="*/ 2050641 w 2990433"/>
              <a:gd name="connsiteY354" fmla="*/ 3880019 h 12198480"/>
              <a:gd name="connsiteX355" fmla="*/ 2034168 w 2990433"/>
              <a:gd name="connsiteY355" fmla="*/ 4119099 h 12198480"/>
              <a:gd name="connsiteX356" fmla="*/ 2016198 w 2990433"/>
              <a:gd name="connsiteY356" fmla="*/ 4164664 h 12198480"/>
              <a:gd name="connsiteX357" fmla="*/ 2037887 w 2990433"/>
              <a:gd name="connsiteY357" fmla="*/ 4169763 h 12198480"/>
              <a:gd name="connsiteX358" fmla="*/ 2159670 w 2990433"/>
              <a:gd name="connsiteY358" fmla="*/ 4440972 h 12198480"/>
              <a:gd name="connsiteX359" fmla="*/ 2215333 w 2990433"/>
              <a:gd name="connsiteY359" fmla="*/ 4678835 h 12198480"/>
              <a:gd name="connsiteX360" fmla="*/ 2223555 w 2990433"/>
              <a:gd name="connsiteY360" fmla="*/ 4769162 h 12198480"/>
              <a:gd name="connsiteX361" fmla="*/ 2229317 w 2990433"/>
              <a:gd name="connsiteY361" fmla="*/ 4882775 h 12198480"/>
              <a:gd name="connsiteX362" fmla="*/ 2230579 w 2990433"/>
              <a:gd name="connsiteY362" fmla="*/ 4885189 h 12198480"/>
              <a:gd name="connsiteX363" fmla="*/ 2231770 w 2990433"/>
              <a:gd name="connsiteY363" fmla="*/ 4904438 h 12198480"/>
              <a:gd name="connsiteX364" fmla="*/ 2230707 w 2990433"/>
              <a:gd name="connsiteY364" fmla="*/ 4910184 h 12198480"/>
              <a:gd name="connsiteX365" fmla="*/ 2231559 w 2990433"/>
              <a:gd name="connsiteY365" fmla="*/ 4926980 h 12198480"/>
              <a:gd name="connsiteX366" fmla="*/ 2231537 w 2990433"/>
              <a:gd name="connsiteY366" fmla="*/ 4974937 h 12198480"/>
              <a:gd name="connsiteX367" fmla="*/ 2251216 w 2990433"/>
              <a:gd name="connsiteY367" fmla="*/ 4992346 h 12198480"/>
              <a:gd name="connsiteX368" fmla="*/ 2332179 w 2990433"/>
              <a:gd name="connsiteY368" fmla="*/ 5037589 h 12198480"/>
              <a:gd name="connsiteX369" fmla="*/ 2331881 w 2990433"/>
              <a:gd name="connsiteY369" fmla="*/ 5069439 h 12198480"/>
              <a:gd name="connsiteX370" fmla="*/ 2332017 w 2990433"/>
              <a:gd name="connsiteY370" fmla="*/ 5072288 h 12198480"/>
              <a:gd name="connsiteX371" fmla="*/ 2319479 w 2990433"/>
              <a:gd name="connsiteY371" fmla="*/ 5062989 h 12198480"/>
              <a:gd name="connsiteX372" fmla="*/ 2274037 w 2990433"/>
              <a:gd name="connsiteY372" fmla="*/ 5041657 h 12198480"/>
              <a:gd name="connsiteX373" fmla="*/ 2231513 w 2990433"/>
              <a:gd name="connsiteY373" fmla="*/ 5025390 h 12198480"/>
              <a:gd name="connsiteX374" fmla="*/ 2231491 w 2990433"/>
              <a:gd name="connsiteY374" fmla="*/ 5072409 h 12198480"/>
              <a:gd name="connsiteX375" fmla="*/ 2187687 w 2990433"/>
              <a:gd name="connsiteY375" fmla="*/ 5343043 h 12198480"/>
              <a:gd name="connsiteX376" fmla="*/ 2028381 w 2990433"/>
              <a:gd name="connsiteY376" fmla="*/ 5774965 h 12198480"/>
              <a:gd name="connsiteX377" fmla="*/ 1840603 w 2990433"/>
              <a:gd name="connsiteY377" fmla="*/ 5992496 h 12198480"/>
              <a:gd name="connsiteX378" fmla="*/ 1835982 w 2990433"/>
              <a:gd name="connsiteY378" fmla="*/ 6007756 h 12198480"/>
              <a:gd name="connsiteX379" fmla="*/ 1876251 w 2990433"/>
              <a:gd name="connsiteY379" fmla="*/ 6076947 h 12198480"/>
              <a:gd name="connsiteX380" fmla="*/ 2045960 w 2990433"/>
              <a:gd name="connsiteY380" fmla="*/ 6459933 h 12198480"/>
              <a:gd name="connsiteX381" fmla="*/ 2167626 w 2990433"/>
              <a:gd name="connsiteY381" fmla="*/ 6670694 h 12198480"/>
              <a:gd name="connsiteX382" fmla="*/ 2325572 w 2990433"/>
              <a:gd name="connsiteY382" fmla="*/ 6893438 h 12198480"/>
              <a:gd name="connsiteX383" fmla="*/ 2396565 w 2990433"/>
              <a:gd name="connsiteY383" fmla="*/ 7137211 h 12198480"/>
              <a:gd name="connsiteX384" fmla="*/ 2295710 w 2990433"/>
              <a:gd name="connsiteY384" fmla="*/ 6968861 h 12198480"/>
              <a:gd name="connsiteX385" fmla="*/ 2163925 w 2990433"/>
              <a:gd name="connsiteY385" fmla="*/ 6861366 h 12198480"/>
              <a:gd name="connsiteX386" fmla="*/ 2214679 w 2990433"/>
              <a:gd name="connsiteY386" fmla="*/ 7311671 h 12198480"/>
              <a:gd name="connsiteX387" fmla="*/ 2255811 w 2990433"/>
              <a:gd name="connsiteY387" fmla="*/ 7630866 h 12198480"/>
              <a:gd name="connsiteX388" fmla="*/ 2338566 w 2990433"/>
              <a:gd name="connsiteY388" fmla="*/ 8034884 h 12198480"/>
              <a:gd name="connsiteX389" fmla="*/ 2267161 w 2990433"/>
              <a:gd name="connsiteY389" fmla="*/ 8508801 h 12198480"/>
              <a:gd name="connsiteX390" fmla="*/ 2062900 w 2990433"/>
              <a:gd name="connsiteY390" fmla="*/ 8860658 h 12198480"/>
              <a:gd name="connsiteX391" fmla="*/ 2046767 w 2990433"/>
              <a:gd name="connsiteY391" fmla="*/ 8875712 h 12198480"/>
              <a:gd name="connsiteX392" fmla="*/ 2083683 w 2990433"/>
              <a:gd name="connsiteY392" fmla="*/ 9005682 h 12198480"/>
              <a:gd name="connsiteX393" fmla="*/ 2321842 w 2990433"/>
              <a:gd name="connsiteY393" fmla="*/ 9599142 h 12198480"/>
              <a:gd name="connsiteX394" fmla="*/ 2589810 w 2990433"/>
              <a:gd name="connsiteY394" fmla="*/ 10127040 h 12198480"/>
              <a:gd name="connsiteX395" fmla="*/ 2621430 w 2990433"/>
              <a:gd name="connsiteY395" fmla="*/ 10195386 h 12198480"/>
              <a:gd name="connsiteX396" fmla="*/ 2644425 w 2990433"/>
              <a:gd name="connsiteY396" fmla="*/ 10177151 h 12198480"/>
              <a:gd name="connsiteX397" fmla="*/ 2693926 w 2990433"/>
              <a:gd name="connsiteY397" fmla="*/ 10157600 h 12198480"/>
              <a:gd name="connsiteX398" fmla="*/ 2749239 w 2990433"/>
              <a:gd name="connsiteY398" fmla="*/ 10217210 h 12198480"/>
              <a:gd name="connsiteX399" fmla="*/ 2855215 w 2990433"/>
              <a:gd name="connsiteY399" fmla="*/ 10273101 h 12198480"/>
              <a:gd name="connsiteX400" fmla="*/ 2905300 w 2990433"/>
              <a:gd name="connsiteY400" fmla="*/ 10434969 h 12198480"/>
              <a:gd name="connsiteX401" fmla="*/ 2687779 w 2990433"/>
              <a:gd name="connsiteY401" fmla="*/ 5494789 h 12198480"/>
              <a:gd name="connsiteX402" fmla="*/ 2497279 w 2990433"/>
              <a:gd name="connsiteY402" fmla="*/ 5418589 h 12198480"/>
              <a:gd name="connsiteX403" fmla="*/ 2471879 w 2990433"/>
              <a:gd name="connsiteY403" fmla="*/ 5253489 h 12198480"/>
              <a:gd name="connsiteX404" fmla="*/ 2382979 w 2990433"/>
              <a:gd name="connsiteY404" fmla="*/ 5189989 h 12198480"/>
              <a:gd name="connsiteX405" fmla="*/ 2281379 w 2990433"/>
              <a:gd name="connsiteY405" fmla="*/ 5189989 h 12198480"/>
              <a:gd name="connsiteX406" fmla="*/ 2342399 w 2990433"/>
              <a:gd name="connsiteY406" fmla="*/ 5143853 h 12198480"/>
              <a:gd name="connsiteX407" fmla="*/ 2352836 w 2990433"/>
              <a:gd name="connsiteY407" fmla="*/ 5131914 h 12198480"/>
              <a:gd name="connsiteX408" fmla="*/ 2357579 w 2990433"/>
              <a:gd name="connsiteY408" fmla="*/ 5151889 h 12198480"/>
              <a:gd name="connsiteX409" fmla="*/ 2471879 w 2990433"/>
              <a:gd name="connsiteY409" fmla="*/ 5215390 h 12198480"/>
              <a:gd name="connsiteX410" fmla="*/ 2522679 w 2990433"/>
              <a:gd name="connsiteY410" fmla="*/ 5266189 h 12198480"/>
              <a:gd name="connsiteX411" fmla="*/ 2522679 w 2990433"/>
              <a:gd name="connsiteY411" fmla="*/ 5393190 h 12198480"/>
              <a:gd name="connsiteX412" fmla="*/ 2687779 w 2990433"/>
              <a:gd name="connsiteY412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26485 w 2990433"/>
              <a:gd name="connsiteY284" fmla="*/ 5003078 h 12198480"/>
              <a:gd name="connsiteX285" fmla="*/ 112977 w 2990433"/>
              <a:gd name="connsiteY285" fmla="*/ 5016147 h 12198480"/>
              <a:gd name="connsiteX286" fmla="*/ 238393 w 2990433"/>
              <a:gd name="connsiteY286" fmla="*/ 4723048 h 12198480"/>
              <a:gd name="connsiteX287" fmla="*/ 760443 w 2990433"/>
              <a:gd name="connsiteY287" fmla="*/ 4570830 h 12198480"/>
              <a:gd name="connsiteX288" fmla="*/ 974561 w 2990433"/>
              <a:gd name="connsiteY288" fmla="*/ 4507682 h 12198480"/>
              <a:gd name="connsiteX289" fmla="*/ 1352419 w 2990433"/>
              <a:gd name="connsiteY289" fmla="*/ 4372890 h 12198480"/>
              <a:gd name="connsiteX290" fmla="*/ 1554144 w 2990433"/>
              <a:gd name="connsiteY290" fmla="*/ 4345348 h 12198480"/>
              <a:gd name="connsiteX291" fmla="*/ 1674295 w 2990433"/>
              <a:gd name="connsiteY291" fmla="*/ 4247388 h 12198480"/>
              <a:gd name="connsiteX292" fmla="*/ 1698622 w 2990433"/>
              <a:gd name="connsiteY292" fmla="*/ 4246884 h 12198480"/>
              <a:gd name="connsiteX293" fmla="*/ 1672817 w 2990433"/>
              <a:gd name="connsiteY293" fmla="*/ 3960282 h 12198480"/>
              <a:gd name="connsiteX294" fmla="*/ 1647909 w 2990433"/>
              <a:gd name="connsiteY294" fmla="*/ 3714490 h 12198480"/>
              <a:gd name="connsiteX295" fmla="*/ 1563773 w 2990433"/>
              <a:gd name="connsiteY295" fmla="*/ 3262236 h 12198480"/>
              <a:gd name="connsiteX296" fmla="*/ 1427114 w 2990433"/>
              <a:gd name="connsiteY296" fmla="*/ 2788369 h 12198480"/>
              <a:gd name="connsiteX297" fmla="*/ 1377245 w 2990433"/>
              <a:gd name="connsiteY297" fmla="*/ 2610469 h 12198480"/>
              <a:gd name="connsiteX298" fmla="*/ 1344141 w 2990433"/>
              <a:gd name="connsiteY298" fmla="*/ 2493125 h 12198480"/>
              <a:gd name="connsiteX299" fmla="*/ 1325222 w 2990433"/>
              <a:gd name="connsiteY299" fmla="*/ 2498090 h 12198480"/>
              <a:gd name="connsiteX300" fmla="*/ 1219460 w 2990433"/>
              <a:gd name="connsiteY300" fmla="*/ 2561666 h 12198480"/>
              <a:gd name="connsiteX301" fmla="*/ 1067820 w 2990433"/>
              <a:gd name="connsiteY301" fmla="*/ 2751076 h 12198480"/>
              <a:gd name="connsiteX302" fmla="*/ 956037 w 2990433"/>
              <a:gd name="connsiteY302" fmla="*/ 2963027 h 12198480"/>
              <a:gd name="connsiteX303" fmla="*/ 812414 w 2990433"/>
              <a:gd name="connsiteY303" fmla="*/ 3088179 h 12198480"/>
              <a:gd name="connsiteX304" fmla="*/ 600813 w 2990433"/>
              <a:gd name="connsiteY304" fmla="*/ 3154649 h 12198480"/>
              <a:gd name="connsiteX305" fmla="*/ 507502 w 2990433"/>
              <a:gd name="connsiteY305" fmla="*/ 3097828 h 12198480"/>
              <a:gd name="connsiteX306" fmla="*/ 355160 w 2990433"/>
              <a:gd name="connsiteY306" fmla="*/ 2930732 h 12198480"/>
              <a:gd name="connsiteX307" fmla="*/ 32933 w 2990433"/>
              <a:gd name="connsiteY307" fmla="*/ 2877981 h 12198480"/>
              <a:gd name="connsiteX308" fmla="*/ 52687 w 2990433"/>
              <a:gd name="connsiteY308" fmla="*/ 2800127 h 12198480"/>
              <a:gd name="connsiteX309" fmla="*/ 374913 w 2990433"/>
              <a:gd name="connsiteY309" fmla="*/ 2852876 h 12198480"/>
              <a:gd name="connsiteX310" fmla="*/ 651125 w 2990433"/>
              <a:gd name="connsiteY310" fmla="*/ 2972676 h 12198480"/>
              <a:gd name="connsiteX311" fmla="*/ 881550 w 2990433"/>
              <a:gd name="connsiteY311" fmla="*/ 2815685 h 12198480"/>
              <a:gd name="connsiteX312" fmla="*/ 984386 w 2990433"/>
              <a:gd name="connsiteY312" fmla="*/ 2655326 h 12198480"/>
              <a:gd name="connsiteX313" fmla="*/ 1182041 w 2990433"/>
              <a:gd name="connsiteY313" fmla="*/ 2398868 h 12198480"/>
              <a:gd name="connsiteX314" fmla="*/ 1295379 w 2990433"/>
              <a:gd name="connsiteY314" fmla="*/ 2316531 h 12198480"/>
              <a:gd name="connsiteX315" fmla="*/ 1296440 w 2990433"/>
              <a:gd name="connsiteY315" fmla="*/ 2315986 h 12198480"/>
              <a:gd name="connsiteX316" fmla="*/ 1266198 w 2990433"/>
              <a:gd name="connsiteY316" fmla="*/ 2198194 h 12198480"/>
              <a:gd name="connsiteX317" fmla="*/ 1230142 w 2990433"/>
              <a:gd name="connsiteY317" fmla="*/ 2013310 h 12198480"/>
              <a:gd name="connsiteX318" fmla="*/ 1218901 w 2990433"/>
              <a:gd name="connsiteY318" fmla="*/ 1656882 h 12198480"/>
              <a:gd name="connsiteX319" fmla="*/ 1220346 w 2990433"/>
              <a:gd name="connsiteY319" fmla="*/ 1644227 h 12198480"/>
              <a:gd name="connsiteX320" fmla="*/ 1219803 w 2990433"/>
              <a:gd name="connsiteY320" fmla="*/ 1644779 h 12198480"/>
              <a:gd name="connsiteX321" fmla="*/ 1179707 w 2990433"/>
              <a:gd name="connsiteY321" fmla="*/ 1673192 h 12198480"/>
              <a:gd name="connsiteX322" fmla="*/ 1091045 w 2990433"/>
              <a:gd name="connsiteY322" fmla="*/ 1679700 h 12198480"/>
              <a:gd name="connsiteX323" fmla="*/ 1035154 w 2990433"/>
              <a:gd name="connsiteY323" fmla="*/ 1785675 h 12198480"/>
              <a:gd name="connsiteX324" fmla="*/ 1012487 w 2990433"/>
              <a:gd name="connsiteY324" fmla="*/ 1791319 h 12198480"/>
              <a:gd name="connsiteX325" fmla="*/ 999947 w 2990433"/>
              <a:gd name="connsiteY325" fmla="*/ 1788985 h 12198480"/>
              <a:gd name="connsiteX326" fmla="*/ 1008892 w 2990433"/>
              <a:gd name="connsiteY326" fmla="*/ 1774869 h 12198480"/>
              <a:gd name="connsiteX327" fmla="*/ 1082677 w 2990433"/>
              <a:gd name="connsiteY327" fmla="*/ 1565706 h 12198480"/>
              <a:gd name="connsiteX328" fmla="*/ 1137990 w 2990433"/>
              <a:gd name="connsiteY328" fmla="*/ 1625316 h 12198480"/>
              <a:gd name="connsiteX329" fmla="*/ 1195836 w 2990433"/>
              <a:gd name="connsiteY329" fmla="*/ 1621866 h 12198480"/>
              <a:gd name="connsiteX330" fmla="*/ 1223452 w 2990433"/>
              <a:gd name="connsiteY330" fmla="*/ 1617032 h 12198480"/>
              <a:gd name="connsiteX331" fmla="*/ 1240825 w 2990433"/>
              <a:gd name="connsiteY331" fmla="*/ 1464956 h 12198480"/>
              <a:gd name="connsiteX332" fmla="*/ 1456126 w 2990433"/>
              <a:gd name="connsiteY332" fmla="*/ 61126 h 12198480"/>
              <a:gd name="connsiteX333" fmla="*/ 1664711 w 2990433"/>
              <a:gd name="connsiteY333" fmla="*/ 300498 h 12198480"/>
              <a:gd name="connsiteX334" fmla="*/ 1557928 w 2990433"/>
              <a:gd name="connsiteY334" fmla="*/ 754033 h 12198480"/>
              <a:gd name="connsiteX335" fmla="*/ 1526325 w 2990433"/>
              <a:gd name="connsiteY335" fmla="*/ 1017403 h 12198480"/>
              <a:gd name="connsiteX336" fmla="*/ 1505195 w 2990433"/>
              <a:gd name="connsiteY336" fmla="*/ 1207564 h 12198480"/>
              <a:gd name="connsiteX337" fmla="*/ 1514476 w 2990433"/>
              <a:gd name="connsiteY337" fmla="*/ 1202920 h 12198480"/>
              <a:gd name="connsiteX338" fmla="*/ 1629749 w 2990433"/>
              <a:gd name="connsiteY338" fmla="*/ 1385470 h 12198480"/>
              <a:gd name="connsiteX339" fmla="*/ 1736077 w 2990433"/>
              <a:gd name="connsiteY339" fmla="*/ 1619615 h 12198480"/>
              <a:gd name="connsiteX340" fmla="*/ 1819861 w 2990433"/>
              <a:gd name="connsiteY340" fmla="*/ 1893616 h 12198480"/>
              <a:gd name="connsiteX341" fmla="*/ 1785356 w 2990433"/>
              <a:gd name="connsiteY341" fmla="*/ 2290909 h 12198480"/>
              <a:gd name="connsiteX342" fmla="*/ 1583052 w 2990433"/>
              <a:gd name="connsiteY342" fmla="*/ 2484037 h 12198480"/>
              <a:gd name="connsiteX343" fmla="*/ 1471492 w 2990433"/>
              <a:gd name="connsiteY343" fmla="*/ 2493023 h 12198480"/>
              <a:gd name="connsiteX344" fmla="*/ 1464909 w 2990433"/>
              <a:gd name="connsiteY344" fmla="*/ 2492164 h 12198480"/>
              <a:gd name="connsiteX345" fmla="*/ 1476639 w 2990433"/>
              <a:gd name="connsiteY345" fmla="*/ 2540099 h 12198480"/>
              <a:gd name="connsiteX346" fmla="*/ 1641277 w 2990433"/>
              <a:gd name="connsiteY346" fmla="*/ 3103736 h 12198480"/>
              <a:gd name="connsiteX347" fmla="*/ 1675855 w 2990433"/>
              <a:gd name="connsiteY347" fmla="*/ 3256296 h 12198480"/>
              <a:gd name="connsiteX348" fmla="*/ 1687281 w 2990433"/>
              <a:gd name="connsiteY348" fmla="*/ 3314010 h 12198480"/>
              <a:gd name="connsiteX349" fmla="*/ 1691272 w 2990433"/>
              <a:gd name="connsiteY349" fmla="*/ 3302322 h 12198480"/>
              <a:gd name="connsiteX350" fmla="*/ 1704958 w 2990433"/>
              <a:gd name="connsiteY350" fmla="*/ 3277341 h 12198480"/>
              <a:gd name="connsiteX351" fmla="*/ 1761200 w 2990433"/>
              <a:gd name="connsiteY351" fmla="*/ 3349618 h 12198480"/>
              <a:gd name="connsiteX352" fmla="*/ 1875545 w 2990433"/>
              <a:gd name="connsiteY352" fmla="*/ 3519502 h 12198480"/>
              <a:gd name="connsiteX353" fmla="*/ 2036255 w 2990433"/>
              <a:gd name="connsiteY353" fmla="*/ 3800591 h 12198480"/>
              <a:gd name="connsiteX354" fmla="*/ 2050641 w 2990433"/>
              <a:gd name="connsiteY354" fmla="*/ 3880019 h 12198480"/>
              <a:gd name="connsiteX355" fmla="*/ 2034168 w 2990433"/>
              <a:gd name="connsiteY355" fmla="*/ 4119099 h 12198480"/>
              <a:gd name="connsiteX356" fmla="*/ 2016198 w 2990433"/>
              <a:gd name="connsiteY356" fmla="*/ 4164664 h 12198480"/>
              <a:gd name="connsiteX357" fmla="*/ 2037887 w 2990433"/>
              <a:gd name="connsiteY357" fmla="*/ 4169763 h 12198480"/>
              <a:gd name="connsiteX358" fmla="*/ 2159670 w 2990433"/>
              <a:gd name="connsiteY358" fmla="*/ 4440972 h 12198480"/>
              <a:gd name="connsiteX359" fmla="*/ 2215333 w 2990433"/>
              <a:gd name="connsiteY359" fmla="*/ 4678835 h 12198480"/>
              <a:gd name="connsiteX360" fmla="*/ 2223555 w 2990433"/>
              <a:gd name="connsiteY360" fmla="*/ 4769162 h 12198480"/>
              <a:gd name="connsiteX361" fmla="*/ 2229317 w 2990433"/>
              <a:gd name="connsiteY361" fmla="*/ 4882775 h 12198480"/>
              <a:gd name="connsiteX362" fmla="*/ 2230579 w 2990433"/>
              <a:gd name="connsiteY362" fmla="*/ 4885189 h 12198480"/>
              <a:gd name="connsiteX363" fmla="*/ 2231770 w 2990433"/>
              <a:gd name="connsiteY363" fmla="*/ 4904438 h 12198480"/>
              <a:gd name="connsiteX364" fmla="*/ 2230707 w 2990433"/>
              <a:gd name="connsiteY364" fmla="*/ 4910184 h 12198480"/>
              <a:gd name="connsiteX365" fmla="*/ 2231559 w 2990433"/>
              <a:gd name="connsiteY365" fmla="*/ 4926980 h 12198480"/>
              <a:gd name="connsiteX366" fmla="*/ 2231537 w 2990433"/>
              <a:gd name="connsiteY366" fmla="*/ 4974937 h 12198480"/>
              <a:gd name="connsiteX367" fmla="*/ 2251216 w 2990433"/>
              <a:gd name="connsiteY367" fmla="*/ 4992346 h 12198480"/>
              <a:gd name="connsiteX368" fmla="*/ 2332179 w 2990433"/>
              <a:gd name="connsiteY368" fmla="*/ 5037589 h 12198480"/>
              <a:gd name="connsiteX369" fmla="*/ 2331881 w 2990433"/>
              <a:gd name="connsiteY369" fmla="*/ 5069439 h 12198480"/>
              <a:gd name="connsiteX370" fmla="*/ 2332017 w 2990433"/>
              <a:gd name="connsiteY370" fmla="*/ 5072288 h 12198480"/>
              <a:gd name="connsiteX371" fmla="*/ 2319479 w 2990433"/>
              <a:gd name="connsiteY371" fmla="*/ 5062989 h 12198480"/>
              <a:gd name="connsiteX372" fmla="*/ 2274037 w 2990433"/>
              <a:gd name="connsiteY372" fmla="*/ 5041657 h 12198480"/>
              <a:gd name="connsiteX373" fmla="*/ 2231513 w 2990433"/>
              <a:gd name="connsiteY373" fmla="*/ 5025390 h 12198480"/>
              <a:gd name="connsiteX374" fmla="*/ 2231491 w 2990433"/>
              <a:gd name="connsiteY374" fmla="*/ 5072409 h 12198480"/>
              <a:gd name="connsiteX375" fmla="*/ 2187687 w 2990433"/>
              <a:gd name="connsiteY375" fmla="*/ 5343043 h 12198480"/>
              <a:gd name="connsiteX376" fmla="*/ 2028381 w 2990433"/>
              <a:gd name="connsiteY376" fmla="*/ 5774965 h 12198480"/>
              <a:gd name="connsiteX377" fmla="*/ 1840603 w 2990433"/>
              <a:gd name="connsiteY377" fmla="*/ 5992496 h 12198480"/>
              <a:gd name="connsiteX378" fmla="*/ 1835982 w 2990433"/>
              <a:gd name="connsiteY378" fmla="*/ 6007756 h 12198480"/>
              <a:gd name="connsiteX379" fmla="*/ 1876251 w 2990433"/>
              <a:gd name="connsiteY379" fmla="*/ 6076947 h 12198480"/>
              <a:gd name="connsiteX380" fmla="*/ 2045960 w 2990433"/>
              <a:gd name="connsiteY380" fmla="*/ 6459933 h 12198480"/>
              <a:gd name="connsiteX381" fmla="*/ 2167626 w 2990433"/>
              <a:gd name="connsiteY381" fmla="*/ 6670694 h 12198480"/>
              <a:gd name="connsiteX382" fmla="*/ 2325572 w 2990433"/>
              <a:gd name="connsiteY382" fmla="*/ 6893438 h 12198480"/>
              <a:gd name="connsiteX383" fmla="*/ 2396565 w 2990433"/>
              <a:gd name="connsiteY383" fmla="*/ 7137211 h 12198480"/>
              <a:gd name="connsiteX384" fmla="*/ 2295710 w 2990433"/>
              <a:gd name="connsiteY384" fmla="*/ 6968861 h 12198480"/>
              <a:gd name="connsiteX385" fmla="*/ 2163925 w 2990433"/>
              <a:gd name="connsiteY385" fmla="*/ 6861366 h 12198480"/>
              <a:gd name="connsiteX386" fmla="*/ 2214679 w 2990433"/>
              <a:gd name="connsiteY386" fmla="*/ 7311671 h 12198480"/>
              <a:gd name="connsiteX387" fmla="*/ 2255811 w 2990433"/>
              <a:gd name="connsiteY387" fmla="*/ 7630866 h 12198480"/>
              <a:gd name="connsiteX388" fmla="*/ 2338566 w 2990433"/>
              <a:gd name="connsiteY388" fmla="*/ 8034884 h 12198480"/>
              <a:gd name="connsiteX389" fmla="*/ 2267161 w 2990433"/>
              <a:gd name="connsiteY389" fmla="*/ 8508801 h 12198480"/>
              <a:gd name="connsiteX390" fmla="*/ 2062900 w 2990433"/>
              <a:gd name="connsiteY390" fmla="*/ 8860658 h 12198480"/>
              <a:gd name="connsiteX391" fmla="*/ 2046767 w 2990433"/>
              <a:gd name="connsiteY391" fmla="*/ 8875712 h 12198480"/>
              <a:gd name="connsiteX392" fmla="*/ 2083683 w 2990433"/>
              <a:gd name="connsiteY392" fmla="*/ 9005682 h 12198480"/>
              <a:gd name="connsiteX393" fmla="*/ 2321842 w 2990433"/>
              <a:gd name="connsiteY393" fmla="*/ 9599142 h 12198480"/>
              <a:gd name="connsiteX394" fmla="*/ 2589810 w 2990433"/>
              <a:gd name="connsiteY394" fmla="*/ 10127040 h 12198480"/>
              <a:gd name="connsiteX395" fmla="*/ 2621430 w 2990433"/>
              <a:gd name="connsiteY395" fmla="*/ 10195386 h 12198480"/>
              <a:gd name="connsiteX396" fmla="*/ 2644425 w 2990433"/>
              <a:gd name="connsiteY396" fmla="*/ 10177151 h 12198480"/>
              <a:gd name="connsiteX397" fmla="*/ 2693926 w 2990433"/>
              <a:gd name="connsiteY397" fmla="*/ 10157600 h 12198480"/>
              <a:gd name="connsiteX398" fmla="*/ 2749239 w 2990433"/>
              <a:gd name="connsiteY398" fmla="*/ 10217210 h 12198480"/>
              <a:gd name="connsiteX399" fmla="*/ 2855215 w 2990433"/>
              <a:gd name="connsiteY399" fmla="*/ 10273101 h 12198480"/>
              <a:gd name="connsiteX400" fmla="*/ 2905300 w 2990433"/>
              <a:gd name="connsiteY400" fmla="*/ 10434969 h 12198480"/>
              <a:gd name="connsiteX401" fmla="*/ 2687779 w 2990433"/>
              <a:gd name="connsiteY401" fmla="*/ 5494789 h 12198480"/>
              <a:gd name="connsiteX402" fmla="*/ 2497279 w 2990433"/>
              <a:gd name="connsiteY402" fmla="*/ 5418589 h 12198480"/>
              <a:gd name="connsiteX403" fmla="*/ 2471879 w 2990433"/>
              <a:gd name="connsiteY403" fmla="*/ 5253489 h 12198480"/>
              <a:gd name="connsiteX404" fmla="*/ 2382979 w 2990433"/>
              <a:gd name="connsiteY404" fmla="*/ 5189989 h 12198480"/>
              <a:gd name="connsiteX405" fmla="*/ 2281379 w 2990433"/>
              <a:gd name="connsiteY405" fmla="*/ 5189989 h 12198480"/>
              <a:gd name="connsiteX406" fmla="*/ 2342399 w 2990433"/>
              <a:gd name="connsiteY406" fmla="*/ 5143853 h 12198480"/>
              <a:gd name="connsiteX407" fmla="*/ 2352836 w 2990433"/>
              <a:gd name="connsiteY407" fmla="*/ 5131914 h 12198480"/>
              <a:gd name="connsiteX408" fmla="*/ 2357579 w 2990433"/>
              <a:gd name="connsiteY408" fmla="*/ 5151889 h 12198480"/>
              <a:gd name="connsiteX409" fmla="*/ 2471879 w 2990433"/>
              <a:gd name="connsiteY409" fmla="*/ 5215390 h 12198480"/>
              <a:gd name="connsiteX410" fmla="*/ 2522679 w 2990433"/>
              <a:gd name="connsiteY410" fmla="*/ 5266189 h 12198480"/>
              <a:gd name="connsiteX411" fmla="*/ 2522679 w 2990433"/>
              <a:gd name="connsiteY411" fmla="*/ 5393190 h 12198480"/>
              <a:gd name="connsiteX412" fmla="*/ 2687779 w 2990433"/>
              <a:gd name="connsiteY412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26485 w 2990433"/>
              <a:gd name="connsiteY284" fmla="*/ 5003078 h 12198480"/>
              <a:gd name="connsiteX285" fmla="*/ 112977 w 2990433"/>
              <a:gd name="connsiteY285" fmla="*/ 5016147 h 12198480"/>
              <a:gd name="connsiteX286" fmla="*/ 316771 w 2990433"/>
              <a:gd name="connsiteY286" fmla="*/ 4775302 h 12198480"/>
              <a:gd name="connsiteX287" fmla="*/ 760443 w 2990433"/>
              <a:gd name="connsiteY287" fmla="*/ 4570830 h 12198480"/>
              <a:gd name="connsiteX288" fmla="*/ 974561 w 2990433"/>
              <a:gd name="connsiteY288" fmla="*/ 4507682 h 12198480"/>
              <a:gd name="connsiteX289" fmla="*/ 1352419 w 2990433"/>
              <a:gd name="connsiteY289" fmla="*/ 4372890 h 12198480"/>
              <a:gd name="connsiteX290" fmla="*/ 1554144 w 2990433"/>
              <a:gd name="connsiteY290" fmla="*/ 4345348 h 12198480"/>
              <a:gd name="connsiteX291" fmla="*/ 1674295 w 2990433"/>
              <a:gd name="connsiteY291" fmla="*/ 4247388 h 12198480"/>
              <a:gd name="connsiteX292" fmla="*/ 1698622 w 2990433"/>
              <a:gd name="connsiteY292" fmla="*/ 4246884 h 12198480"/>
              <a:gd name="connsiteX293" fmla="*/ 1672817 w 2990433"/>
              <a:gd name="connsiteY293" fmla="*/ 3960282 h 12198480"/>
              <a:gd name="connsiteX294" fmla="*/ 1647909 w 2990433"/>
              <a:gd name="connsiteY294" fmla="*/ 3714490 h 12198480"/>
              <a:gd name="connsiteX295" fmla="*/ 1563773 w 2990433"/>
              <a:gd name="connsiteY295" fmla="*/ 3262236 h 12198480"/>
              <a:gd name="connsiteX296" fmla="*/ 1427114 w 2990433"/>
              <a:gd name="connsiteY296" fmla="*/ 2788369 h 12198480"/>
              <a:gd name="connsiteX297" fmla="*/ 1377245 w 2990433"/>
              <a:gd name="connsiteY297" fmla="*/ 2610469 h 12198480"/>
              <a:gd name="connsiteX298" fmla="*/ 1344141 w 2990433"/>
              <a:gd name="connsiteY298" fmla="*/ 2493125 h 12198480"/>
              <a:gd name="connsiteX299" fmla="*/ 1325222 w 2990433"/>
              <a:gd name="connsiteY299" fmla="*/ 2498090 h 12198480"/>
              <a:gd name="connsiteX300" fmla="*/ 1219460 w 2990433"/>
              <a:gd name="connsiteY300" fmla="*/ 2561666 h 12198480"/>
              <a:gd name="connsiteX301" fmla="*/ 1067820 w 2990433"/>
              <a:gd name="connsiteY301" fmla="*/ 2751076 h 12198480"/>
              <a:gd name="connsiteX302" fmla="*/ 956037 w 2990433"/>
              <a:gd name="connsiteY302" fmla="*/ 2963027 h 12198480"/>
              <a:gd name="connsiteX303" fmla="*/ 812414 w 2990433"/>
              <a:gd name="connsiteY303" fmla="*/ 3088179 h 12198480"/>
              <a:gd name="connsiteX304" fmla="*/ 600813 w 2990433"/>
              <a:gd name="connsiteY304" fmla="*/ 3154649 h 12198480"/>
              <a:gd name="connsiteX305" fmla="*/ 507502 w 2990433"/>
              <a:gd name="connsiteY305" fmla="*/ 3097828 h 12198480"/>
              <a:gd name="connsiteX306" fmla="*/ 355160 w 2990433"/>
              <a:gd name="connsiteY306" fmla="*/ 2930732 h 12198480"/>
              <a:gd name="connsiteX307" fmla="*/ 32933 w 2990433"/>
              <a:gd name="connsiteY307" fmla="*/ 2877981 h 12198480"/>
              <a:gd name="connsiteX308" fmla="*/ 52687 w 2990433"/>
              <a:gd name="connsiteY308" fmla="*/ 2800127 h 12198480"/>
              <a:gd name="connsiteX309" fmla="*/ 374913 w 2990433"/>
              <a:gd name="connsiteY309" fmla="*/ 2852876 h 12198480"/>
              <a:gd name="connsiteX310" fmla="*/ 651125 w 2990433"/>
              <a:gd name="connsiteY310" fmla="*/ 2972676 h 12198480"/>
              <a:gd name="connsiteX311" fmla="*/ 881550 w 2990433"/>
              <a:gd name="connsiteY311" fmla="*/ 2815685 h 12198480"/>
              <a:gd name="connsiteX312" fmla="*/ 984386 w 2990433"/>
              <a:gd name="connsiteY312" fmla="*/ 2655326 h 12198480"/>
              <a:gd name="connsiteX313" fmla="*/ 1182041 w 2990433"/>
              <a:gd name="connsiteY313" fmla="*/ 2398868 h 12198480"/>
              <a:gd name="connsiteX314" fmla="*/ 1295379 w 2990433"/>
              <a:gd name="connsiteY314" fmla="*/ 2316531 h 12198480"/>
              <a:gd name="connsiteX315" fmla="*/ 1296440 w 2990433"/>
              <a:gd name="connsiteY315" fmla="*/ 2315986 h 12198480"/>
              <a:gd name="connsiteX316" fmla="*/ 1266198 w 2990433"/>
              <a:gd name="connsiteY316" fmla="*/ 2198194 h 12198480"/>
              <a:gd name="connsiteX317" fmla="*/ 1230142 w 2990433"/>
              <a:gd name="connsiteY317" fmla="*/ 2013310 h 12198480"/>
              <a:gd name="connsiteX318" fmla="*/ 1218901 w 2990433"/>
              <a:gd name="connsiteY318" fmla="*/ 1656882 h 12198480"/>
              <a:gd name="connsiteX319" fmla="*/ 1220346 w 2990433"/>
              <a:gd name="connsiteY319" fmla="*/ 1644227 h 12198480"/>
              <a:gd name="connsiteX320" fmla="*/ 1219803 w 2990433"/>
              <a:gd name="connsiteY320" fmla="*/ 1644779 h 12198480"/>
              <a:gd name="connsiteX321" fmla="*/ 1179707 w 2990433"/>
              <a:gd name="connsiteY321" fmla="*/ 1673192 h 12198480"/>
              <a:gd name="connsiteX322" fmla="*/ 1091045 w 2990433"/>
              <a:gd name="connsiteY322" fmla="*/ 1679700 h 12198480"/>
              <a:gd name="connsiteX323" fmla="*/ 1035154 w 2990433"/>
              <a:gd name="connsiteY323" fmla="*/ 1785675 h 12198480"/>
              <a:gd name="connsiteX324" fmla="*/ 1012487 w 2990433"/>
              <a:gd name="connsiteY324" fmla="*/ 1791319 h 12198480"/>
              <a:gd name="connsiteX325" fmla="*/ 999947 w 2990433"/>
              <a:gd name="connsiteY325" fmla="*/ 1788985 h 12198480"/>
              <a:gd name="connsiteX326" fmla="*/ 1008892 w 2990433"/>
              <a:gd name="connsiteY326" fmla="*/ 1774869 h 12198480"/>
              <a:gd name="connsiteX327" fmla="*/ 1082677 w 2990433"/>
              <a:gd name="connsiteY327" fmla="*/ 1565706 h 12198480"/>
              <a:gd name="connsiteX328" fmla="*/ 1137990 w 2990433"/>
              <a:gd name="connsiteY328" fmla="*/ 1625316 h 12198480"/>
              <a:gd name="connsiteX329" fmla="*/ 1195836 w 2990433"/>
              <a:gd name="connsiteY329" fmla="*/ 1621866 h 12198480"/>
              <a:gd name="connsiteX330" fmla="*/ 1223452 w 2990433"/>
              <a:gd name="connsiteY330" fmla="*/ 1617032 h 12198480"/>
              <a:gd name="connsiteX331" fmla="*/ 1240825 w 2990433"/>
              <a:gd name="connsiteY331" fmla="*/ 1464956 h 12198480"/>
              <a:gd name="connsiteX332" fmla="*/ 1456126 w 2990433"/>
              <a:gd name="connsiteY332" fmla="*/ 61126 h 12198480"/>
              <a:gd name="connsiteX333" fmla="*/ 1664711 w 2990433"/>
              <a:gd name="connsiteY333" fmla="*/ 300498 h 12198480"/>
              <a:gd name="connsiteX334" fmla="*/ 1557928 w 2990433"/>
              <a:gd name="connsiteY334" fmla="*/ 754033 h 12198480"/>
              <a:gd name="connsiteX335" fmla="*/ 1526325 w 2990433"/>
              <a:gd name="connsiteY335" fmla="*/ 1017403 h 12198480"/>
              <a:gd name="connsiteX336" fmla="*/ 1505195 w 2990433"/>
              <a:gd name="connsiteY336" fmla="*/ 1207564 h 12198480"/>
              <a:gd name="connsiteX337" fmla="*/ 1514476 w 2990433"/>
              <a:gd name="connsiteY337" fmla="*/ 1202920 h 12198480"/>
              <a:gd name="connsiteX338" fmla="*/ 1629749 w 2990433"/>
              <a:gd name="connsiteY338" fmla="*/ 1385470 h 12198480"/>
              <a:gd name="connsiteX339" fmla="*/ 1736077 w 2990433"/>
              <a:gd name="connsiteY339" fmla="*/ 1619615 h 12198480"/>
              <a:gd name="connsiteX340" fmla="*/ 1819861 w 2990433"/>
              <a:gd name="connsiteY340" fmla="*/ 1893616 h 12198480"/>
              <a:gd name="connsiteX341" fmla="*/ 1785356 w 2990433"/>
              <a:gd name="connsiteY341" fmla="*/ 2290909 h 12198480"/>
              <a:gd name="connsiteX342" fmla="*/ 1583052 w 2990433"/>
              <a:gd name="connsiteY342" fmla="*/ 2484037 h 12198480"/>
              <a:gd name="connsiteX343" fmla="*/ 1471492 w 2990433"/>
              <a:gd name="connsiteY343" fmla="*/ 2493023 h 12198480"/>
              <a:gd name="connsiteX344" fmla="*/ 1464909 w 2990433"/>
              <a:gd name="connsiteY344" fmla="*/ 2492164 h 12198480"/>
              <a:gd name="connsiteX345" fmla="*/ 1476639 w 2990433"/>
              <a:gd name="connsiteY345" fmla="*/ 2540099 h 12198480"/>
              <a:gd name="connsiteX346" fmla="*/ 1641277 w 2990433"/>
              <a:gd name="connsiteY346" fmla="*/ 3103736 h 12198480"/>
              <a:gd name="connsiteX347" fmla="*/ 1675855 w 2990433"/>
              <a:gd name="connsiteY347" fmla="*/ 3256296 h 12198480"/>
              <a:gd name="connsiteX348" fmla="*/ 1687281 w 2990433"/>
              <a:gd name="connsiteY348" fmla="*/ 3314010 h 12198480"/>
              <a:gd name="connsiteX349" fmla="*/ 1691272 w 2990433"/>
              <a:gd name="connsiteY349" fmla="*/ 3302322 h 12198480"/>
              <a:gd name="connsiteX350" fmla="*/ 1704958 w 2990433"/>
              <a:gd name="connsiteY350" fmla="*/ 3277341 h 12198480"/>
              <a:gd name="connsiteX351" fmla="*/ 1761200 w 2990433"/>
              <a:gd name="connsiteY351" fmla="*/ 3349618 h 12198480"/>
              <a:gd name="connsiteX352" fmla="*/ 1875545 w 2990433"/>
              <a:gd name="connsiteY352" fmla="*/ 3519502 h 12198480"/>
              <a:gd name="connsiteX353" fmla="*/ 2036255 w 2990433"/>
              <a:gd name="connsiteY353" fmla="*/ 3800591 h 12198480"/>
              <a:gd name="connsiteX354" fmla="*/ 2050641 w 2990433"/>
              <a:gd name="connsiteY354" fmla="*/ 3880019 h 12198480"/>
              <a:gd name="connsiteX355" fmla="*/ 2034168 w 2990433"/>
              <a:gd name="connsiteY355" fmla="*/ 4119099 h 12198480"/>
              <a:gd name="connsiteX356" fmla="*/ 2016198 w 2990433"/>
              <a:gd name="connsiteY356" fmla="*/ 4164664 h 12198480"/>
              <a:gd name="connsiteX357" fmla="*/ 2037887 w 2990433"/>
              <a:gd name="connsiteY357" fmla="*/ 4169763 h 12198480"/>
              <a:gd name="connsiteX358" fmla="*/ 2159670 w 2990433"/>
              <a:gd name="connsiteY358" fmla="*/ 4440972 h 12198480"/>
              <a:gd name="connsiteX359" fmla="*/ 2215333 w 2990433"/>
              <a:gd name="connsiteY359" fmla="*/ 4678835 h 12198480"/>
              <a:gd name="connsiteX360" fmla="*/ 2223555 w 2990433"/>
              <a:gd name="connsiteY360" fmla="*/ 4769162 h 12198480"/>
              <a:gd name="connsiteX361" fmla="*/ 2229317 w 2990433"/>
              <a:gd name="connsiteY361" fmla="*/ 4882775 h 12198480"/>
              <a:gd name="connsiteX362" fmla="*/ 2230579 w 2990433"/>
              <a:gd name="connsiteY362" fmla="*/ 4885189 h 12198480"/>
              <a:gd name="connsiteX363" fmla="*/ 2231770 w 2990433"/>
              <a:gd name="connsiteY363" fmla="*/ 4904438 h 12198480"/>
              <a:gd name="connsiteX364" fmla="*/ 2230707 w 2990433"/>
              <a:gd name="connsiteY364" fmla="*/ 4910184 h 12198480"/>
              <a:gd name="connsiteX365" fmla="*/ 2231559 w 2990433"/>
              <a:gd name="connsiteY365" fmla="*/ 4926980 h 12198480"/>
              <a:gd name="connsiteX366" fmla="*/ 2231537 w 2990433"/>
              <a:gd name="connsiteY366" fmla="*/ 4974937 h 12198480"/>
              <a:gd name="connsiteX367" fmla="*/ 2251216 w 2990433"/>
              <a:gd name="connsiteY367" fmla="*/ 4992346 h 12198480"/>
              <a:gd name="connsiteX368" fmla="*/ 2332179 w 2990433"/>
              <a:gd name="connsiteY368" fmla="*/ 5037589 h 12198480"/>
              <a:gd name="connsiteX369" fmla="*/ 2331881 w 2990433"/>
              <a:gd name="connsiteY369" fmla="*/ 5069439 h 12198480"/>
              <a:gd name="connsiteX370" fmla="*/ 2332017 w 2990433"/>
              <a:gd name="connsiteY370" fmla="*/ 5072288 h 12198480"/>
              <a:gd name="connsiteX371" fmla="*/ 2319479 w 2990433"/>
              <a:gd name="connsiteY371" fmla="*/ 5062989 h 12198480"/>
              <a:gd name="connsiteX372" fmla="*/ 2274037 w 2990433"/>
              <a:gd name="connsiteY372" fmla="*/ 5041657 h 12198480"/>
              <a:gd name="connsiteX373" fmla="*/ 2231513 w 2990433"/>
              <a:gd name="connsiteY373" fmla="*/ 5025390 h 12198480"/>
              <a:gd name="connsiteX374" fmla="*/ 2231491 w 2990433"/>
              <a:gd name="connsiteY374" fmla="*/ 5072409 h 12198480"/>
              <a:gd name="connsiteX375" fmla="*/ 2187687 w 2990433"/>
              <a:gd name="connsiteY375" fmla="*/ 5343043 h 12198480"/>
              <a:gd name="connsiteX376" fmla="*/ 2028381 w 2990433"/>
              <a:gd name="connsiteY376" fmla="*/ 5774965 h 12198480"/>
              <a:gd name="connsiteX377" fmla="*/ 1840603 w 2990433"/>
              <a:gd name="connsiteY377" fmla="*/ 5992496 h 12198480"/>
              <a:gd name="connsiteX378" fmla="*/ 1835982 w 2990433"/>
              <a:gd name="connsiteY378" fmla="*/ 6007756 h 12198480"/>
              <a:gd name="connsiteX379" fmla="*/ 1876251 w 2990433"/>
              <a:gd name="connsiteY379" fmla="*/ 6076947 h 12198480"/>
              <a:gd name="connsiteX380" fmla="*/ 2045960 w 2990433"/>
              <a:gd name="connsiteY380" fmla="*/ 6459933 h 12198480"/>
              <a:gd name="connsiteX381" fmla="*/ 2167626 w 2990433"/>
              <a:gd name="connsiteY381" fmla="*/ 6670694 h 12198480"/>
              <a:gd name="connsiteX382" fmla="*/ 2325572 w 2990433"/>
              <a:gd name="connsiteY382" fmla="*/ 6893438 h 12198480"/>
              <a:gd name="connsiteX383" fmla="*/ 2396565 w 2990433"/>
              <a:gd name="connsiteY383" fmla="*/ 7137211 h 12198480"/>
              <a:gd name="connsiteX384" fmla="*/ 2295710 w 2990433"/>
              <a:gd name="connsiteY384" fmla="*/ 6968861 h 12198480"/>
              <a:gd name="connsiteX385" fmla="*/ 2163925 w 2990433"/>
              <a:gd name="connsiteY385" fmla="*/ 6861366 h 12198480"/>
              <a:gd name="connsiteX386" fmla="*/ 2214679 w 2990433"/>
              <a:gd name="connsiteY386" fmla="*/ 7311671 h 12198480"/>
              <a:gd name="connsiteX387" fmla="*/ 2255811 w 2990433"/>
              <a:gd name="connsiteY387" fmla="*/ 7630866 h 12198480"/>
              <a:gd name="connsiteX388" fmla="*/ 2338566 w 2990433"/>
              <a:gd name="connsiteY388" fmla="*/ 8034884 h 12198480"/>
              <a:gd name="connsiteX389" fmla="*/ 2267161 w 2990433"/>
              <a:gd name="connsiteY389" fmla="*/ 8508801 h 12198480"/>
              <a:gd name="connsiteX390" fmla="*/ 2062900 w 2990433"/>
              <a:gd name="connsiteY390" fmla="*/ 8860658 h 12198480"/>
              <a:gd name="connsiteX391" fmla="*/ 2046767 w 2990433"/>
              <a:gd name="connsiteY391" fmla="*/ 8875712 h 12198480"/>
              <a:gd name="connsiteX392" fmla="*/ 2083683 w 2990433"/>
              <a:gd name="connsiteY392" fmla="*/ 9005682 h 12198480"/>
              <a:gd name="connsiteX393" fmla="*/ 2321842 w 2990433"/>
              <a:gd name="connsiteY393" fmla="*/ 9599142 h 12198480"/>
              <a:gd name="connsiteX394" fmla="*/ 2589810 w 2990433"/>
              <a:gd name="connsiteY394" fmla="*/ 10127040 h 12198480"/>
              <a:gd name="connsiteX395" fmla="*/ 2621430 w 2990433"/>
              <a:gd name="connsiteY395" fmla="*/ 10195386 h 12198480"/>
              <a:gd name="connsiteX396" fmla="*/ 2644425 w 2990433"/>
              <a:gd name="connsiteY396" fmla="*/ 10177151 h 12198480"/>
              <a:gd name="connsiteX397" fmla="*/ 2693926 w 2990433"/>
              <a:gd name="connsiteY397" fmla="*/ 10157600 h 12198480"/>
              <a:gd name="connsiteX398" fmla="*/ 2749239 w 2990433"/>
              <a:gd name="connsiteY398" fmla="*/ 10217210 h 12198480"/>
              <a:gd name="connsiteX399" fmla="*/ 2855215 w 2990433"/>
              <a:gd name="connsiteY399" fmla="*/ 10273101 h 12198480"/>
              <a:gd name="connsiteX400" fmla="*/ 2905300 w 2990433"/>
              <a:gd name="connsiteY400" fmla="*/ 10434969 h 12198480"/>
              <a:gd name="connsiteX401" fmla="*/ 2687779 w 2990433"/>
              <a:gd name="connsiteY401" fmla="*/ 5494789 h 12198480"/>
              <a:gd name="connsiteX402" fmla="*/ 2497279 w 2990433"/>
              <a:gd name="connsiteY402" fmla="*/ 5418589 h 12198480"/>
              <a:gd name="connsiteX403" fmla="*/ 2471879 w 2990433"/>
              <a:gd name="connsiteY403" fmla="*/ 5253489 h 12198480"/>
              <a:gd name="connsiteX404" fmla="*/ 2382979 w 2990433"/>
              <a:gd name="connsiteY404" fmla="*/ 5189989 h 12198480"/>
              <a:gd name="connsiteX405" fmla="*/ 2281379 w 2990433"/>
              <a:gd name="connsiteY405" fmla="*/ 5189989 h 12198480"/>
              <a:gd name="connsiteX406" fmla="*/ 2342399 w 2990433"/>
              <a:gd name="connsiteY406" fmla="*/ 5143853 h 12198480"/>
              <a:gd name="connsiteX407" fmla="*/ 2352836 w 2990433"/>
              <a:gd name="connsiteY407" fmla="*/ 5131914 h 12198480"/>
              <a:gd name="connsiteX408" fmla="*/ 2357579 w 2990433"/>
              <a:gd name="connsiteY408" fmla="*/ 5151889 h 12198480"/>
              <a:gd name="connsiteX409" fmla="*/ 2471879 w 2990433"/>
              <a:gd name="connsiteY409" fmla="*/ 5215390 h 12198480"/>
              <a:gd name="connsiteX410" fmla="*/ 2522679 w 2990433"/>
              <a:gd name="connsiteY410" fmla="*/ 5266189 h 12198480"/>
              <a:gd name="connsiteX411" fmla="*/ 2522679 w 2990433"/>
              <a:gd name="connsiteY411" fmla="*/ 5393190 h 12198480"/>
              <a:gd name="connsiteX412" fmla="*/ 2687779 w 2990433"/>
              <a:gd name="connsiteY412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112977 w 2990433"/>
              <a:gd name="connsiteY285" fmla="*/ 5016147 h 12198480"/>
              <a:gd name="connsiteX286" fmla="*/ 316771 w 2990433"/>
              <a:gd name="connsiteY286" fmla="*/ 4775302 h 12198480"/>
              <a:gd name="connsiteX287" fmla="*/ 760443 w 2990433"/>
              <a:gd name="connsiteY287" fmla="*/ 4570830 h 12198480"/>
              <a:gd name="connsiteX288" fmla="*/ 974561 w 2990433"/>
              <a:gd name="connsiteY288" fmla="*/ 4507682 h 12198480"/>
              <a:gd name="connsiteX289" fmla="*/ 1352419 w 2990433"/>
              <a:gd name="connsiteY289" fmla="*/ 4372890 h 12198480"/>
              <a:gd name="connsiteX290" fmla="*/ 1554144 w 2990433"/>
              <a:gd name="connsiteY290" fmla="*/ 4345348 h 12198480"/>
              <a:gd name="connsiteX291" fmla="*/ 1674295 w 2990433"/>
              <a:gd name="connsiteY291" fmla="*/ 4247388 h 12198480"/>
              <a:gd name="connsiteX292" fmla="*/ 1698622 w 2990433"/>
              <a:gd name="connsiteY292" fmla="*/ 4246884 h 12198480"/>
              <a:gd name="connsiteX293" fmla="*/ 1672817 w 2990433"/>
              <a:gd name="connsiteY293" fmla="*/ 3960282 h 12198480"/>
              <a:gd name="connsiteX294" fmla="*/ 1647909 w 2990433"/>
              <a:gd name="connsiteY294" fmla="*/ 3714490 h 12198480"/>
              <a:gd name="connsiteX295" fmla="*/ 1563773 w 2990433"/>
              <a:gd name="connsiteY295" fmla="*/ 3262236 h 12198480"/>
              <a:gd name="connsiteX296" fmla="*/ 1427114 w 2990433"/>
              <a:gd name="connsiteY296" fmla="*/ 2788369 h 12198480"/>
              <a:gd name="connsiteX297" fmla="*/ 1377245 w 2990433"/>
              <a:gd name="connsiteY297" fmla="*/ 2610469 h 12198480"/>
              <a:gd name="connsiteX298" fmla="*/ 1344141 w 2990433"/>
              <a:gd name="connsiteY298" fmla="*/ 2493125 h 12198480"/>
              <a:gd name="connsiteX299" fmla="*/ 1325222 w 2990433"/>
              <a:gd name="connsiteY299" fmla="*/ 2498090 h 12198480"/>
              <a:gd name="connsiteX300" fmla="*/ 1219460 w 2990433"/>
              <a:gd name="connsiteY300" fmla="*/ 2561666 h 12198480"/>
              <a:gd name="connsiteX301" fmla="*/ 1067820 w 2990433"/>
              <a:gd name="connsiteY301" fmla="*/ 2751076 h 12198480"/>
              <a:gd name="connsiteX302" fmla="*/ 956037 w 2990433"/>
              <a:gd name="connsiteY302" fmla="*/ 2963027 h 12198480"/>
              <a:gd name="connsiteX303" fmla="*/ 812414 w 2990433"/>
              <a:gd name="connsiteY303" fmla="*/ 3088179 h 12198480"/>
              <a:gd name="connsiteX304" fmla="*/ 600813 w 2990433"/>
              <a:gd name="connsiteY304" fmla="*/ 3154649 h 12198480"/>
              <a:gd name="connsiteX305" fmla="*/ 507502 w 2990433"/>
              <a:gd name="connsiteY305" fmla="*/ 3097828 h 12198480"/>
              <a:gd name="connsiteX306" fmla="*/ 355160 w 2990433"/>
              <a:gd name="connsiteY306" fmla="*/ 2930732 h 12198480"/>
              <a:gd name="connsiteX307" fmla="*/ 32933 w 2990433"/>
              <a:gd name="connsiteY307" fmla="*/ 2877981 h 12198480"/>
              <a:gd name="connsiteX308" fmla="*/ 52687 w 2990433"/>
              <a:gd name="connsiteY308" fmla="*/ 2800127 h 12198480"/>
              <a:gd name="connsiteX309" fmla="*/ 374913 w 2990433"/>
              <a:gd name="connsiteY309" fmla="*/ 2852876 h 12198480"/>
              <a:gd name="connsiteX310" fmla="*/ 651125 w 2990433"/>
              <a:gd name="connsiteY310" fmla="*/ 2972676 h 12198480"/>
              <a:gd name="connsiteX311" fmla="*/ 881550 w 2990433"/>
              <a:gd name="connsiteY311" fmla="*/ 2815685 h 12198480"/>
              <a:gd name="connsiteX312" fmla="*/ 984386 w 2990433"/>
              <a:gd name="connsiteY312" fmla="*/ 2655326 h 12198480"/>
              <a:gd name="connsiteX313" fmla="*/ 1182041 w 2990433"/>
              <a:gd name="connsiteY313" fmla="*/ 2398868 h 12198480"/>
              <a:gd name="connsiteX314" fmla="*/ 1295379 w 2990433"/>
              <a:gd name="connsiteY314" fmla="*/ 2316531 h 12198480"/>
              <a:gd name="connsiteX315" fmla="*/ 1296440 w 2990433"/>
              <a:gd name="connsiteY315" fmla="*/ 2315986 h 12198480"/>
              <a:gd name="connsiteX316" fmla="*/ 1266198 w 2990433"/>
              <a:gd name="connsiteY316" fmla="*/ 2198194 h 12198480"/>
              <a:gd name="connsiteX317" fmla="*/ 1230142 w 2990433"/>
              <a:gd name="connsiteY317" fmla="*/ 2013310 h 12198480"/>
              <a:gd name="connsiteX318" fmla="*/ 1218901 w 2990433"/>
              <a:gd name="connsiteY318" fmla="*/ 1656882 h 12198480"/>
              <a:gd name="connsiteX319" fmla="*/ 1220346 w 2990433"/>
              <a:gd name="connsiteY319" fmla="*/ 1644227 h 12198480"/>
              <a:gd name="connsiteX320" fmla="*/ 1219803 w 2990433"/>
              <a:gd name="connsiteY320" fmla="*/ 1644779 h 12198480"/>
              <a:gd name="connsiteX321" fmla="*/ 1179707 w 2990433"/>
              <a:gd name="connsiteY321" fmla="*/ 1673192 h 12198480"/>
              <a:gd name="connsiteX322" fmla="*/ 1091045 w 2990433"/>
              <a:gd name="connsiteY322" fmla="*/ 1679700 h 12198480"/>
              <a:gd name="connsiteX323" fmla="*/ 1035154 w 2990433"/>
              <a:gd name="connsiteY323" fmla="*/ 1785675 h 12198480"/>
              <a:gd name="connsiteX324" fmla="*/ 1012487 w 2990433"/>
              <a:gd name="connsiteY324" fmla="*/ 1791319 h 12198480"/>
              <a:gd name="connsiteX325" fmla="*/ 999947 w 2990433"/>
              <a:gd name="connsiteY325" fmla="*/ 1788985 h 12198480"/>
              <a:gd name="connsiteX326" fmla="*/ 1008892 w 2990433"/>
              <a:gd name="connsiteY326" fmla="*/ 1774869 h 12198480"/>
              <a:gd name="connsiteX327" fmla="*/ 1082677 w 2990433"/>
              <a:gd name="connsiteY327" fmla="*/ 1565706 h 12198480"/>
              <a:gd name="connsiteX328" fmla="*/ 1137990 w 2990433"/>
              <a:gd name="connsiteY328" fmla="*/ 1625316 h 12198480"/>
              <a:gd name="connsiteX329" fmla="*/ 1195836 w 2990433"/>
              <a:gd name="connsiteY329" fmla="*/ 1621866 h 12198480"/>
              <a:gd name="connsiteX330" fmla="*/ 1223452 w 2990433"/>
              <a:gd name="connsiteY330" fmla="*/ 1617032 h 12198480"/>
              <a:gd name="connsiteX331" fmla="*/ 1240825 w 2990433"/>
              <a:gd name="connsiteY331" fmla="*/ 1464956 h 12198480"/>
              <a:gd name="connsiteX332" fmla="*/ 1456126 w 2990433"/>
              <a:gd name="connsiteY332" fmla="*/ 61126 h 12198480"/>
              <a:gd name="connsiteX333" fmla="*/ 1664711 w 2990433"/>
              <a:gd name="connsiteY333" fmla="*/ 300498 h 12198480"/>
              <a:gd name="connsiteX334" fmla="*/ 1557928 w 2990433"/>
              <a:gd name="connsiteY334" fmla="*/ 754033 h 12198480"/>
              <a:gd name="connsiteX335" fmla="*/ 1526325 w 2990433"/>
              <a:gd name="connsiteY335" fmla="*/ 1017403 h 12198480"/>
              <a:gd name="connsiteX336" fmla="*/ 1505195 w 2990433"/>
              <a:gd name="connsiteY336" fmla="*/ 1207564 h 12198480"/>
              <a:gd name="connsiteX337" fmla="*/ 1514476 w 2990433"/>
              <a:gd name="connsiteY337" fmla="*/ 1202920 h 12198480"/>
              <a:gd name="connsiteX338" fmla="*/ 1629749 w 2990433"/>
              <a:gd name="connsiteY338" fmla="*/ 1385470 h 12198480"/>
              <a:gd name="connsiteX339" fmla="*/ 1736077 w 2990433"/>
              <a:gd name="connsiteY339" fmla="*/ 1619615 h 12198480"/>
              <a:gd name="connsiteX340" fmla="*/ 1819861 w 2990433"/>
              <a:gd name="connsiteY340" fmla="*/ 1893616 h 12198480"/>
              <a:gd name="connsiteX341" fmla="*/ 1785356 w 2990433"/>
              <a:gd name="connsiteY341" fmla="*/ 2290909 h 12198480"/>
              <a:gd name="connsiteX342" fmla="*/ 1583052 w 2990433"/>
              <a:gd name="connsiteY342" fmla="*/ 2484037 h 12198480"/>
              <a:gd name="connsiteX343" fmla="*/ 1471492 w 2990433"/>
              <a:gd name="connsiteY343" fmla="*/ 2493023 h 12198480"/>
              <a:gd name="connsiteX344" fmla="*/ 1464909 w 2990433"/>
              <a:gd name="connsiteY344" fmla="*/ 2492164 h 12198480"/>
              <a:gd name="connsiteX345" fmla="*/ 1476639 w 2990433"/>
              <a:gd name="connsiteY345" fmla="*/ 2540099 h 12198480"/>
              <a:gd name="connsiteX346" fmla="*/ 1641277 w 2990433"/>
              <a:gd name="connsiteY346" fmla="*/ 3103736 h 12198480"/>
              <a:gd name="connsiteX347" fmla="*/ 1675855 w 2990433"/>
              <a:gd name="connsiteY347" fmla="*/ 3256296 h 12198480"/>
              <a:gd name="connsiteX348" fmla="*/ 1687281 w 2990433"/>
              <a:gd name="connsiteY348" fmla="*/ 3314010 h 12198480"/>
              <a:gd name="connsiteX349" fmla="*/ 1691272 w 2990433"/>
              <a:gd name="connsiteY349" fmla="*/ 3302322 h 12198480"/>
              <a:gd name="connsiteX350" fmla="*/ 1704958 w 2990433"/>
              <a:gd name="connsiteY350" fmla="*/ 3277341 h 12198480"/>
              <a:gd name="connsiteX351" fmla="*/ 1761200 w 2990433"/>
              <a:gd name="connsiteY351" fmla="*/ 3349618 h 12198480"/>
              <a:gd name="connsiteX352" fmla="*/ 1875545 w 2990433"/>
              <a:gd name="connsiteY352" fmla="*/ 3519502 h 12198480"/>
              <a:gd name="connsiteX353" fmla="*/ 2036255 w 2990433"/>
              <a:gd name="connsiteY353" fmla="*/ 3800591 h 12198480"/>
              <a:gd name="connsiteX354" fmla="*/ 2050641 w 2990433"/>
              <a:gd name="connsiteY354" fmla="*/ 3880019 h 12198480"/>
              <a:gd name="connsiteX355" fmla="*/ 2034168 w 2990433"/>
              <a:gd name="connsiteY355" fmla="*/ 4119099 h 12198480"/>
              <a:gd name="connsiteX356" fmla="*/ 2016198 w 2990433"/>
              <a:gd name="connsiteY356" fmla="*/ 4164664 h 12198480"/>
              <a:gd name="connsiteX357" fmla="*/ 2037887 w 2990433"/>
              <a:gd name="connsiteY357" fmla="*/ 4169763 h 12198480"/>
              <a:gd name="connsiteX358" fmla="*/ 2159670 w 2990433"/>
              <a:gd name="connsiteY358" fmla="*/ 4440972 h 12198480"/>
              <a:gd name="connsiteX359" fmla="*/ 2215333 w 2990433"/>
              <a:gd name="connsiteY359" fmla="*/ 4678835 h 12198480"/>
              <a:gd name="connsiteX360" fmla="*/ 2223555 w 2990433"/>
              <a:gd name="connsiteY360" fmla="*/ 4769162 h 12198480"/>
              <a:gd name="connsiteX361" fmla="*/ 2229317 w 2990433"/>
              <a:gd name="connsiteY361" fmla="*/ 4882775 h 12198480"/>
              <a:gd name="connsiteX362" fmla="*/ 2230579 w 2990433"/>
              <a:gd name="connsiteY362" fmla="*/ 4885189 h 12198480"/>
              <a:gd name="connsiteX363" fmla="*/ 2231770 w 2990433"/>
              <a:gd name="connsiteY363" fmla="*/ 4904438 h 12198480"/>
              <a:gd name="connsiteX364" fmla="*/ 2230707 w 2990433"/>
              <a:gd name="connsiteY364" fmla="*/ 4910184 h 12198480"/>
              <a:gd name="connsiteX365" fmla="*/ 2231559 w 2990433"/>
              <a:gd name="connsiteY365" fmla="*/ 4926980 h 12198480"/>
              <a:gd name="connsiteX366" fmla="*/ 2231537 w 2990433"/>
              <a:gd name="connsiteY366" fmla="*/ 4974937 h 12198480"/>
              <a:gd name="connsiteX367" fmla="*/ 2251216 w 2990433"/>
              <a:gd name="connsiteY367" fmla="*/ 4992346 h 12198480"/>
              <a:gd name="connsiteX368" fmla="*/ 2332179 w 2990433"/>
              <a:gd name="connsiteY368" fmla="*/ 5037589 h 12198480"/>
              <a:gd name="connsiteX369" fmla="*/ 2331881 w 2990433"/>
              <a:gd name="connsiteY369" fmla="*/ 5069439 h 12198480"/>
              <a:gd name="connsiteX370" fmla="*/ 2332017 w 2990433"/>
              <a:gd name="connsiteY370" fmla="*/ 5072288 h 12198480"/>
              <a:gd name="connsiteX371" fmla="*/ 2319479 w 2990433"/>
              <a:gd name="connsiteY371" fmla="*/ 5062989 h 12198480"/>
              <a:gd name="connsiteX372" fmla="*/ 2274037 w 2990433"/>
              <a:gd name="connsiteY372" fmla="*/ 5041657 h 12198480"/>
              <a:gd name="connsiteX373" fmla="*/ 2231513 w 2990433"/>
              <a:gd name="connsiteY373" fmla="*/ 5025390 h 12198480"/>
              <a:gd name="connsiteX374" fmla="*/ 2231491 w 2990433"/>
              <a:gd name="connsiteY374" fmla="*/ 5072409 h 12198480"/>
              <a:gd name="connsiteX375" fmla="*/ 2187687 w 2990433"/>
              <a:gd name="connsiteY375" fmla="*/ 5343043 h 12198480"/>
              <a:gd name="connsiteX376" fmla="*/ 2028381 w 2990433"/>
              <a:gd name="connsiteY376" fmla="*/ 5774965 h 12198480"/>
              <a:gd name="connsiteX377" fmla="*/ 1840603 w 2990433"/>
              <a:gd name="connsiteY377" fmla="*/ 5992496 h 12198480"/>
              <a:gd name="connsiteX378" fmla="*/ 1835982 w 2990433"/>
              <a:gd name="connsiteY378" fmla="*/ 6007756 h 12198480"/>
              <a:gd name="connsiteX379" fmla="*/ 1876251 w 2990433"/>
              <a:gd name="connsiteY379" fmla="*/ 6076947 h 12198480"/>
              <a:gd name="connsiteX380" fmla="*/ 2045960 w 2990433"/>
              <a:gd name="connsiteY380" fmla="*/ 6459933 h 12198480"/>
              <a:gd name="connsiteX381" fmla="*/ 2167626 w 2990433"/>
              <a:gd name="connsiteY381" fmla="*/ 6670694 h 12198480"/>
              <a:gd name="connsiteX382" fmla="*/ 2325572 w 2990433"/>
              <a:gd name="connsiteY382" fmla="*/ 6893438 h 12198480"/>
              <a:gd name="connsiteX383" fmla="*/ 2396565 w 2990433"/>
              <a:gd name="connsiteY383" fmla="*/ 7137211 h 12198480"/>
              <a:gd name="connsiteX384" fmla="*/ 2295710 w 2990433"/>
              <a:gd name="connsiteY384" fmla="*/ 6968861 h 12198480"/>
              <a:gd name="connsiteX385" fmla="*/ 2163925 w 2990433"/>
              <a:gd name="connsiteY385" fmla="*/ 6861366 h 12198480"/>
              <a:gd name="connsiteX386" fmla="*/ 2214679 w 2990433"/>
              <a:gd name="connsiteY386" fmla="*/ 7311671 h 12198480"/>
              <a:gd name="connsiteX387" fmla="*/ 2255811 w 2990433"/>
              <a:gd name="connsiteY387" fmla="*/ 7630866 h 12198480"/>
              <a:gd name="connsiteX388" fmla="*/ 2338566 w 2990433"/>
              <a:gd name="connsiteY388" fmla="*/ 8034884 h 12198480"/>
              <a:gd name="connsiteX389" fmla="*/ 2267161 w 2990433"/>
              <a:gd name="connsiteY389" fmla="*/ 8508801 h 12198480"/>
              <a:gd name="connsiteX390" fmla="*/ 2062900 w 2990433"/>
              <a:gd name="connsiteY390" fmla="*/ 8860658 h 12198480"/>
              <a:gd name="connsiteX391" fmla="*/ 2046767 w 2990433"/>
              <a:gd name="connsiteY391" fmla="*/ 8875712 h 12198480"/>
              <a:gd name="connsiteX392" fmla="*/ 2083683 w 2990433"/>
              <a:gd name="connsiteY392" fmla="*/ 9005682 h 12198480"/>
              <a:gd name="connsiteX393" fmla="*/ 2321842 w 2990433"/>
              <a:gd name="connsiteY393" fmla="*/ 9599142 h 12198480"/>
              <a:gd name="connsiteX394" fmla="*/ 2589810 w 2990433"/>
              <a:gd name="connsiteY394" fmla="*/ 10127040 h 12198480"/>
              <a:gd name="connsiteX395" fmla="*/ 2621430 w 2990433"/>
              <a:gd name="connsiteY395" fmla="*/ 10195386 h 12198480"/>
              <a:gd name="connsiteX396" fmla="*/ 2644425 w 2990433"/>
              <a:gd name="connsiteY396" fmla="*/ 10177151 h 12198480"/>
              <a:gd name="connsiteX397" fmla="*/ 2693926 w 2990433"/>
              <a:gd name="connsiteY397" fmla="*/ 10157600 h 12198480"/>
              <a:gd name="connsiteX398" fmla="*/ 2749239 w 2990433"/>
              <a:gd name="connsiteY398" fmla="*/ 10217210 h 12198480"/>
              <a:gd name="connsiteX399" fmla="*/ 2855215 w 2990433"/>
              <a:gd name="connsiteY399" fmla="*/ 10273101 h 12198480"/>
              <a:gd name="connsiteX400" fmla="*/ 2905300 w 2990433"/>
              <a:gd name="connsiteY400" fmla="*/ 10434969 h 12198480"/>
              <a:gd name="connsiteX401" fmla="*/ 2687779 w 2990433"/>
              <a:gd name="connsiteY401" fmla="*/ 5494789 h 12198480"/>
              <a:gd name="connsiteX402" fmla="*/ 2497279 w 2990433"/>
              <a:gd name="connsiteY402" fmla="*/ 5418589 h 12198480"/>
              <a:gd name="connsiteX403" fmla="*/ 2471879 w 2990433"/>
              <a:gd name="connsiteY403" fmla="*/ 5253489 h 12198480"/>
              <a:gd name="connsiteX404" fmla="*/ 2382979 w 2990433"/>
              <a:gd name="connsiteY404" fmla="*/ 5189989 h 12198480"/>
              <a:gd name="connsiteX405" fmla="*/ 2281379 w 2990433"/>
              <a:gd name="connsiteY405" fmla="*/ 5189989 h 12198480"/>
              <a:gd name="connsiteX406" fmla="*/ 2342399 w 2990433"/>
              <a:gd name="connsiteY406" fmla="*/ 5143853 h 12198480"/>
              <a:gd name="connsiteX407" fmla="*/ 2352836 w 2990433"/>
              <a:gd name="connsiteY407" fmla="*/ 5131914 h 12198480"/>
              <a:gd name="connsiteX408" fmla="*/ 2357579 w 2990433"/>
              <a:gd name="connsiteY408" fmla="*/ 5151889 h 12198480"/>
              <a:gd name="connsiteX409" fmla="*/ 2471879 w 2990433"/>
              <a:gd name="connsiteY409" fmla="*/ 5215390 h 12198480"/>
              <a:gd name="connsiteX410" fmla="*/ 2522679 w 2990433"/>
              <a:gd name="connsiteY410" fmla="*/ 5266189 h 12198480"/>
              <a:gd name="connsiteX411" fmla="*/ 2522679 w 2990433"/>
              <a:gd name="connsiteY411" fmla="*/ 5393190 h 12198480"/>
              <a:gd name="connsiteX412" fmla="*/ 2687779 w 2990433"/>
              <a:gd name="connsiteY412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12977 w 2990433"/>
              <a:gd name="connsiteY286" fmla="*/ 5016147 h 12198480"/>
              <a:gd name="connsiteX287" fmla="*/ 316771 w 2990433"/>
              <a:gd name="connsiteY287" fmla="*/ 4775302 h 12198480"/>
              <a:gd name="connsiteX288" fmla="*/ 760443 w 2990433"/>
              <a:gd name="connsiteY288" fmla="*/ 4570830 h 12198480"/>
              <a:gd name="connsiteX289" fmla="*/ 974561 w 2990433"/>
              <a:gd name="connsiteY289" fmla="*/ 4507682 h 12198480"/>
              <a:gd name="connsiteX290" fmla="*/ 1352419 w 2990433"/>
              <a:gd name="connsiteY290" fmla="*/ 4372890 h 12198480"/>
              <a:gd name="connsiteX291" fmla="*/ 1554144 w 2990433"/>
              <a:gd name="connsiteY291" fmla="*/ 4345348 h 12198480"/>
              <a:gd name="connsiteX292" fmla="*/ 1674295 w 2990433"/>
              <a:gd name="connsiteY292" fmla="*/ 4247388 h 12198480"/>
              <a:gd name="connsiteX293" fmla="*/ 1698622 w 2990433"/>
              <a:gd name="connsiteY293" fmla="*/ 4246884 h 12198480"/>
              <a:gd name="connsiteX294" fmla="*/ 1672817 w 2990433"/>
              <a:gd name="connsiteY294" fmla="*/ 3960282 h 12198480"/>
              <a:gd name="connsiteX295" fmla="*/ 1647909 w 2990433"/>
              <a:gd name="connsiteY295" fmla="*/ 3714490 h 12198480"/>
              <a:gd name="connsiteX296" fmla="*/ 1563773 w 2990433"/>
              <a:gd name="connsiteY296" fmla="*/ 3262236 h 12198480"/>
              <a:gd name="connsiteX297" fmla="*/ 1427114 w 2990433"/>
              <a:gd name="connsiteY297" fmla="*/ 2788369 h 12198480"/>
              <a:gd name="connsiteX298" fmla="*/ 1377245 w 2990433"/>
              <a:gd name="connsiteY298" fmla="*/ 2610469 h 12198480"/>
              <a:gd name="connsiteX299" fmla="*/ 1344141 w 2990433"/>
              <a:gd name="connsiteY299" fmla="*/ 2493125 h 12198480"/>
              <a:gd name="connsiteX300" fmla="*/ 1325222 w 2990433"/>
              <a:gd name="connsiteY300" fmla="*/ 2498090 h 12198480"/>
              <a:gd name="connsiteX301" fmla="*/ 1219460 w 2990433"/>
              <a:gd name="connsiteY301" fmla="*/ 2561666 h 12198480"/>
              <a:gd name="connsiteX302" fmla="*/ 1067820 w 2990433"/>
              <a:gd name="connsiteY302" fmla="*/ 2751076 h 12198480"/>
              <a:gd name="connsiteX303" fmla="*/ 956037 w 2990433"/>
              <a:gd name="connsiteY303" fmla="*/ 2963027 h 12198480"/>
              <a:gd name="connsiteX304" fmla="*/ 812414 w 2990433"/>
              <a:gd name="connsiteY304" fmla="*/ 3088179 h 12198480"/>
              <a:gd name="connsiteX305" fmla="*/ 600813 w 2990433"/>
              <a:gd name="connsiteY305" fmla="*/ 3154649 h 12198480"/>
              <a:gd name="connsiteX306" fmla="*/ 507502 w 2990433"/>
              <a:gd name="connsiteY306" fmla="*/ 3097828 h 12198480"/>
              <a:gd name="connsiteX307" fmla="*/ 355160 w 2990433"/>
              <a:gd name="connsiteY307" fmla="*/ 2930732 h 12198480"/>
              <a:gd name="connsiteX308" fmla="*/ 32933 w 2990433"/>
              <a:gd name="connsiteY308" fmla="*/ 2877981 h 12198480"/>
              <a:gd name="connsiteX309" fmla="*/ 52687 w 2990433"/>
              <a:gd name="connsiteY309" fmla="*/ 2800127 h 12198480"/>
              <a:gd name="connsiteX310" fmla="*/ 374913 w 2990433"/>
              <a:gd name="connsiteY310" fmla="*/ 2852876 h 12198480"/>
              <a:gd name="connsiteX311" fmla="*/ 651125 w 2990433"/>
              <a:gd name="connsiteY311" fmla="*/ 2972676 h 12198480"/>
              <a:gd name="connsiteX312" fmla="*/ 881550 w 2990433"/>
              <a:gd name="connsiteY312" fmla="*/ 2815685 h 12198480"/>
              <a:gd name="connsiteX313" fmla="*/ 984386 w 2990433"/>
              <a:gd name="connsiteY313" fmla="*/ 2655326 h 12198480"/>
              <a:gd name="connsiteX314" fmla="*/ 1182041 w 2990433"/>
              <a:gd name="connsiteY314" fmla="*/ 2398868 h 12198480"/>
              <a:gd name="connsiteX315" fmla="*/ 1295379 w 2990433"/>
              <a:gd name="connsiteY315" fmla="*/ 2316531 h 12198480"/>
              <a:gd name="connsiteX316" fmla="*/ 1296440 w 2990433"/>
              <a:gd name="connsiteY316" fmla="*/ 2315986 h 12198480"/>
              <a:gd name="connsiteX317" fmla="*/ 1266198 w 2990433"/>
              <a:gd name="connsiteY317" fmla="*/ 2198194 h 12198480"/>
              <a:gd name="connsiteX318" fmla="*/ 1230142 w 2990433"/>
              <a:gd name="connsiteY318" fmla="*/ 2013310 h 12198480"/>
              <a:gd name="connsiteX319" fmla="*/ 1218901 w 2990433"/>
              <a:gd name="connsiteY319" fmla="*/ 1656882 h 12198480"/>
              <a:gd name="connsiteX320" fmla="*/ 1220346 w 2990433"/>
              <a:gd name="connsiteY320" fmla="*/ 1644227 h 12198480"/>
              <a:gd name="connsiteX321" fmla="*/ 1219803 w 2990433"/>
              <a:gd name="connsiteY321" fmla="*/ 1644779 h 12198480"/>
              <a:gd name="connsiteX322" fmla="*/ 1179707 w 2990433"/>
              <a:gd name="connsiteY322" fmla="*/ 1673192 h 12198480"/>
              <a:gd name="connsiteX323" fmla="*/ 1091045 w 2990433"/>
              <a:gd name="connsiteY323" fmla="*/ 1679700 h 12198480"/>
              <a:gd name="connsiteX324" fmla="*/ 1035154 w 2990433"/>
              <a:gd name="connsiteY324" fmla="*/ 1785675 h 12198480"/>
              <a:gd name="connsiteX325" fmla="*/ 1012487 w 2990433"/>
              <a:gd name="connsiteY325" fmla="*/ 1791319 h 12198480"/>
              <a:gd name="connsiteX326" fmla="*/ 999947 w 2990433"/>
              <a:gd name="connsiteY326" fmla="*/ 1788985 h 12198480"/>
              <a:gd name="connsiteX327" fmla="*/ 1008892 w 2990433"/>
              <a:gd name="connsiteY327" fmla="*/ 1774869 h 12198480"/>
              <a:gd name="connsiteX328" fmla="*/ 1082677 w 2990433"/>
              <a:gd name="connsiteY328" fmla="*/ 1565706 h 12198480"/>
              <a:gd name="connsiteX329" fmla="*/ 1137990 w 2990433"/>
              <a:gd name="connsiteY329" fmla="*/ 1625316 h 12198480"/>
              <a:gd name="connsiteX330" fmla="*/ 1195836 w 2990433"/>
              <a:gd name="connsiteY330" fmla="*/ 1621866 h 12198480"/>
              <a:gd name="connsiteX331" fmla="*/ 1223452 w 2990433"/>
              <a:gd name="connsiteY331" fmla="*/ 1617032 h 12198480"/>
              <a:gd name="connsiteX332" fmla="*/ 1240825 w 2990433"/>
              <a:gd name="connsiteY332" fmla="*/ 1464956 h 12198480"/>
              <a:gd name="connsiteX333" fmla="*/ 1456126 w 2990433"/>
              <a:gd name="connsiteY333" fmla="*/ 61126 h 12198480"/>
              <a:gd name="connsiteX334" fmla="*/ 1664711 w 2990433"/>
              <a:gd name="connsiteY334" fmla="*/ 300498 h 12198480"/>
              <a:gd name="connsiteX335" fmla="*/ 1557928 w 2990433"/>
              <a:gd name="connsiteY335" fmla="*/ 754033 h 12198480"/>
              <a:gd name="connsiteX336" fmla="*/ 1526325 w 2990433"/>
              <a:gd name="connsiteY336" fmla="*/ 1017403 h 12198480"/>
              <a:gd name="connsiteX337" fmla="*/ 1505195 w 2990433"/>
              <a:gd name="connsiteY337" fmla="*/ 1207564 h 12198480"/>
              <a:gd name="connsiteX338" fmla="*/ 1514476 w 2990433"/>
              <a:gd name="connsiteY338" fmla="*/ 1202920 h 12198480"/>
              <a:gd name="connsiteX339" fmla="*/ 1629749 w 2990433"/>
              <a:gd name="connsiteY339" fmla="*/ 1385470 h 12198480"/>
              <a:gd name="connsiteX340" fmla="*/ 1736077 w 2990433"/>
              <a:gd name="connsiteY340" fmla="*/ 1619615 h 12198480"/>
              <a:gd name="connsiteX341" fmla="*/ 1819861 w 2990433"/>
              <a:gd name="connsiteY341" fmla="*/ 1893616 h 12198480"/>
              <a:gd name="connsiteX342" fmla="*/ 1785356 w 2990433"/>
              <a:gd name="connsiteY342" fmla="*/ 2290909 h 12198480"/>
              <a:gd name="connsiteX343" fmla="*/ 1583052 w 2990433"/>
              <a:gd name="connsiteY343" fmla="*/ 2484037 h 12198480"/>
              <a:gd name="connsiteX344" fmla="*/ 1471492 w 2990433"/>
              <a:gd name="connsiteY344" fmla="*/ 2493023 h 12198480"/>
              <a:gd name="connsiteX345" fmla="*/ 1464909 w 2990433"/>
              <a:gd name="connsiteY345" fmla="*/ 2492164 h 12198480"/>
              <a:gd name="connsiteX346" fmla="*/ 1476639 w 2990433"/>
              <a:gd name="connsiteY346" fmla="*/ 2540099 h 12198480"/>
              <a:gd name="connsiteX347" fmla="*/ 1641277 w 2990433"/>
              <a:gd name="connsiteY347" fmla="*/ 3103736 h 12198480"/>
              <a:gd name="connsiteX348" fmla="*/ 1675855 w 2990433"/>
              <a:gd name="connsiteY348" fmla="*/ 3256296 h 12198480"/>
              <a:gd name="connsiteX349" fmla="*/ 1687281 w 2990433"/>
              <a:gd name="connsiteY349" fmla="*/ 3314010 h 12198480"/>
              <a:gd name="connsiteX350" fmla="*/ 1691272 w 2990433"/>
              <a:gd name="connsiteY350" fmla="*/ 3302322 h 12198480"/>
              <a:gd name="connsiteX351" fmla="*/ 1704958 w 2990433"/>
              <a:gd name="connsiteY351" fmla="*/ 3277341 h 12198480"/>
              <a:gd name="connsiteX352" fmla="*/ 1761200 w 2990433"/>
              <a:gd name="connsiteY352" fmla="*/ 3349618 h 12198480"/>
              <a:gd name="connsiteX353" fmla="*/ 1875545 w 2990433"/>
              <a:gd name="connsiteY353" fmla="*/ 3519502 h 12198480"/>
              <a:gd name="connsiteX354" fmla="*/ 2036255 w 2990433"/>
              <a:gd name="connsiteY354" fmla="*/ 3800591 h 12198480"/>
              <a:gd name="connsiteX355" fmla="*/ 2050641 w 2990433"/>
              <a:gd name="connsiteY355" fmla="*/ 3880019 h 12198480"/>
              <a:gd name="connsiteX356" fmla="*/ 2034168 w 2990433"/>
              <a:gd name="connsiteY356" fmla="*/ 4119099 h 12198480"/>
              <a:gd name="connsiteX357" fmla="*/ 2016198 w 2990433"/>
              <a:gd name="connsiteY357" fmla="*/ 4164664 h 12198480"/>
              <a:gd name="connsiteX358" fmla="*/ 2037887 w 2990433"/>
              <a:gd name="connsiteY358" fmla="*/ 4169763 h 12198480"/>
              <a:gd name="connsiteX359" fmla="*/ 2159670 w 2990433"/>
              <a:gd name="connsiteY359" fmla="*/ 4440972 h 12198480"/>
              <a:gd name="connsiteX360" fmla="*/ 2215333 w 2990433"/>
              <a:gd name="connsiteY360" fmla="*/ 4678835 h 12198480"/>
              <a:gd name="connsiteX361" fmla="*/ 2223555 w 2990433"/>
              <a:gd name="connsiteY361" fmla="*/ 4769162 h 12198480"/>
              <a:gd name="connsiteX362" fmla="*/ 2229317 w 2990433"/>
              <a:gd name="connsiteY362" fmla="*/ 4882775 h 12198480"/>
              <a:gd name="connsiteX363" fmla="*/ 2230579 w 2990433"/>
              <a:gd name="connsiteY363" fmla="*/ 4885189 h 12198480"/>
              <a:gd name="connsiteX364" fmla="*/ 2231770 w 2990433"/>
              <a:gd name="connsiteY364" fmla="*/ 4904438 h 12198480"/>
              <a:gd name="connsiteX365" fmla="*/ 2230707 w 2990433"/>
              <a:gd name="connsiteY365" fmla="*/ 4910184 h 12198480"/>
              <a:gd name="connsiteX366" fmla="*/ 2231559 w 2990433"/>
              <a:gd name="connsiteY366" fmla="*/ 4926980 h 12198480"/>
              <a:gd name="connsiteX367" fmla="*/ 2231537 w 2990433"/>
              <a:gd name="connsiteY367" fmla="*/ 4974937 h 12198480"/>
              <a:gd name="connsiteX368" fmla="*/ 2251216 w 2990433"/>
              <a:gd name="connsiteY368" fmla="*/ 4992346 h 12198480"/>
              <a:gd name="connsiteX369" fmla="*/ 2332179 w 2990433"/>
              <a:gd name="connsiteY369" fmla="*/ 5037589 h 12198480"/>
              <a:gd name="connsiteX370" fmla="*/ 2331881 w 2990433"/>
              <a:gd name="connsiteY370" fmla="*/ 5069439 h 12198480"/>
              <a:gd name="connsiteX371" fmla="*/ 2332017 w 2990433"/>
              <a:gd name="connsiteY371" fmla="*/ 5072288 h 12198480"/>
              <a:gd name="connsiteX372" fmla="*/ 2319479 w 2990433"/>
              <a:gd name="connsiteY372" fmla="*/ 5062989 h 12198480"/>
              <a:gd name="connsiteX373" fmla="*/ 2274037 w 2990433"/>
              <a:gd name="connsiteY373" fmla="*/ 5041657 h 12198480"/>
              <a:gd name="connsiteX374" fmla="*/ 2231513 w 2990433"/>
              <a:gd name="connsiteY374" fmla="*/ 5025390 h 12198480"/>
              <a:gd name="connsiteX375" fmla="*/ 2231491 w 2990433"/>
              <a:gd name="connsiteY375" fmla="*/ 5072409 h 12198480"/>
              <a:gd name="connsiteX376" fmla="*/ 2187687 w 2990433"/>
              <a:gd name="connsiteY376" fmla="*/ 5343043 h 12198480"/>
              <a:gd name="connsiteX377" fmla="*/ 2028381 w 2990433"/>
              <a:gd name="connsiteY377" fmla="*/ 5774965 h 12198480"/>
              <a:gd name="connsiteX378" fmla="*/ 1840603 w 2990433"/>
              <a:gd name="connsiteY378" fmla="*/ 5992496 h 12198480"/>
              <a:gd name="connsiteX379" fmla="*/ 1835982 w 2990433"/>
              <a:gd name="connsiteY379" fmla="*/ 6007756 h 12198480"/>
              <a:gd name="connsiteX380" fmla="*/ 1876251 w 2990433"/>
              <a:gd name="connsiteY380" fmla="*/ 6076947 h 12198480"/>
              <a:gd name="connsiteX381" fmla="*/ 2045960 w 2990433"/>
              <a:gd name="connsiteY381" fmla="*/ 6459933 h 12198480"/>
              <a:gd name="connsiteX382" fmla="*/ 2167626 w 2990433"/>
              <a:gd name="connsiteY382" fmla="*/ 6670694 h 12198480"/>
              <a:gd name="connsiteX383" fmla="*/ 2325572 w 2990433"/>
              <a:gd name="connsiteY383" fmla="*/ 6893438 h 12198480"/>
              <a:gd name="connsiteX384" fmla="*/ 2396565 w 2990433"/>
              <a:gd name="connsiteY384" fmla="*/ 7137211 h 12198480"/>
              <a:gd name="connsiteX385" fmla="*/ 2295710 w 2990433"/>
              <a:gd name="connsiteY385" fmla="*/ 6968861 h 12198480"/>
              <a:gd name="connsiteX386" fmla="*/ 2163925 w 2990433"/>
              <a:gd name="connsiteY386" fmla="*/ 6861366 h 12198480"/>
              <a:gd name="connsiteX387" fmla="*/ 2214679 w 2990433"/>
              <a:gd name="connsiteY387" fmla="*/ 7311671 h 12198480"/>
              <a:gd name="connsiteX388" fmla="*/ 2255811 w 2990433"/>
              <a:gd name="connsiteY388" fmla="*/ 7630866 h 12198480"/>
              <a:gd name="connsiteX389" fmla="*/ 2338566 w 2990433"/>
              <a:gd name="connsiteY389" fmla="*/ 8034884 h 12198480"/>
              <a:gd name="connsiteX390" fmla="*/ 2267161 w 2990433"/>
              <a:gd name="connsiteY390" fmla="*/ 8508801 h 12198480"/>
              <a:gd name="connsiteX391" fmla="*/ 2062900 w 2990433"/>
              <a:gd name="connsiteY391" fmla="*/ 8860658 h 12198480"/>
              <a:gd name="connsiteX392" fmla="*/ 2046767 w 2990433"/>
              <a:gd name="connsiteY392" fmla="*/ 8875712 h 12198480"/>
              <a:gd name="connsiteX393" fmla="*/ 2083683 w 2990433"/>
              <a:gd name="connsiteY393" fmla="*/ 9005682 h 12198480"/>
              <a:gd name="connsiteX394" fmla="*/ 2321842 w 2990433"/>
              <a:gd name="connsiteY394" fmla="*/ 9599142 h 12198480"/>
              <a:gd name="connsiteX395" fmla="*/ 2589810 w 2990433"/>
              <a:gd name="connsiteY395" fmla="*/ 10127040 h 12198480"/>
              <a:gd name="connsiteX396" fmla="*/ 2621430 w 2990433"/>
              <a:gd name="connsiteY396" fmla="*/ 10195386 h 12198480"/>
              <a:gd name="connsiteX397" fmla="*/ 2644425 w 2990433"/>
              <a:gd name="connsiteY397" fmla="*/ 10177151 h 12198480"/>
              <a:gd name="connsiteX398" fmla="*/ 2693926 w 2990433"/>
              <a:gd name="connsiteY398" fmla="*/ 10157600 h 12198480"/>
              <a:gd name="connsiteX399" fmla="*/ 2749239 w 2990433"/>
              <a:gd name="connsiteY399" fmla="*/ 10217210 h 12198480"/>
              <a:gd name="connsiteX400" fmla="*/ 2855215 w 2990433"/>
              <a:gd name="connsiteY400" fmla="*/ 10273101 h 12198480"/>
              <a:gd name="connsiteX401" fmla="*/ 2905300 w 2990433"/>
              <a:gd name="connsiteY401" fmla="*/ 10434969 h 12198480"/>
              <a:gd name="connsiteX402" fmla="*/ 2687779 w 2990433"/>
              <a:gd name="connsiteY402" fmla="*/ 5494789 h 12198480"/>
              <a:gd name="connsiteX403" fmla="*/ 2497279 w 2990433"/>
              <a:gd name="connsiteY403" fmla="*/ 5418589 h 12198480"/>
              <a:gd name="connsiteX404" fmla="*/ 2471879 w 2990433"/>
              <a:gd name="connsiteY404" fmla="*/ 5253489 h 12198480"/>
              <a:gd name="connsiteX405" fmla="*/ 2382979 w 2990433"/>
              <a:gd name="connsiteY405" fmla="*/ 5189989 h 12198480"/>
              <a:gd name="connsiteX406" fmla="*/ 2281379 w 2990433"/>
              <a:gd name="connsiteY406" fmla="*/ 5189989 h 12198480"/>
              <a:gd name="connsiteX407" fmla="*/ 2342399 w 2990433"/>
              <a:gd name="connsiteY407" fmla="*/ 5143853 h 12198480"/>
              <a:gd name="connsiteX408" fmla="*/ 2352836 w 2990433"/>
              <a:gd name="connsiteY408" fmla="*/ 5131914 h 12198480"/>
              <a:gd name="connsiteX409" fmla="*/ 2357579 w 2990433"/>
              <a:gd name="connsiteY409" fmla="*/ 5151889 h 12198480"/>
              <a:gd name="connsiteX410" fmla="*/ 2471879 w 2990433"/>
              <a:gd name="connsiteY410" fmla="*/ 5215390 h 12198480"/>
              <a:gd name="connsiteX411" fmla="*/ 2522679 w 2990433"/>
              <a:gd name="connsiteY411" fmla="*/ 5266189 h 12198480"/>
              <a:gd name="connsiteX412" fmla="*/ 2522679 w 2990433"/>
              <a:gd name="connsiteY412" fmla="*/ 5393190 h 12198480"/>
              <a:gd name="connsiteX413" fmla="*/ 2687779 w 2990433"/>
              <a:gd name="connsiteY413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12977 w 2990433"/>
              <a:gd name="connsiteY286" fmla="*/ 5016147 h 12198480"/>
              <a:gd name="connsiteX287" fmla="*/ 447399 w 2990433"/>
              <a:gd name="connsiteY287" fmla="*/ 4892870 h 12198480"/>
              <a:gd name="connsiteX288" fmla="*/ 760443 w 2990433"/>
              <a:gd name="connsiteY288" fmla="*/ 4570830 h 12198480"/>
              <a:gd name="connsiteX289" fmla="*/ 974561 w 2990433"/>
              <a:gd name="connsiteY289" fmla="*/ 4507682 h 12198480"/>
              <a:gd name="connsiteX290" fmla="*/ 1352419 w 2990433"/>
              <a:gd name="connsiteY290" fmla="*/ 4372890 h 12198480"/>
              <a:gd name="connsiteX291" fmla="*/ 1554144 w 2990433"/>
              <a:gd name="connsiteY291" fmla="*/ 4345348 h 12198480"/>
              <a:gd name="connsiteX292" fmla="*/ 1674295 w 2990433"/>
              <a:gd name="connsiteY292" fmla="*/ 4247388 h 12198480"/>
              <a:gd name="connsiteX293" fmla="*/ 1698622 w 2990433"/>
              <a:gd name="connsiteY293" fmla="*/ 4246884 h 12198480"/>
              <a:gd name="connsiteX294" fmla="*/ 1672817 w 2990433"/>
              <a:gd name="connsiteY294" fmla="*/ 3960282 h 12198480"/>
              <a:gd name="connsiteX295" fmla="*/ 1647909 w 2990433"/>
              <a:gd name="connsiteY295" fmla="*/ 3714490 h 12198480"/>
              <a:gd name="connsiteX296" fmla="*/ 1563773 w 2990433"/>
              <a:gd name="connsiteY296" fmla="*/ 3262236 h 12198480"/>
              <a:gd name="connsiteX297" fmla="*/ 1427114 w 2990433"/>
              <a:gd name="connsiteY297" fmla="*/ 2788369 h 12198480"/>
              <a:gd name="connsiteX298" fmla="*/ 1377245 w 2990433"/>
              <a:gd name="connsiteY298" fmla="*/ 2610469 h 12198480"/>
              <a:gd name="connsiteX299" fmla="*/ 1344141 w 2990433"/>
              <a:gd name="connsiteY299" fmla="*/ 2493125 h 12198480"/>
              <a:gd name="connsiteX300" fmla="*/ 1325222 w 2990433"/>
              <a:gd name="connsiteY300" fmla="*/ 2498090 h 12198480"/>
              <a:gd name="connsiteX301" fmla="*/ 1219460 w 2990433"/>
              <a:gd name="connsiteY301" fmla="*/ 2561666 h 12198480"/>
              <a:gd name="connsiteX302" fmla="*/ 1067820 w 2990433"/>
              <a:gd name="connsiteY302" fmla="*/ 2751076 h 12198480"/>
              <a:gd name="connsiteX303" fmla="*/ 956037 w 2990433"/>
              <a:gd name="connsiteY303" fmla="*/ 2963027 h 12198480"/>
              <a:gd name="connsiteX304" fmla="*/ 812414 w 2990433"/>
              <a:gd name="connsiteY304" fmla="*/ 3088179 h 12198480"/>
              <a:gd name="connsiteX305" fmla="*/ 600813 w 2990433"/>
              <a:gd name="connsiteY305" fmla="*/ 3154649 h 12198480"/>
              <a:gd name="connsiteX306" fmla="*/ 507502 w 2990433"/>
              <a:gd name="connsiteY306" fmla="*/ 3097828 h 12198480"/>
              <a:gd name="connsiteX307" fmla="*/ 355160 w 2990433"/>
              <a:gd name="connsiteY307" fmla="*/ 2930732 h 12198480"/>
              <a:gd name="connsiteX308" fmla="*/ 32933 w 2990433"/>
              <a:gd name="connsiteY308" fmla="*/ 2877981 h 12198480"/>
              <a:gd name="connsiteX309" fmla="*/ 52687 w 2990433"/>
              <a:gd name="connsiteY309" fmla="*/ 2800127 h 12198480"/>
              <a:gd name="connsiteX310" fmla="*/ 374913 w 2990433"/>
              <a:gd name="connsiteY310" fmla="*/ 2852876 h 12198480"/>
              <a:gd name="connsiteX311" fmla="*/ 651125 w 2990433"/>
              <a:gd name="connsiteY311" fmla="*/ 2972676 h 12198480"/>
              <a:gd name="connsiteX312" fmla="*/ 881550 w 2990433"/>
              <a:gd name="connsiteY312" fmla="*/ 2815685 h 12198480"/>
              <a:gd name="connsiteX313" fmla="*/ 984386 w 2990433"/>
              <a:gd name="connsiteY313" fmla="*/ 2655326 h 12198480"/>
              <a:gd name="connsiteX314" fmla="*/ 1182041 w 2990433"/>
              <a:gd name="connsiteY314" fmla="*/ 2398868 h 12198480"/>
              <a:gd name="connsiteX315" fmla="*/ 1295379 w 2990433"/>
              <a:gd name="connsiteY315" fmla="*/ 2316531 h 12198480"/>
              <a:gd name="connsiteX316" fmla="*/ 1296440 w 2990433"/>
              <a:gd name="connsiteY316" fmla="*/ 2315986 h 12198480"/>
              <a:gd name="connsiteX317" fmla="*/ 1266198 w 2990433"/>
              <a:gd name="connsiteY317" fmla="*/ 2198194 h 12198480"/>
              <a:gd name="connsiteX318" fmla="*/ 1230142 w 2990433"/>
              <a:gd name="connsiteY318" fmla="*/ 2013310 h 12198480"/>
              <a:gd name="connsiteX319" fmla="*/ 1218901 w 2990433"/>
              <a:gd name="connsiteY319" fmla="*/ 1656882 h 12198480"/>
              <a:gd name="connsiteX320" fmla="*/ 1220346 w 2990433"/>
              <a:gd name="connsiteY320" fmla="*/ 1644227 h 12198480"/>
              <a:gd name="connsiteX321" fmla="*/ 1219803 w 2990433"/>
              <a:gd name="connsiteY321" fmla="*/ 1644779 h 12198480"/>
              <a:gd name="connsiteX322" fmla="*/ 1179707 w 2990433"/>
              <a:gd name="connsiteY322" fmla="*/ 1673192 h 12198480"/>
              <a:gd name="connsiteX323" fmla="*/ 1091045 w 2990433"/>
              <a:gd name="connsiteY323" fmla="*/ 1679700 h 12198480"/>
              <a:gd name="connsiteX324" fmla="*/ 1035154 w 2990433"/>
              <a:gd name="connsiteY324" fmla="*/ 1785675 h 12198480"/>
              <a:gd name="connsiteX325" fmla="*/ 1012487 w 2990433"/>
              <a:gd name="connsiteY325" fmla="*/ 1791319 h 12198480"/>
              <a:gd name="connsiteX326" fmla="*/ 999947 w 2990433"/>
              <a:gd name="connsiteY326" fmla="*/ 1788985 h 12198480"/>
              <a:gd name="connsiteX327" fmla="*/ 1008892 w 2990433"/>
              <a:gd name="connsiteY327" fmla="*/ 1774869 h 12198480"/>
              <a:gd name="connsiteX328" fmla="*/ 1082677 w 2990433"/>
              <a:gd name="connsiteY328" fmla="*/ 1565706 h 12198480"/>
              <a:gd name="connsiteX329" fmla="*/ 1137990 w 2990433"/>
              <a:gd name="connsiteY329" fmla="*/ 1625316 h 12198480"/>
              <a:gd name="connsiteX330" fmla="*/ 1195836 w 2990433"/>
              <a:gd name="connsiteY330" fmla="*/ 1621866 h 12198480"/>
              <a:gd name="connsiteX331" fmla="*/ 1223452 w 2990433"/>
              <a:gd name="connsiteY331" fmla="*/ 1617032 h 12198480"/>
              <a:gd name="connsiteX332" fmla="*/ 1240825 w 2990433"/>
              <a:gd name="connsiteY332" fmla="*/ 1464956 h 12198480"/>
              <a:gd name="connsiteX333" fmla="*/ 1456126 w 2990433"/>
              <a:gd name="connsiteY333" fmla="*/ 61126 h 12198480"/>
              <a:gd name="connsiteX334" fmla="*/ 1664711 w 2990433"/>
              <a:gd name="connsiteY334" fmla="*/ 300498 h 12198480"/>
              <a:gd name="connsiteX335" fmla="*/ 1557928 w 2990433"/>
              <a:gd name="connsiteY335" fmla="*/ 754033 h 12198480"/>
              <a:gd name="connsiteX336" fmla="*/ 1526325 w 2990433"/>
              <a:gd name="connsiteY336" fmla="*/ 1017403 h 12198480"/>
              <a:gd name="connsiteX337" fmla="*/ 1505195 w 2990433"/>
              <a:gd name="connsiteY337" fmla="*/ 1207564 h 12198480"/>
              <a:gd name="connsiteX338" fmla="*/ 1514476 w 2990433"/>
              <a:gd name="connsiteY338" fmla="*/ 1202920 h 12198480"/>
              <a:gd name="connsiteX339" fmla="*/ 1629749 w 2990433"/>
              <a:gd name="connsiteY339" fmla="*/ 1385470 h 12198480"/>
              <a:gd name="connsiteX340" fmla="*/ 1736077 w 2990433"/>
              <a:gd name="connsiteY340" fmla="*/ 1619615 h 12198480"/>
              <a:gd name="connsiteX341" fmla="*/ 1819861 w 2990433"/>
              <a:gd name="connsiteY341" fmla="*/ 1893616 h 12198480"/>
              <a:gd name="connsiteX342" fmla="*/ 1785356 w 2990433"/>
              <a:gd name="connsiteY342" fmla="*/ 2290909 h 12198480"/>
              <a:gd name="connsiteX343" fmla="*/ 1583052 w 2990433"/>
              <a:gd name="connsiteY343" fmla="*/ 2484037 h 12198480"/>
              <a:gd name="connsiteX344" fmla="*/ 1471492 w 2990433"/>
              <a:gd name="connsiteY344" fmla="*/ 2493023 h 12198480"/>
              <a:gd name="connsiteX345" fmla="*/ 1464909 w 2990433"/>
              <a:gd name="connsiteY345" fmla="*/ 2492164 h 12198480"/>
              <a:gd name="connsiteX346" fmla="*/ 1476639 w 2990433"/>
              <a:gd name="connsiteY346" fmla="*/ 2540099 h 12198480"/>
              <a:gd name="connsiteX347" fmla="*/ 1641277 w 2990433"/>
              <a:gd name="connsiteY347" fmla="*/ 3103736 h 12198480"/>
              <a:gd name="connsiteX348" fmla="*/ 1675855 w 2990433"/>
              <a:gd name="connsiteY348" fmla="*/ 3256296 h 12198480"/>
              <a:gd name="connsiteX349" fmla="*/ 1687281 w 2990433"/>
              <a:gd name="connsiteY349" fmla="*/ 3314010 h 12198480"/>
              <a:gd name="connsiteX350" fmla="*/ 1691272 w 2990433"/>
              <a:gd name="connsiteY350" fmla="*/ 3302322 h 12198480"/>
              <a:gd name="connsiteX351" fmla="*/ 1704958 w 2990433"/>
              <a:gd name="connsiteY351" fmla="*/ 3277341 h 12198480"/>
              <a:gd name="connsiteX352" fmla="*/ 1761200 w 2990433"/>
              <a:gd name="connsiteY352" fmla="*/ 3349618 h 12198480"/>
              <a:gd name="connsiteX353" fmla="*/ 1875545 w 2990433"/>
              <a:gd name="connsiteY353" fmla="*/ 3519502 h 12198480"/>
              <a:gd name="connsiteX354" fmla="*/ 2036255 w 2990433"/>
              <a:gd name="connsiteY354" fmla="*/ 3800591 h 12198480"/>
              <a:gd name="connsiteX355" fmla="*/ 2050641 w 2990433"/>
              <a:gd name="connsiteY355" fmla="*/ 3880019 h 12198480"/>
              <a:gd name="connsiteX356" fmla="*/ 2034168 w 2990433"/>
              <a:gd name="connsiteY356" fmla="*/ 4119099 h 12198480"/>
              <a:gd name="connsiteX357" fmla="*/ 2016198 w 2990433"/>
              <a:gd name="connsiteY357" fmla="*/ 4164664 h 12198480"/>
              <a:gd name="connsiteX358" fmla="*/ 2037887 w 2990433"/>
              <a:gd name="connsiteY358" fmla="*/ 4169763 h 12198480"/>
              <a:gd name="connsiteX359" fmla="*/ 2159670 w 2990433"/>
              <a:gd name="connsiteY359" fmla="*/ 4440972 h 12198480"/>
              <a:gd name="connsiteX360" fmla="*/ 2215333 w 2990433"/>
              <a:gd name="connsiteY360" fmla="*/ 4678835 h 12198480"/>
              <a:gd name="connsiteX361" fmla="*/ 2223555 w 2990433"/>
              <a:gd name="connsiteY361" fmla="*/ 4769162 h 12198480"/>
              <a:gd name="connsiteX362" fmla="*/ 2229317 w 2990433"/>
              <a:gd name="connsiteY362" fmla="*/ 4882775 h 12198480"/>
              <a:gd name="connsiteX363" fmla="*/ 2230579 w 2990433"/>
              <a:gd name="connsiteY363" fmla="*/ 4885189 h 12198480"/>
              <a:gd name="connsiteX364" fmla="*/ 2231770 w 2990433"/>
              <a:gd name="connsiteY364" fmla="*/ 4904438 h 12198480"/>
              <a:gd name="connsiteX365" fmla="*/ 2230707 w 2990433"/>
              <a:gd name="connsiteY365" fmla="*/ 4910184 h 12198480"/>
              <a:gd name="connsiteX366" fmla="*/ 2231559 w 2990433"/>
              <a:gd name="connsiteY366" fmla="*/ 4926980 h 12198480"/>
              <a:gd name="connsiteX367" fmla="*/ 2231537 w 2990433"/>
              <a:gd name="connsiteY367" fmla="*/ 4974937 h 12198480"/>
              <a:gd name="connsiteX368" fmla="*/ 2251216 w 2990433"/>
              <a:gd name="connsiteY368" fmla="*/ 4992346 h 12198480"/>
              <a:gd name="connsiteX369" fmla="*/ 2332179 w 2990433"/>
              <a:gd name="connsiteY369" fmla="*/ 5037589 h 12198480"/>
              <a:gd name="connsiteX370" fmla="*/ 2331881 w 2990433"/>
              <a:gd name="connsiteY370" fmla="*/ 5069439 h 12198480"/>
              <a:gd name="connsiteX371" fmla="*/ 2332017 w 2990433"/>
              <a:gd name="connsiteY371" fmla="*/ 5072288 h 12198480"/>
              <a:gd name="connsiteX372" fmla="*/ 2319479 w 2990433"/>
              <a:gd name="connsiteY372" fmla="*/ 5062989 h 12198480"/>
              <a:gd name="connsiteX373" fmla="*/ 2274037 w 2990433"/>
              <a:gd name="connsiteY373" fmla="*/ 5041657 h 12198480"/>
              <a:gd name="connsiteX374" fmla="*/ 2231513 w 2990433"/>
              <a:gd name="connsiteY374" fmla="*/ 5025390 h 12198480"/>
              <a:gd name="connsiteX375" fmla="*/ 2231491 w 2990433"/>
              <a:gd name="connsiteY375" fmla="*/ 5072409 h 12198480"/>
              <a:gd name="connsiteX376" fmla="*/ 2187687 w 2990433"/>
              <a:gd name="connsiteY376" fmla="*/ 5343043 h 12198480"/>
              <a:gd name="connsiteX377" fmla="*/ 2028381 w 2990433"/>
              <a:gd name="connsiteY377" fmla="*/ 5774965 h 12198480"/>
              <a:gd name="connsiteX378" fmla="*/ 1840603 w 2990433"/>
              <a:gd name="connsiteY378" fmla="*/ 5992496 h 12198480"/>
              <a:gd name="connsiteX379" fmla="*/ 1835982 w 2990433"/>
              <a:gd name="connsiteY379" fmla="*/ 6007756 h 12198480"/>
              <a:gd name="connsiteX380" fmla="*/ 1876251 w 2990433"/>
              <a:gd name="connsiteY380" fmla="*/ 6076947 h 12198480"/>
              <a:gd name="connsiteX381" fmla="*/ 2045960 w 2990433"/>
              <a:gd name="connsiteY381" fmla="*/ 6459933 h 12198480"/>
              <a:gd name="connsiteX382" fmla="*/ 2167626 w 2990433"/>
              <a:gd name="connsiteY382" fmla="*/ 6670694 h 12198480"/>
              <a:gd name="connsiteX383" fmla="*/ 2325572 w 2990433"/>
              <a:gd name="connsiteY383" fmla="*/ 6893438 h 12198480"/>
              <a:gd name="connsiteX384" fmla="*/ 2396565 w 2990433"/>
              <a:gd name="connsiteY384" fmla="*/ 7137211 h 12198480"/>
              <a:gd name="connsiteX385" fmla="*/ 2295710 w 2990433"/>
              <a:gd name="connsiteY385" fmla="*/ 6968861 h 12198480"/>
              <a:gd name="connsiteX386" fmla="*/ 2163925 w 2990433"/>
              <a:gd name="connsiteY386" fmla="*/ 6861366 h 12198480"/>
              <a:gd name="connsiteX387" fmla="*/ 2214679 w 2990433"/>
              <a:gd name="connsiteY387" fmla="*/ 7311671 h 12198480"/>
              <a:gd name="connsiteX388" fmla="*/ 2255811 w 2990433"/>
              <a:gd name="connsiteY388" fmla="*/ 7630866 h 12198480"/>
              <a:gd name="connsiteX389" fmla="*/ 2338566 w 2990433"/>
              <a:gd name="connsiteY389" fmla="*/ 8034884 h 12198480"/>
              <a:gd name="connsiteX390" fmla="*/ 2267161 w 2990433"/>
              <a:gd name="connsiteY390" fmla="*/ 8508801 h 12198480"/>
              <a:gd name="connsiteX391" fmla="*/ 2062900 w 2990433"/>
              <a:gd name="connsiteY391" fmla="*/ 8860658 h 12198480"/>
              <a:gd name="connsiteX392" fmla="*/ 2046767 w 2990433"/>
              <a:gd name="connsiteY392" fmla="*/ 8875712 h 12198480"/>
              <a:gd name="connsiteX393" fmla="*/ 2083683 w 2990433"/>
              <a:gd name="connsiteY393" fmla="*/ 9005682 h 12198480"/>
              <a:gd name="connsiteX394" fmla="*/ 2321842 w 2990433"/>
              <a:gd name="connsiteY394" fmla="*/ 9599142 h 12198480"/>
              <a:gd name="connsiteX395" fmla="*/ 2589810 w 2990433"/>
              <a:gd name="connsiteY395" fmla="*/ 10127040 h 12198480"/>
              <a:gd name="connsiteX396" fmla="*/ 2621430 w 2990433"/>
              <a:gd name="connsiteY396" fmla="*/ 10195386 h 12198480"/>
              <a:gd name="connsiteX397" fmla="*/ 2644425 w 2990433"/>
              <a:gd name="connsiteY397" fmla="*/ 10177151 h 12198480"/>
              <a:gd name="connsiteX398" fmla="*/ 2693926 w 2990433"/>
              <a:gd name="connsiteY398" fmla="*/ 10157600 h 12198480"/>
              <a:gd name="connsiteX399" fmla="*/ 2749239 w 2990433"/>
              <a:gd name="connsiteY399" fmla="*/ 10217210 h 12198480"/>
              <a:gd name="connsiteX400" fmla="*/ 2855215 w 2990433"/>
              <a:gd name="connsiteY400" fmla="*/ 10273101 h 12198480"/>
              <a:gd name="connsiteX401" fmla="*/ 2905300 w 2990433"/>
              <a:gd name="connsiteY401" fmla="*/ 10434969 h 12198480"/>
              <a:gd name="connsiteX402" fmla="*/ 2687779 w 2990433"/>
              <a:gd name="connsiteY402" fmla="*/ 5494789 h 12198480"/>
              <a:gd name="connsiteX403" fmla="*/ 2497279 w 2990433"/>
              <a:gd name="connsiteY403" fmla="*/ 5418589 h 12198480"/>
              <a:gd name="connsiteX404" fmla="*/ 2471879 w 2990433"/>
              <a:gd name="connsiteY404" fmla="*/ 5253489 h 12198480"/>
              <a:gd name="connsiteX405" fmla="*/ 2382979 w 2990433"/>
              <a:gd name="connsiteY405" fmla="*/ 5189989 h 12198480"/>
              <a:gd name="connsiteX406" fmla="*/ 2281379 w 2990433"/>
              <a:gd name="connsiteY406" fmla="*/ 5189989 h 12198480"/>
              <a:gd name="connsiteX407" fmla="*/ 2342399 w 2990433"/>
              <a:gd name="connsiteY407" fmla="*/ 5143853 h 12198480"/>
              <a:gd name="connsiteX408" fmla="*/ 2352836 w 2990433"/>
              <a:gd name="connsiteY408" fmla="*/ 5131914 h 12198480"/>
              <a:gd name="connsiteX409" fmla="*/ 2357579 w 2990433"/>
              <a:gd name="connsiteY409" fmla="*/ 5151889 h 12198480"/>
              <a:gd name="connsiteX410" fmla="*/ 2471879 w 2990433"/>
              <a:gd name="connsiteY410" fmla="*/ 5215390 h 12198480"/>
              <a:gd name="connsiteX411" fmla="*/ 2522679 w 2990433"/>
              <a:gd name="connsiteY411" fmla="*/ 5266189 h 12198480"/>
              <a:gd name="connsiteX412" fmla="*/ 2522679 w 2990433"/>
              <a:gd name="connsiteY412" fmla="*/ 5393190 h 12198480"/>
              <a:gd name="connsiteX413" fmla="*/ 2687779 w 2990433"/>
              <a:gd name="connsiteY413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52165 w 2990433"/>
              <a:gd name="connsiteY286" fmla="*/ 5185958 h 12198480"/>
              <a:gd name="connsiteX287" fmla="*/ 112977 w 2990433"/>
              <a:gd name="connsiteY287" fmla="*/ 5016147 h 12198480"/>
              <a:gd name="connsiteX288" fmla="*/ 447399 w 2990433"/>
              <a:gd name="connsiteY288" fmla="*/ 4892870 h 12198480"/>
              <a:gd name="connsiteX289" fmla="*/ 760443 w 2990433"/>
              <a:gd name="connsiteY289" fmla="*/ 4570830 h 12198480"/>
              <a:gd name="connsiteX290" fmla="*/ 974561 w 2990433"/>
              <a:gd name="connsiteY290" fmla="*/ 4507682 h 12198480"/>
              <a:gd name="connsiteX291" fmla="*/ 1352419 w 2990433"/>
              <a:gd name="connsiteY291" fmla="*/ 4372890 h 12198480"/>
              <a:gd name="connsiteX292" fmla="*/ 1554144 w 2990433"/>
              <a:gd name="connsiteY292" fmla="*/ 4345348 h 12198480"/>
              <a:gd name="connsiteX293" fmla="*/ 1674295 w 2990433"/>
              <a:gd name="connsiteY293" fmla="*/ 4247388 h 12198480"/>
              <a:gd name="connsiteX294" fmla="*/ 1698622 w 2990433"/>
              <a:gd name="connsiteY294" fmla="*/ 4246884 h 12198480"/>
              <a:gd name="connsiteX295" fmla="*/ 1672817 w 2990433"/>
              <a:gd name="connsiteY295" fmla="*/ 3960282 h 12198480"/>
              <a:gd name="connsiteX296" fmla="*/ 1647909 w 2990433"/>
              <a:gd name="connsiteY296" fmla="*/ 3714490 h 12198480"/>
              <a:gd name="connsiteX297" fmla="*/ 1563773 w 2990433"/>
              <a:gd name="connsiteY297" fmla="*/ 3262236 h 12198480"/>
              <a:gd name="connsiteX298" fmla="*/ 1427114 w 2990433"/>
              <a:gd name="connsiteY298" fmla="*/ 2788369 h 12198480"/>
              <a:gd name="connsiteX299" fmla="*/ 1377245 w 2990433"/>
              <a:gd name="connsiteY299" fmla="*/ 2610469 h 12198480"/>
              <a:gd name="connsiteX300" fmla="*/ 1344141 w 2990433"/>
              <a:gd name="connsiteY300" fmla="*/ 2493125 h 12198480"/>
              <a:gd name="connsiteX301" fmla="*/ 1325222 w 2990433"/>
              <a:gd name="connsiteY301" fmla="*/ 2498090 h 12198480"/>
              <a:gd name="connsiteX302" fmla="*/ 1219460 w 2990433"/>
              <a:gd name="connsiteY302" fmla="*/ 2561666 h 12198480"/>
              <a:gd name="connsiteX303" fmla="*/ 1067820 w 2990433"/>
              <a:gd name="connsiteY303" fmla="*/ 2751076 h 12198480"/>
              <a:gd name="connsiteX304" fmla="*/ 956037 w 2990433"/>
              <a:gd name="connsiteY304" fmla="*/ 2963027 h 12198480"/>
              <a:gd name="connsiteX305" fmla="*/ 812414 w 2990433"/>
              <a:gd name="connsiteY305" fmla="*/ 3088179 h 12198480"/>
              <a:gd name="connsiteX306" fmla="*/ 600813 w 2990433"/>
              <a:gd name="connsiteY306" fmla="*/ 3154649 h 12198480"/>
              <a:gd name="connsiteX307" fmla="*/ 507502 w 2990433"/>
              <a:gd name="connsiteY307" fmla="*/ 3097828 h 12198480"/>
              <a:gd name="connsiteX308" fmla="*/ 355160 w 2990433"/>
              <a:gd name="connsiteY308" fmla="*/ 2930732 h 12198480"/>
              <a:gd name="connsiteX309" fmla="*/ 32933 w 2990433"/>
              <a:gd name="connsiteY309" fmla="*/ 2877981 h 12198480"/>
              <a:gd name="connsiteX310" fmla="*/ 52687 w 2990433"/>
              <a:gd name="connsiteY310" fmla="*/ 2800127 h 12198480"/>
              <a:gd name="connsiteX311" fmla="*/ 374913 w 2990433"/>
              <a:gd name="connsiteY311" fmla="*/ 2852876 h 12198480"/>
              <a:gd name="connsiteX312" fmla="*/ 651125 w 2990433"/>
              <a:gd name="connsiteY312" fmla="*/ 2972676 h 12198480"/>
              <a:gd name="connsiteX313" fmla="*/ 881550 w 2990433"/>
              <a:gd name="connsiteY313" fmla="*/ 2815685 h 12198480"/>
              <a:gd name="connsiteX314" fmla="*/ 984386 w 2990433"/>
              <a:gd name="connsiteY314" fmla="*/ 2655326 h 12198480"/>
              <a:gd name="connsiteX315" fmla="*/ 1182041 w 2990433"/>
              <a:gd name="connsiteY315" fmla="*/ 2398868 h 12198480"/>
              <a:gd name="connsiteX316" fmla="*/ 1295379 w 2990433"/>
              <a:gd name="connsiteY316" fmla="*/ 2316531 h 12198480"/>
              <a:gd name="connsiteX317" fmla="*/ 1296440 w 2990433"/>
              <a:gd name="connsiteY317" fmla="*/ 2315986 h 12198480"/>
              <a:gd name="connsiteX318" fmla="*/ 1266198 w 2990433"/>
              <a:gd name="connsiteY318" fmla="*/ 2198194 h 12198480"/>
              <a:gd name="connsiteX319" fmla="*/ 1230142 w 2990433"/>
              <a:gd name="connsiteY319" fmla="*/ 2013310 h 12198480"/>
              <a:gd name="connsiteX320" fmla="*/ 1218901 w 2990433"/>
              <a:gd name="connsiteY320" fmla="*/ 1656882 h 12198480"/>
              <a:gd name="connsiteX321" fmla="*/ 1220346 w 2990433"/>
              <a:gd name="connsiteY321" fmla="*/ 1644227 h 12198480"/>
              <a:gd name="connsiteX322" fmla="*/ 1219803 w 2990433"/>
              <a:gd name="connsiteY322" fmla="*/ 1644779 h 12198480"/>
              <a:gd name="connsiteX323" fmla="*/ 1179707 w 2990433"/>
              <a:gd name="connsiteY323" fmla="*/ 1673192 h 12198480"/>
              <a:gd name="connsiteX324" fmla="*/ 1091045 w 2990433"/>
              <a:gd name="connsiteY324" fmla="*/ 1679700 h 12198480"/>
              <a:gd name="connsiteX325" fmla="*/ 1035154 w 2990433"/>
              <a:gd name="connsiteY325" fmla="*/ 1785675 h 12198480"/>
              <a:gd name="connsiteX326" fmla="*/ 1012487 w 2990433"/>
              <a:gd name="connsiteY326" fmla="*/ 1791319 h 12198480"/>
              <a:gd name="connsiteX327" fmla="*/ 999947 w 2990433"/>
              <a:gd name="connsiteY327" fmla="*/ 1788985 h 12198480"/>
              <a:gd name="connsiteX328" fmla="*/ 1008892 w 2990433"/>
              <a:gd name="connsiteY328" fmla="*/ 1774869 h 12198480"/>
              <a:gd name="connsiteX329" fmla="*/ 1082677 w 2990433"/>
              <a:gd name="connsiteY329" fmla="*/ 1565706 h 12198480"/>
              <a:gd name="connsiteX330" fmla="*/ 1137990 w 2990433"/>
              <a:gd name="connsiteY330" fmla="*/ 1625316 h 12198480"/>
              <a:gd name="connsiteX331" fmla="*/ 1195836 w 2990433"/>
              <a:gd name="connsiteY331" fmla="*/ 1621866 h 12198480"/>
              <a:gd name="connsiteX332" fmla="*/ 1223452 w 2990433"/>
              <a:gd name="connsiteY332" fmla="*/ 1617032 h 12198480"/>
              <a:gd name="connsiteX333" fmla="*/ 1240825 w 2990433"/>
              <a:gd name="connsiteY333" fmla="*/ 1464956 h 12198480"/>
              <a:gd name="connsiteX334" fmla="*/ 1456126 w 2990433"/>
              <a:gd name="connsiteY334" fmla="*/ 61126 h 12198480"/>
              <a:gd name="connsiteX335" fmla="*/ 1664711 w 2990433"/>
              <a:gd name="connsiteY335" fmla="*/ 300498 h 12198480"/>
              <a:gd name="connsiteX336" fmla="*/ 1557928 w 2990433"/>
              <a:gd name="connsiteY336" fmla="*/ 754033 h 12198480"/>
              <a:gd name="connsiteX337" fmla="*/ 1526325 w 2990433"/>
              <a:gd name="connsiteY337" fmla="*/ 1017403 h 12198480"/>
              <a:gd name="connsiteX338" fmla="*/ 1505195 w 2990433"/>
              <a:gd name="connsiteY338" fmla="*/ 1207564 h 12198480"/>
              <a:gd name="connsiteX339" fmla="*/ 1514476 w 2990433"/>
              <a:gd name="connsiteY339" fmla="*/ 1202920 h 12198480"/>
              <a:gd name="connsiteX340" fmla="*/ 1629749 w 2990433"/>
              <a:gd name="connsiteY340" fmla="*/ 1385470 h 12198480"/>
              <a:gd name="connsiteX341" fmla="*/ 1736077 w 2990433"/>
              <a:gd name="connsiteY341" fmla="*/ 1619615 h 12198480"/>
              <a:gd name="connsiteX342" fmla="*/ 1819861 w 2990433"/>
              <a:gd name="connsiteY342" fmla="*/ 1893616 h 12198480"/>
              <a:gd name="connsiteX343" fmla="*/ 1785356 w 2990433"/>
              <a:gd name="connsiteY343" fmla="*/ 2290909 h 12198480"/>
              <a:gd name="connsiteX344" fmla="*/ 1583052 w 2990433"/>
              <a:gd name="connsiteY344" fmla="*/ 2484037 h 12198480"/>
              <a:gd name="connsiteX345" fmla="*/ 1471492 w 2990433"/>
              <a:gd name="connsiteY345" fmla="*/ 2493023 h 12198480"/>
              <a:gd name="connsiteX346" fmla="*/ 1464909 w 2990433"/>
              <a:gd name="connsiteY346" fmla="*/ 2492164 h 12198480"/>
              <a:gd name="connsiteX347" fmla="*/ 1476639 w 2990433"/>
              <a:gd name="connsiteY347" fmla="*/ 2540099 h 12198480"/>
              <a:gd name="connsiteX348" fmla="*/ 1641277 w 2990433"/>
              <a:gd name="connsiteY348" fmla="*/ 3103736 h 12198480"/>
              <a:gd name="connsiteX349" fmla="*/ 1675855 w 2990433"/>
              <a:gd name="connsiteY349" fmla="*/ 3256296 h 12198480"/>
              <a:gd name="connsiteX350" fmla="*/ 1687281 w 2990433"/>
              <a:gd name="connsiteY350" fmla="*/ 3314010 h 12198480"/>
              <a:gd name="connsiteX351" fmla="*/ 1691272 w 2990433"/>
              <a:gd name="connsiteY351" fmla="*/ 3302322 h 12198480"/>
              <a:gd name="connsiteX352" fmla="*/ 1704958 w 2990433"/>
              <a:gd name="connsiteY352" fmla="*/ 3277341 h 12198480"/>
              <a:gd name="connsiteX353" fmla="*/ 1761200 w 2990433"/>
              <a:gd name="connsiteY353" fmla="*/ 3349618 h 12198480"/>
              <a:gd name="connsiteX354" fmla="*/ 1875545 w 2990433"/>
              <a:gd name="connsiteY354" fmla="*/ 3519502 h 12198480"/>
              <a:gd name="connsiteX355" fmla="*/ 2036255 w 2990433"/>
              <a:gd name="connsiteY355" fmla="*/ 3800591 h 12198480"/>
              <a:gd name="connsiteX356" fmla="*/ 2050641 w 2990433"/>
              <a:gd name="connsiteY356" fmla="*/ 3880019 h 12198480"/>
              <a:gd name="connsiteX357" fmla="*/ 2034168 w 2990433"/>
              <a:gd name="connsiteY357" fmla="*/ 4119099 h 12198480"/>
              <a:gd name="connsiteX358" fmla="*/ 2016198 w 2990433"/>
              <a:gd name="connsiteY358" fmla="*/ 4164664 h 12198480"/>
              <a:gd name="connsiteX359" fmla="*/ 2037887 w 2990433"/>
              <a:gd name="connsiteY359" fmla="*/ 4169763 h 12198480"/>
              <a:gd name="connsiteX360" fmla="*/ 2159670 w 2990433"/>
              <a:gd name="connsiteY360" fmla="*/ 4440972 h 12198480"/>
              <a:gd name="connsiteX361" fmla="*/ 2215333 w 2990433"/>
              <a:gd name="connsiteY361" fmla="*/ 4678835 h 12198480"/>
              <a:gd name="connsiteX362" fmla="*/ 2223555 w 2990433"/>
              <a:gd name="connsiteY362" fmla="*/ 4769162 h 12198480"/>
              <a:gd name="connsiteX363" fmla="*/ 2229317 w 2990433"/>
              <a:gd name="connsiteY363" fmla="*/ 4882775 h 12198480"/>
              <a:gd name="connsiteX364" fmla="*/ 2230579 w 2990433"/>
              <a:gd name="connsiteY364" fmla="*/ 4885189 h 12198480"/>
              <a:gd name="connsiteX365" fmla="*/ 2231770 w 2990433"/>
              <a:gd name="connsiteY365" fmla="*/ 4904438 h 12198480"/>
              <a:gd name="connsiteX366" fmla="*/ 2230707 w 2990433"/>
              <a:gd name="connsiteY366" fmla="*/ 4910184 h 12198480"/>
              <a:gd name="connsiteX367" fmla="*/ 2231559 w 2990433"/>
              <a:gd name="connsiteY367" fmla="*/ 4926980 h 12198480"/>
              <a:gd name="connsiteX368" fmla="*/ 2231537 w 2990433"/>
              <a:gd name="connsiteY368" fmla="*/ 4974937 h 12198480"/>
              <a:gd name="connsiteX369" fmla="*/ 2251216 w 2990433"/>
              <a:gd name="connsiteY369" fmla="*/ 4992346 h 12198480"/>
              <a:gd name="connsiteX370" fmla="*/ 2332179 w 2990433"/>
              <a:gd name="connsiteY370" fmla="*/ 5037589 h 12198480"/>
              <a:gd name="connsiteX371" fmla="*/ 2331881 w 2990433"/>
              <a:gd name="connsiteY371" fmla="*/ 5069439 h 12198480"/>
              <a:gd name="connsiteX372" fmla="*/ 2332017 w 2990433"/>
              <a:gd name="connsiteY372" fmla="*/ 5072288 h 12198480"/>
              <a:gd name="connsiteX373" fmla="*/ 2319479 w 2990433"/>
              <a:gd name="connsiteY373" fmla="*/ 5062989 h 12198480"/>
              <a:gd name="connsiteX374" fmla="*/ 2274037 w 2990433"/>
              <a:gd name="connsiteY374" fmla="*/ 5041657 h 12198480"/>
              <a:gd name="connsiteX375" fmla="*/ 2231513 w 2990433"/>
              <a:gd name="connsiteY375" fmla="*/ 5025390 h 12198480"/>
              <a:gd name="connsiteX376" fmla="*/ 2231491 w 2990433"/>
              <a:gd name="connsiteY376" fmla="*/ 5072409 h 12198480"/>
              <a:gd name="connsiteX377" fmla="*/ 2187687 w 2990433"/>
              <a:gd name="connsiteY377" fmla="*/ 5343043 h 12198480"/>
              <a:gd name="connsiteX378" fmla="*/ 2028381 w 2990433"/>
              <a:gd name="connsiteY378" fmla="*/ 5774965 h 12198480"/>
              <a:gd name="connsiteX379" fmla="*/ 1840603 w 2990433"/>
              <a:gd name="connsiteY379" fmla="*/ 5992496 h 12198480"/>
              <a:gd name="connsiteX380" fmla="*/ 1835982 w 2990433"/>
              <a:gd name="connsiteY380" fmla="*/ 6007756 h 12198480"/>
              <a:gd name="connsiteX381" fmla="*/ 1876251 w 2990433"/>
              <a:gd name="connsiteY381" fmla="*/ 6076947 h 12198480"/>
              <a:gd name="connsiteX382" fmla="*/ 2045960 w 2990433"/>
              <a:gd name="connsiteY382" fmla="*/ 6459933 h 12198480"/>
              <a:gd name="connsiteX383" fmla="*/ 2167626 w 2990433"/>
              <a:gd name="connsiteY383" fmla="*/ 6670694 h 12198480"/>
              <a:gd name="connsiteX384" fmla="*/ 2325572 w 2990433"/>
              <a:gd name="connsiteY384" fmla="*/ 6893438 h 12198480"/>
              <a:gd name="connsiteX385" fmla="*/ 2396565 w 2990433"/>
              <a:gd name="connsiteY385" fmla="*/ 7137211 h 12198480"/>
              <a:gd name="connsiteX386" fmla="*/ 2295710 w 2990433"/>
              <a:gd name="connsiteY386" fmla="*/ 6968861 h 12198480"/>
              <a:gd name="connsiteX387" fmla="*/ 2163925 w 2990433"/>
              <a:gd name="connsiteY387" fmla="*/ 6861366 h 12198480"/>
              <a:gd name="connsiteX388" fmla="*/ 2214679 w 2990433"/>
              <a:gd name="connsiteY388" fmla="*/ 7311671 h 12198480"/>
              <a:gd name="connsiteX389" fmla="*/ 2255811 w 2990433"/>
              <a:gd name="connsiteY389" fmla="*/ 7630866 h 12198480"/>
              <a:gd name="connsiteX390" fmla="*/ 2338566 w 2990433"/>
              <a:gd name="connsiteY390" fmla="*/ 8034884 h 12198480"/>
              <a:gd name="connsiteX391" fmla="*/ 2267161 w 2990433"/>
              <a:gd name="connsiteY391" fmla="*/ 8508801 h 12198480"/>
              <a:gd name="connsiteX392" fmla="*/ 2062900 w 2990433"/>
              <a:gd name="connsiteY392" fmla="*/ 8860658 h 12198480"/>
              <a:gd name="connsiteX393" fmla="*/ 2046767 w 2990433"/>
              <a:gd name="connsiteY393" fmla="*/ 8875712 h 12198480"/>
              <a:gd name="connsiteX394" fmla="*/ 2083683 w 2990433"/>
              <a:gd name="connsiteY394" fmla="*/ 9005682 h 12198480"/>
              <a:gd name="connsiteX395" fmla="*/ 2321842 w 2990433"/>
              <a:gd name="connsiteY395" fmla="*/ 9599142 h 12198480"/>
              <a:gd name="connsiteX396" fmla="*/ 2589810 w 2990433"/>
              <a:gd name="connsiteY396" fmla="*/ 10127040 h 12198480"/>
              <a:gd name="connsiteX397" fmla="*/ 2621430 w 2990433"/>
              <a:gd name="connsiteY397" fmla="*/ 10195386 h 12198480"/>
              <a:gd name="connsiteX398" fmla="*/ 2644425 w 2990433"/>
              <a:gd name="connsiteY398" fmla="*/ 10177151 h 12198480"/>
              <a:gd name="connsiteX399" fmla="*/ 2693926 w 2990433"/>
              <a:gd name="connsiteY399" fmla="*/ 10157600 h 12198480"/>
              <a:gd name="connsiteX400" fmla="*/ 2749239 w 2990433"/>
              <a:gd name="connsiteY400" fmla="*/ 10217210 h 12198480"/>
              <a:gd name="connsiteX401" fmla="*/ 2855215 w 2990433"/>
              <a:gd name="connsiteY401" fmla="*/ 10273101 h 12198480"/>
              <a:gd name="connsiteX402" fmla="*/ 2905300 w 2990433"/>
              <a:gd name="connsiteY402" fmla="*/ 10434969 h 12198480"/>
              <a:gd name="connsiteX403" fmla="*/ 2687779 w 2990433"/>
              <a:gd name="connsiteY403" fmla="*/ 5494789 h 12198480"/>
              <a:gd name="connsiteX404" fmla="*/ 2497279 w 2990433"/>
              <a:gd name="connsiteY404" fmla="*/ 5418589 h 12198480"/>
              <a:gd name="connsiteX405" fmla="*/ 2471879 w 2990433"/>
              <a:gd name="connsiteY405" fmla="*/ 5253489 h 12198480"/>
              <a:gd name="connsiteX406" fmla="*/ 2382979 w 2990433"/>
              <a:gd name="connsiteY406" fmla="*/ 5189989 h 12198480"/>
              <a:gd name="connsiteX407" fmla="*/ 2281379 w 2990433"/>
              <a:gd name="connsiteY407" fmla="*/ 5189989 h 12198480"/>
              <a:gd name="connsiteX408" fmla="*/ 2342399 w 2990433"/>
              <a:gd name="connsiteY408" fmla="*/ 5143853 h 12198480"/>
              <a:gd name="connsiteX409" fmla="*/ 2352836 w 2990433"/>
              <a:gd name="connsiteY409" fmla="*/ 5131914 h 12198480"/>
              <a:gd name="connsiteX410" fmla="*/ 2357579 w 2990433"/>
              <a:gd name="connsiteY410" fmla="*/ 5151889 h 12198480"/>
              <a:gd name="connsiteX411" fmla="*/ 2471879 w 2990433"/>
              <a:gd name="connsiteY411" fmla="*/ 5215390 h 12198480"/>
              <a:gd name="connsiteX412" fmla="*/ 2522679 w 2990433"/>
              <a:gd name="connsiteY412" fmla="*/ 5266189 h 12198480"/>
              <a:gd name="connsiteX413" fmla="*/ 2522679 w 2990433"/>
              <a:gd name="connsiteY413" fmla="*/ 5393190 h 12198480"/>
              <a:gd name="connsiteX414" fmla="*/ 2687779 w 2990433"/>
              <a:gd name="connsiteY414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35423 w 2990433"/>
              <a:gd name="connsiteY214" fmla="*/ 6723068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52165 w 2990433"/>
              <a:gd name="connsiteY286" fmla="*/ 5185958 h 12198480"/>
              <a:gd name="connsiteX287" fmla="*/ 112977 w 2990433"/>
              <a:gd name="connsiteY287" fmla="*/ 5068402 h 12198480"/>
              <a:gd name="connsiteX288" fmla="*/ 447399 w 2990433"/>
              <a:gd name="connsiteY288" fmla="*/ 4892870 h 12198480"/>
              <a:gd name="connsiteX289" fmla="*/ 760443 w 2990433"/>
              <a:gd name="connsiteY289" fmla="*/ 4570830 h 12198480"/>
              <a:gd name="connsiteX290" fmla="*/ 974561 w 2990433"/>
              <a:gd name="connsiteY290" fmla="*/ 4507682 h 12198480"/>
              <a:gd name="connsiteX291" fmla="*/ 1352419 w 2990433"/>
              <a:gd name="connsiteY291" fmla="*/ 4372890 h 12198480"/>
              <a:gd name="connsiteX292" fmla="*/ 1554144 w 2990433"/>
              <a:gd name="connsiteY292" fmla="*/ 4345348 h 12198480"/>
              <a:gd name="connsiteX293" fmla="*/ 1674295 w 2990433"/>
              <a:gd name="connsiteY293" fmla="*/ 4247388 h 12198480"/>
              <a:gd name="connsiteX294" fmla="*/ 1698622 w 2990433"/>
              <a:gd name="connsiteY294" fmla="*/ 4246884 h 12198480"/>
              <a:gd name="connsiteX295" fmla="*/ 1672817 w 2990433"/>
              <a:gd name="connsiteY295" fmla="*/ 3960282 h 12198480"/>
              <a:gd name="connsiteX296" fmla="*/ 1647909 w 2990433"/>
              <a:gd name="connsiteY296" fmla="*/ 3714490 h 12198480"/>
              <a:gd name="connsiteX297" fmla="*/ 1563773 w 2990433"/>
              <a:gd name="connsiteY297" fmla="*/ 3262236 h 12198480"/>
              <a:gd name="connsiteX298" fmla="*/ 1427114 w 2990433"/>
              <a:gd name="connsiteY298" fmla="*/ 2788369 h 12198480"/>
              <a:gd name="connsiteX299" fmla="*/ 1377245 w 2990433"/>
              <a:gd name="connsiteY299" fmla="*/ 2610469 h 12198480"/>
              <a:gd name="connsiteX300" fmla="*/ 1344141 w 2990433"/>
              <a:gd name="connsiteY300" fmla="*/ 2493125 h 12198480"/>
              <a:gd name="connsiteX301" fmla="*/ 1325222 w 2990433"/>
              <a:gd name="connsiteY301" fmla="*/ 2498090 h 12198480"/>
              <a:gd name="connsiteX302" fmla="*/ 1219460 w 2990433"/>
              <a:gd name="connsiteY302" fmla="*/ 2561666 h 12198480"/>
              <a:gd name="connsiteX303" fmla="*/ 1067820 w 2990433"/>
              <a:gd name="connsiteY303" fmla="*/ 2751076 h 12198480"/>
              <a:gd name="connsiteX304" fmla="*/ 956037 w 2990433"/>
              <a:gd name="connsiteY304" fmla="*/ 2963027 h 12198480"/>
              <a:gd name="connsiteX305" fmla="*/ 812414 w 2990433"/>
              <a:gd name="connsiteY305" fmla="*/ 3088179 h 12198480"/>
              <a:gd name="connsiteX306" fmla="*/ 600813 w 2990433"/>
              <a:gd name="connsiteY306" fmla="*/ 3154649 h 12198480"/>
              <a:gd name="connsiteX307" fmla="*/ 507502 w 2990433"/>
              <a:gd name="connsiteY307" fmla="*/ 3097828 h 12198480"/>
              <a:gd name="connsiteX308" fmla="*/ 355160 w 2990433"/>
              <a:gd name="connsiteY308" fmla="*/ 2930732 h 12198480"/>
              <a:gd name="connsiteX309" fmla="*/ 32933 w 2990433"/>
              <a:gd name="connsiteY309" fmla="*/ 2877981 h 12198480"/>
              <a:gd name="connsiteX310" fmla="*/ 52687 w 2990433"/>
              <a:gd name="connsiteY310" fmla="*/ 2800127 h 12198480"/>
              <a:gd name="connsiteX311" fmla="*/ 374913 w 2990433"/>
              <a:gd name="connsiteY311" fmla="*/ 2852876 h 12198480"/>
              <a:gd name="connsiteX312" fmla="*/ 651125 w 2990433"/>
              <a:gd name="connsiteY312" fmla="*/ 2972676 h 12198480"/>
              <a:gd name="connsiteX313" fmla="*/ 881550 w 2990433"/>
              <a:gd name="connsiteY313" fmla="*/ 2815685 h 12198480"/>
              <a:gd name="connsiteX314" fmla="*/ 984386 w 2990433"/>
              <a:gd name="connsiteY314" fmla="*/ 2655326 h 12198480"/>
              <a:gd name="connsiteX315" fmla="*/ 1182041 w 2990433"/>
              <a:gd name="connsiteY315" fmla="*/ 2398868 h 12198480"/>
              <a:gd name="connsiteX316" fmla="*/ 1295379 w 2990433"/>
              <a:gd name="connsiteY316" fmla="*/ 2316531 h 12198480"/>
              <a:gd name="connsiteX317" fmla="*/ 1296440 w 2990433"/>
              <a:gd name="connsiteY317" fmla="*/ 2315986 h 12198480"/>
              <a:gd name="connsiteX318" fmla="*/ 1266198 w 2990433"/>
              <a:gd name="connsiteY318" fmla="*/ 2198194 h 12198480"/>
              <a:gd name="connsiteX319" fmla="*/ 1230142 w 2990433"/>
              <a:gd name="connsiteY319" fmla="*/ 2013310 h 12198480"/>
              <a:gd name="connsiteX320" fmla="*/ 1218901 w 2990433"/>
              <a:gd name="connsiteY320" fmla="*/ 1656882 h 12198480"/>
              <a:gd name="connsiteX321" fmla="*/ 1220346 w 2990433"/>
              <a:gd name="connsiteY321" fmla="*/ 1644227 h 12198480"/>
              <a:gd name="connsiteX322" fmla="*/ 1219803 w 2990433"/>
              <a:gd name="connsiteY322" fmla="*/ 1644779 h 12198480"/>
              <a:gd name="connsiteX323" fmla="*/ 1179707 w 2990433"/>
              <a:gd name="connsiteY323" fmla="*/ 1673192 h 12198480"/>
              <a:gd name="connsiteX324" fmla="*/ 1091045 w 2990433"/>
              <a:gd name="connsiteY324" fmla="*/ 1679700 h 12198480"/>
              <a:gd name="connsiteX325" fmla="*/ 1035154 w 2990433"/>
              <a:gd name="connsiteY325" fmla="*/ 1785675 h 12198480"/>
              <a:gd name="connsiteX326" fmla="*/ 1012487 w 2990433"/>
              <a:gd name="connsiteY326" fmla="*/ 1791319 h 12198480"/>
              <a:gd name="connsiteX327" fmla="*/ 999947 w 2990433"/>
              <a:gd name="connsiteY327" fmla="*/ 1788985 h 12198480"/>
              <a:gd name="connsiteX328" fmla="*/ 1008892 w 2990433"/>
              <a:gd name="connsiteY328" fmla="*/ 1774869 h 12198480"/>
              <a:gd name="connsiteX329" fmla="*/ 1082677 w 2990433"/>
              <a:gd name="connsiteY329" fmla="*/ 1565706 h 12198480"/>
              <a:gd name="connsiteX330" fmla="*/ 1137990 w 2990433"/>
              <a:gd name="connsiteY330" fmla="*/ 1625316 h 12198480"/>
              <a:gd name="connsiteX331" fmla="*/ 1195836 w 2990433"/>
              <a:gd name="connsiteY331" fmla="*/ 1621866 h 12198480"/>
              <a:gd name="connsiteX332" fmla="*/ 1223452 w 2990433"/>
              <a:gd name="connsiteY332" fmla="*/ 1617032 h 12198480"/>
              <a:gd name="connsiteX333" fmla="*/ 1240825 w 2990433"/>
              <a:gd name="connsiteY333" fmla="*/ 1464956 h 12198480"/>
              <a:gd name="connsiteX334" fmla="*/ 1456126 w 2990433"/>
              <a:gd name="connsiteY334" fmla="*/ 61126 h 12198480"/>
              <a:gd name="connsiteX335" fmla="*/ 1664711 w 2990433"/>
              <a:gd name="connsiteY335" fmla="*/ 300498 h 12198480"/>
              <a:gd name="connsiteX336" fmla="*/ 1557928 w 2990433"/>
              <a:gd name="connsiteY336" fmla="*/ 754033 h 12198480"/>
              <a:gd name="connsiteX337" fmla="*/ 1526325 w 2990433"/>
              <a:gd name="connsiteY337" fmla="*/ 1017403 h 12198480"/>
              <a:gd name="connsiteX338" fmla="*/ 1505195 w 2990433"/>
              <a:gd name="connsiteY338" fmla="*/ 1207564 h 12198480"/>
              <a:gd name="connsiteX339" fmla="*/ 1514476 w 2990433"/>
              <a:gd name="connsiteY339" fmla="*/ 1202920 h 12198480"/>
              <a:gd name="connsiteX340" fmla="*/ 1629749 w 2990433"/>
              <a:gd name="connsiteY340" fmla="*/ 1385470 h 12198480"/>
              <a:gd name="connsiteX341" fmla="*/ 1736077 w 2990433"/>
              <a:gd name="connsiteY341" fmla="*/ 1619615 h 12198480"/>
              <a:gd name="connsiteX342" fmla="*/ 1819861 w 2990433"/>
              <a:gd name="connsiteY342" fmla="*/ 1893616 h 12198480"/>
              <a:gd name="connsiteX343" fmla="*/ 1785356 w 2990433"/>
              <a:gd name="connsiteY343" fmla="*/ 2290909 h 12198480"/>
              <a:gd name="connsiteX344" fmla="*/ 1583052 w 2990433"/>
              <a:gd name="connsiteY344" fmla="*/ 2484037 h 12198480"/>
              <a:gd name="connsiteX345" fmla="*/ 1471492 w 2990433"/>
              <a:gd name="connsiteY345" fmla="*/ 2493023 h 12198480"/>
              <a:gd name="connsiteX346" fmla="*/ 1464909 w 2990433"/>
              <a:gd name="connsiteY346" fmla="*/ 2492164 h 12198480"/>
              <a:gd name="connsiteX347" fmla="*/ 1476639 w 2990433"/>
              <a:gd name="connsiteY347" fmla="*/ 2540099 h 12198480"/>
              <a:gd name="connsiteX348" fmla="*/ 1641277 w 2990433"/>
              <a:gd name="connsiteY348" fmla="*/ 3103736 h 12198480"/>
              <a:gd name="connsiteX349" fmla="*/ 1675855 w 2990433"/>
              <a:gd name="connsiteY349" fmla="*/ 3256296 h 12198480"/>
              <a:gd name="connsiteX350" fmla="*/ 1687281 w 2990433"/>
              <a:gd name="connsiteY350" fmla="*/ 3314010 h 12198480"/>
              <a:gd name="connsiteX351" fmla="*/ 1691272 w 2990433"/>
              <a:gd name="connsiteY351" fmla="*/ 3302322 h 12198480"/>
              <a:gd name="connsiteX352" fmla="*/ 1704958 w 2990433"/>
              <a:gd name="connsiteY352" fmla="*/ 3277341 h 12198480"/>
              <a:gd name="connsiteX353" fmla="*/ 1761200 w 2990433"/>
              <a:gd name="connsiteY353" fmla="*/ 3349618 h 12198480"/>
              <a:gd name="connsiteX354" fmla="*/ 1875545 w 2990433"/>
              <a:gd name="connsiteY354" fmla="*/ 3519502 h 12198480"/>
              <a:gd name="connsiteX355" fmla="*/ 2036255 w 2990433"/>
              <a:gd name="connsiteY355" fmla="*/ 3800591 h 12198480"/>
              <a:gd name="connsiteX356" fmla="*/ 2050641 w 2990433"/>
              <a:gd name="connsiteY356" fmla="*/ 3880019 h 12198480"/>
              <a:gd name="connsiteX357" fmla="*/ 2034168 w 2990433"/>
              <a:gd name="connsiteY357" fmla="*/ 4119099 h 12198480"/>
              <a:gd name="connsiteX358" fmla="*/ 2016198 w 2990433"/>
              <a:gd name="connsiteY358" fmla="*/ 4164664 h 12198480"/>
              <a:gd name="connsiteX359" fmla="*/ 2037887 w 2990433"/>
              <a:gd name="connsiteY359" fmla="*/ 4169763 h 12198480"/>
              <a:gd name="connsiteX360" fmla="*/ 2159670 w 2990433"/>
              <a:gd name="connsiteY360" fmla="*/ 4440972 h 12198480"/>
              <a:gd name="connsiteX361" fmla="*/ 2215333 w 2990433"/>
              <a:gd name="connsiteY361" fmla="*/ 4678835 h 12198480"/>
              <a:gd name="connsiteX362" fmla="*/ 2223555 w 2990433"/>
              <a:gd name="connsiteY362" fmla="*/ 4769162 h 12198480"/>
              <a:gd name="connsiteX363" fmla="*/ 2229317 w 2990433"/>
              <a:gd name="connsiteY363" fmla="*/ 4882775 h 12198480"/>
              <a:gd name="connsiteX364" fmla="*/ 2230579 w 2990433"/>
              <a:gd name="connsiteY364" fmla="*/ 4885189 h 12198480"/>
              <a:gd name="connsiteX365" fmla="*/ 2231770 w 2990433"/>
              <a:gd name="connsiteY365" fmla="*/ 4904438 h 12198480"/>
              <a:gd name="connsiteX366" fmla="*/ 2230707 w 2990433"/>
              <a:gd name="connsiteY366" fmla="*/ 4910184 h 12198480"/>
              <a:gd name="connsiteX367" fmla="*/ 2231559 w 2990433"/>
              <a:gd name="connsiteY367" fmla="*/ 4926980 h 12198480"/>
              <a:gd name="connsiteX368" fmla="*/ 2231537 w 2990433"/>
              <a:gd name="connsiteY368" fmla="*/ 4974937 h 12198480"/>
              <a:gd name="connsiteX369" fmla="*/ 2251216 w 2990433"/>
              <a:gd name="connsiteY369" fmla="*/ 4992346 h 12198480"/>
              <a:gd name="connsiteX370" fmla="*/ 2332179 w 2990433"/>
              <a:gd name="connsiteY370" fmla="*/ 5037589 h 12198480"/>
              <a:gd name="connsiteX371" fmla="*/ 2331881 w 2990433"/>
              <a:gd name="connsiteY371" fmla="*/ 5069439 h 12198480"/>
              <a:gd name="connsiteX372" fmla="*/ 2332017 w 2990433"/>
              <a:gd name="connsiteY372" fmla="*/ 5072288 h 12198480"/>
              <a:gd name="connsiteX373" fmla="*/ 2319479 w 2990433"/>
              <a:gd name="connsiteY373" fmla="*/ 5062989 h 12198480"/>
              <a:gd name="connsiteX374" fmla="*/ 2274037 w 2990433"/>
              <a:gd name="connsiteY374" fmla="*/ 5041657 h 12198480"/>
              <a:gd name="connsiteX375" fmla="*/ 2231513 w 2990433"/>
              <a:gd name="connsiteY375" fmla="*/ 5025390 h 12198480"/>
              <a:gd name="connsiteX376" fmla="*/ 2231491 w 2990433"/>
              <a:gd name="connsiteY376" fmla="*/ 5072409 h 12198480"/>
              <a:gd name="connsiteX377" fmla="*/ 2187687 w 2990433"/>
              <a:gd name="connsiteY377" fmla="*/ 5343043 h 12198480"/>
              <a:gd name="connsiteX378" fmla="*/ 2028381 w 2990433"/>
              <a:gd name="connsiteY378" fmla="*/ 5774965 h 12198480"/>
              <a:gd name="connsiteX379" fmla="*/ 1840603 w 2990433"/>
              <a:gd name="connsiteY379" fmla="*/ 5992496 h 12198480"/>
              <a:gd name="connsiteX380" fmla="*/ 1835982 w 2990433"/>
              <a:gd name="connsiteY380" fmla="*/ 6007756 h 12198480"/>
              <a:gd name="connsiteX381" fmla="*/ 1876251 w 2990433"/>
              <a:gd name="connsiteY381" fmla="*/ 6076947 h 12198480"/>
              <a:gd name="connsiteX382" fmla="*/ 2045960 w 2990433"/>
              <a:gd name="connsiteY382" fmla="*/ 6459933 h 12198480"/>
              <a:gd name="connsiteX383" fmla="*/ 2167626 w 2990433"/>
              <a:gd name="connsiteY383" fmla="*/ 6670694 h 12198480"/>
              <a:gd name="connsiteX384" fmla="*/ 2325572 w 2990433"/>
              <a:gd name="connsiteY384" fmla="*/ 6893438 h 12198480"/>
              <a:gd name="connsiteX385" fmla="*/ 2396565 w 2990433"/>
              <a:gd name="connsiteY385" fmla="*/ 7137211 h 12198480"/>
              <a:gd name="connsiteX386" fmla="*/ 2295710 w 2990433"/>
              <a:gd name="connsiteY386" fmla="*/ 6968861 h 12198480"/>
              <a:gd name="connsiteX387" fmla="*/ 2163925 w 2990433"/>
              <a:gd name="connsiteY387" fmla="*/ 6861366 h 12198480"/>
              <a:gd name="connsiteX388" fmla="*/ 2214679 w 2990433"/>
              <a:gd name="connsiteY388" fmla="*/ 7311671 h 12198480"/>
              <a:gd name="connsiteX389" fmla="*/ 2255811 w 2990433"/>
              <a:gd name="connsiteY389" fmla="*/ 7630866 h 12198480"/>
              <a:gd name="connsiteX390" fmla="*/ 2338566 w 2990433"/>
              <a:gd name="connsiteY390" fmla="*/ 8034884 h 12198480"/>
              <a:gd name="connsiteX391" fmla="*/ 2267161 w 2990433"/>
              <a:gd name="connsiteY391" fmla="*/ 8508801 h 12198480"/>
              <a:gd name="connsiteX392" fmla="*/ 2062900 w 2990433"/>
              <a:gd name="connsiteY392" fmla="*/ 8860658 h 12198480"/>
              <a:gd name="connsiteX393" fmla="*/ 2046767 w 2990433"/>
              <a:gd name="connsiteY393" fmla="*/ 8875712 h 12198480"/>
              <a:gd name="connsiteX394" fmla="*/ 2083683 w 2990433"/>
              <a:gd name="connsiteY394" fmla="*/ 9005682 h 12198480"/>
              <a:gd name="connsiteX395" fmla="*/ 2321842 w 2990433"/>
              <a:gd name="connsiteY395" fmla="*/ 9599142 h 12198480"/>
              <a:gd name="connsiteX396" fmla="*/ 2589810 w 2990433"/>
              <a:gd name="connsiteY396" fmla="*/ 10127040 h 12198480"/>
              <a:gd name="connsiteX397" fmla="*/ 2621430 w 2990433"/>
              <a:gd name="connsiteY397" fmla="*/ 10195386 h 12198480"/>
              <a:gd name="connsiteX398" fmla="*/ 2644425 w 2990433"/>
              <a:gd name="connsiteY398" fmla="*/ 10177151 h 12198480"/>
              <a:gd name="connsiteX399" fmla="*/ 2693926 w 2990433"/>
              <a:gd name="connsiteY399" fmla="*/ 10157600 h 12198480"/>
              <a:gd name="connsiteX400" fmla="*/ 2749239 w 2990433"/>
              <a:gd name="connsiteY400" fmla="*/ 10217210 h 12198480"/>
              <a:gd name="connsiteX401" fmla="*/ 2855215 w 2990433"/>
              <a:gd name="connsiteY401" fmla="*/ 10273101 h 12198480"/>
              <a:gd name="connsiteX402" fmla="*/ 2905300 w 2990433"/>
              <a:gd name="connsiteY402" fmla="*/ 10434969 h 12198480"/>
              <a:gd name="connsiteX403" fmla="*/ 2687779 w 2990433"/>
              <a:gd name="connsiteY403" fmla="*/ 5494789 h 12198480"/>
              <a:gd name="connsiteX404" fmla="*/ 2497279 w 2990433"/>
              <a:gd name="connsiteY404" fmla="*/ 5418589 h 12198480"/>
              <a:gd name="connsiteX405" fmla="*/ 2471879 w 2990433"/>
              <a:gd name="connsiteY405" fmla="*/ 5253489 h 12198480"/>
              <a:gd name="connsiteX406" fmla="*/ 2382979 w 2990433"/>
              <a:gd name="connsiteY406" fmla="*/ 5189989 h 12198480"/>
              <a:gd name="connsiteX407" fmla="*/ 2281379 w 2990433"/>
              <a:gd name="connsiteY407" fmla="*/ 5189989 h 12198480"/>
              <a:gd name="connsiteX408" fmla="*/ 2342399 w 2990433"/>
              <a:gd name="connsiteY408" fmla="*/ 5143853 h 12198480"/>
              <a:gd name="connsiteX409" fmla="*/ 2352836 w 2990433"/>
              <a:gd name="connsiteY409" fmla="*/ 5131914 h 12198480"/>
              <a:gd name="connsiteX410" fmla="*/ 2357579 w 2990433"/>
              <a:gd name="connsiteY410" fmla="*/ 5151889 h 12198480"/>
              <a:gd name="connsiteX411" fmla="*/ 2471879 w 2990433"/>
              <a:gd name="connsiteY411" fmla="*/ 5215390 h 12198480"/>
              <a:gd name="connsiteX412" fmla="*/ 2522679 w 2990433"/>
              <a:gd name="connsiteY412" fmla="*/ 5266189 h 12198480"/>
              <a:gd name="connsiteX413" fmla="*/ 2522679 w 2990433"/>
              <a:gd name="connsiteY413" fmla="*/ 5393190 h 12198480"/>
              <a:gd name="connsiteX414" fmla="*/ 2687779 w 2990433"/>
              <a:gd name="connsiteY414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559030 w 2990433"/>
              <a:gd name="connsiteY215" fmla="*/ 674875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52165 w 2990433"/>
              <a:gd name="connsiteY286" fmla="*/ 5185958 h 12198480"/>
              <a:gd name="connsiteX287" fmla="*/ 112977 w 2990433"/>
              <a:gd name="connsiteY287" fmla="*/ 5068402 h 12198480"/>
              <a:gd name="connsiteX288" fmla="*/ 447399 w 2990433"/>
              <a:gd name="connsiteY288" fmla="*/ 4892870 h 12198480"/>
              <a:gd name="connsiteX289" fmla="*/ 760443 w 2990433"/>
              <a:gd name="connsiteY289" fmla="*/ 4570830 h 12198480"/>
              <a:gd name="connsiteX290" fmla="*/ 974561 w 2990433"/>
              <a:gd name="connsiteY290" fmla="*/ 4507682 h 12198480"/>
              <a:gd name="connsiteX291" fmla="*/ 1352419 w 2990433"/>
              <a:gd name="connsiteY291" fmla="*/ 4372890 h 12198480"/>
              <a:gd name="connsiteX292" fmla="*/ 1554144 w 2990433"/>
              <a:gd name="connsiteY292" fmla="*/ 4345348 h 12198480"/>
              <a:gd name="connsiteX293" fmla="*/ 1674295 w 2990433"/>
              <a:gd name="connsiteY293" fmla="*/ 4247388 h 12198480"/>
              <a:gd name="connsiteX294" fmla="*/ 1698622 w 2990433"/>
              <a:gd name="connsiteY294" fmla="*/ 4246884 h 12198480"/>
              <a:gd name="connsiteX295" fmla="*/ 1672817 w 2990433"/>
              <a:gd name="connsiteY295" fmla="*/ 3960282 h 12198480"/>
              <a:gd name="connsiteX296" fmla="*/ 1647909 w 2990433"/>
              <a:gd name="connsiteY296" fmla="*/ 3714490 h 12198480"/>
              <a:gd name="connsiteX297" fmla="*/ 1563773 w 2990433"/>
              <a:gd name="connsiteY297" fmla="*/ 3262236 h 12198480"/>
              <a:gd name="connsiteX298" fmla="*/ 1427114 w 2990433"/>
              <a:gd name="connsiteY298" fmla="*/ 2788369 h 12198480"/>
              <a:gd name="connsiteX299" fmla="*/ 1377245 w 2990433"/>
              <a:gd name="connsiteY299" fmla="*/ 2610469 h 12198480"/>
              <a:gd name="connsiteX300" fmla="*/ 1344141 w 2990433"/>
              <a:gd name="connsiteY300" fmla="*/ 2493125 h 12198480"/>
              <a:gd name="connsiteX301" fmla="*/ 1325222 w 2990433"/>
              <a:gd name="connsiteY301" fmla="*/ 2498090 h 12198480"/>
              <a:gd name="connsiteX302" fmla="*/ 1219460 w 2990433"/>
              <a:gd name="connsiteY302" fmla="*/ 2561666 h 12198480"/>
              <a:gd name="connsiteX303" fmla="*/ 1067820 w 2990433"/>
              <a:gd name="connsiteY303" fmla="*/ 2751076 h 12198480"/>
              <a:gd name="connsiteX304" fmla="*/ 956037 w 2990433"/>
              <a:gd name="connsiteY304" fmla="*/ 2963027 h 12198480"/>
              <a:gd name="connsiteX305" fmla="*/ 812414 w 2990433"/>
              <a:gd name="connsiteY305" fmla="*/ 3088179 h 12198480"/>
              <a:gd name="connsiteX306" fmla="*/ 600813 w 2990433"/>
              <a:gd name="connsiteY306" fmla="*/ 3154649 h 12198480"/>
              <a:gd name="connsiteX307" fmla="*/ 507502 w 2990433"/>
              <a:gd name="connsiteY307" fmla="*/ 3097828 h 12198480"/>
              <a:gd name="connsiteX308" fmla="*/ 355160 w 2990433"/>
              <a:gd name="connsiteY308" fmla="*/ 2930732 h 12198480"/>
              <a:gd name="connsiteX309" fmla="*/ 32933 w 2990433"/>
              <a:gd name="connsiteY309" fmla="*/ 2877981 h 12198480"/>
              <a:gd name="connsiteX310" fmla="*/ 52687 w 2990433"/>
              <a:gd name="connsiteY310" fmla="*/ 2800127 h 12198480"/>
              <a:gd name="connsiteX311" fmla="*/ 374913 w 2990433"/>
              <a:gd name="connsiteY311" fmla="*/ 2852876 h 12198480"/>
              <a:gd name="connsiteX312" fmla="*/ 651125 w 2990433"/>
              <a:gd name="connsiteY312" fmla="*/ 2972676 h 12198480"/>
              <a:gd name="connsiteX313" fmla="*/ 881550 w 2990433"/>
              <a:gd name="connsiteY313" fmla="*/ 2815685 h 12198480"/>
              <a:gd name="connsiteX314" fmla="*/ 984386 w 2990433"/>
              <a:gd name="connsiteY314" fmla="*/ 2655326 h 12198480"/>
              <a:gd name="connsiteX315" fmla="*/ 1182041 w 2990433"/>
              <a:gd name="connsiteY315" fmla="*/ 2398868 h 12198480"/>
              <a:gd name="connsiteX316" fmla="*/ 1295379 w 2990433"/>
              <a:gd name="connsiteY316" fmla="*/ 2316531 h 12198480"/>
              <a:gd name="connsiteX317" fmla="*/ 1296440 w 2990433"/>
              <a:gd name="connsiteY317" fmla="*/ 2315986 h 12198480"/>
              <a:gd name="connsiteX318" fmla="*/ 1266198 w 2990433"/>
              <a:gd name="connsiteY318" fmla="*/ 2198194 h 12198480"/>
              <a:gd name="connsiteX319" fmla="*/ 1230142 w 2990433"/>
              <a:gd name="connsiteY319" fmla="*/ 2013310 h 12198480"/>
              <a:gd name="connsiteX320" fmla="*/ 1218901 w 2990433"/>
              <a:gd name="connsiteY320" fmla="*/ 1656882 h 12198480"/>
              <a:gd name="connsiteX321" fmla="*/ 1220346 w 2990433"/>
              <a:gd name="connsiteY321" fmla="*/ 1644227 h 12198480"/>
              <a:gd name="connsiteX322" fmla="*/ 1219803 w 2990433"/>
              <a:gd name="connsiteY322" fmla="*/ 1644779 h 12198480"/>
              <a:gd name="connsiteX323" fmla="*/ 1179707 w 2990433"/>
              <a:gd name="connsiteY323" fmla="*/ 1673192 h 12198480"/>
              <a:gd name="connsiteX324" fmla="*/ 1091045 w 2990433"/>
              <a:gd name="connsiteY324" fmla="*/ 1679700 h 12198480"/>
              <a:gd name="connsiteX325" fmla="*/ 1035154 w 2990433"/>
              <a:gd name="connsiteY325" fmla="*/ 1785675 h 12198480"/>
              <a:gd name="connsiteX326" fmla="*/ 1012487 w 2990433"/>
              <a:gd name="connsiteY326" fmla="*/ 1791319 h 12198480"/>
              <a:gd name="connsiteX327" fmla="*/ 999947 w 2990433"/>
              <a:gd name="connsiteY327" fmla="*/ 1788985 h 12198480"/>
              <a:gd name="connsiteX328" fmla="*/ 1008892 w 2990433"/>
              <a:gd name="connsiteY328" fmla="*/ 1774869 h 12198480"/>
              <a:gd name="connsiteX329" fmla="*/ 1082677 w 2990433"/>
              <a:gd name="connsiteY329" fmla="*/ 1565706 h 12198480"/>
              <a:gd name="connsiteX330" fmla="*/ 1137990 w 2990433"/>
              <a:gd name="connsiteY330" fmla="*/ 1625316 h 12198480"/>
              <a:gd name="connsiteX331" fmla="*/ 1195836 w 2990433"/>
              <a:gd name="connsiteY331" fmla="*/ 1621866 h 12198480"/>
              <a:gd name="connsiteX332" fmla="*/ 1223452 w 2990433"/>
              <a:gd name="connsiteY332" fmla="*/ 1617032 h 12198480"/>
              <a:gd name="connsiteX333" fmla="*/ 1240825 w 2990433"/>
              <a:gd name="connsiteY333" fmla="*/ 1464956 h 12198480"/>
              <a:gd name="connsiteX334" fmla="*/ 1456126 w 2990433"/>
              <a:gd name="connsiteY334" fmla="*/ 61126 h 12198480"/>
              <a:gd name="connsiteX335" fmla="*/ 1664711 w 2990433"/>
              <a:gd name="connsiteY335" fmla="*/ 300498 h 12198480"/>
              <a:gd name="connsiteX336" fmla="*/ 1557928 w 2990433"/>
              <a:gd name="connsiteY336" fmla="*/ 754033 h 12198480"/>
              <a:gd name="connsiteX337" fmla="*/ 1526325 w 2990433"/>
              <a:gd name="connsiteY337" fmla="*/ 1017403 h 12198480"/>
              <a:gd name="connsiteX338" fmla="*/ 1505195 w 2990433"/>
              <a:gd name="connsiteY338" fmla="*/ 1207564 h 12198480"/>
              <a:gd name="connsiteX339" fmla="*/ 1514476 w 2990433"/>
              <a:gd name="connsiteY339" fmla="*/ 1202920 h 12198480"/>
              <a:gd name="connsiteX340" fmla="*/ 1629749 w 2990433"/>
              <a:gd name="connsiteY340" fmla="*/ 1385470 h 12198480"/>
              <a:gd name="connsiteX341" fmla="*/ 1736077 w 2990433"/>
              <a:gd name="connsiteY341" fmla="*/ 1619615 h 12198480"/>
              <a:gd name="connsiteX342" fmla="*/ 1819861 w 2990433"/>
              <a:gd name="connsiteY342" fmla="*/ 1893616 h 12198480"/>
              <a:gd name="connsiteX343" fmla="*/ 1785356 w 2990433"/>
              <a:gd name="connsiteY343" fmla="*/ 2290909 h 12198480"/>
              <a:gd name="connsiteX344" fmla="*/ 1583052 w 2990433"/>
              <a:gd name="connsiteY344" fmla="*/ 2484037 h 12198480"/>
              <a:gd name="connsiteX345" fmla="*/ 1471492 w 2990433"/>
              <a:gd name="connsiteY345" fmla="*/ 2493023 h 12198480"/>
              <a:gd name="connsiteX346" fmla="*/ 1464909 w 2990433"/>
              <a:gd name="connsiteY346" fmla="*/ 2492164 h 12198480"/>
              <a:gd name="connsiteX347" fmla="*/ 1476639 w 2990433"/>
              <a:gd name="connsiteY347" fmla="*/ 2540099 h 12198480"/>
              <a:gd name="connsiteX348" fmla="*/ 1641277 w 2990433"/>
              <a:gd name="connsiteY348" fmla="*/ 3103736 h 12198480"/>
              <a:gd name="connsiteX349" fmla="*/ 1675855 w 2990433"/>
              <a:gd name="connsiteY349" fmla="*/ 3256296 h 12198480"/>
              <a:gd name="connsiteX350" fmla="*/ 1687281 w 2990433"/>
              <a:gd name="connsiteY350" fmla="*/ 3314010 h 12198480"/>
              <a:gd name="connsiteX351" fmla="*/ 1691272 w 2990433"/>
              <a:gd name="connsiteY351" fmla="*/ 3302322 h 12198480"/>
              <a:gd name="connsiteX352" fmla="*/ 1704958 w 2990433"/>
              <a:gd name="connsiteY352" fmla="*/ 3277341 h 12198480"/>
              <a:gd name="connsiteX353" fmla="*/ 1761200 w 2990433"/>
              <a:gd name="connsiteY353" fmla="*/ 3349618 h 12198480"/>
              <a:gd name="connsiteX354" fmla="*/ 1875545 w 2990433"/>
              <a:gd name="connsiteY354" fmla="*/ 3519502 h 12198480"/>
              <a:gd name="connsiteX355" fmla="*/ 2036255 w 2990433"/>
              <a:gd name="connsiteY355" fmla="*/ 3800591 h 12198480"/>
              <a:gd name="connsiteX356" fmla="*/ 2050641 w 2990433"/>
              <a:gd name="connsiteY356" fmla="*/ 3880019 h 12198480"/>
              <a:gd name="connsiteX357" fmla="*/ 2034168 w 2990433"/>
              <a:gd name="connsiteY357" fmla="*/ 4119099 h 12198480"/>
              <a:gd name="connsiteX358" fmla="*/ 2016198 w 2990433"/>
              <a:gd name="connsiteY358" fmla="*/ 4164664 h 12198480"/>
              <a:gd name="connsiteX359" fmla="*/ 2037887 w 2990433"/>
              <a:gd name="connsiteY359" fmla="*/ 4169763 h 12198480"/>
              <a:gd name="connsiteX360" fmla="*/ 2159670 w 2990433"/>
              <a:gd name="connsiteY360" fmla="*/ 4440972 h 12198480"/>
              <a:gd name="connsiteX361" fmla="*/ 2215333 w 2990433"/>
              <a:gd name="connsiteY361" fmla="*/ 4678835 h 12198480"/>
              <a:gd name="connsiteX362" fmla="*/ 2223555 w 2990433"/>
              <a:gd name="connsiteY362" fmla="*/ 4769162 h 12198480"/>
              <a:gd name="connsiteX363" fmla="*/ 2229317 w 2990433"/>
              <a:gd name="connsiteY363" fmla="*/ 4882775 h 12198480"/>
              <a:gd name="connsiteX364" fmla="*/ 2230579 w 2990433"/>
              <a:gd name="connsiteY364" fmla="*/ 4885189 h 12198480"/>
              <a:gd name="connsiteX365" fmla="*/ 2231770 w 2990433"/>
              <a:gd name="connsiteY365" fmla="*/ 4904438 h 12198480"/>
              <a:gd name="connsiteX366" fmla="*/ 2230707 w 2990433"/>
              <a:gd name="connsiteY366" fmla="*/ 4910184 h 12198480"/>
              <a:gd name="connsiteX367" fmla="*/ 2231559 w 2990433"/>
              <a:gd name="connsiteY367" fmla="*/ 4926980 h 12198480"/>
              <a:gd name="connsiteX368" fmla="*/ 2231537 w 2990433"/>
              <a:gd name="connsiteY368" fmla="*/ 4974937 h 12198480"/>
              <a:gd name="connsiteX369" fmla="*/ 2251216 w 2990433"/>
              <a:gd name="connsiteY369" fmla="*/ 4992346 h 12198480"/>
              <a:gd name="connsiteX370" fmla="*/ 2332179 w 2990433"/>
              <a:gd name="connsiteY370" fmla="*/ 5037589 h 12198480"/>
              <a:gd name="connsiteX371" fmla="*/ 2331881 w 2990433"/>
              <a:gd name="connsiteY371" fmla="*/ 5069439 h 12198480"/>
              <a:gd name="connsiteX372" fmla="*/ 2332017 w 2990433"/>
              <a:gd name="connsiteY372" fmla="*/ 5072288 h 12198480"/>
              <a:gd name="connsiteX373" fmla="*/ 2319479 w 2990433"/>
              <a:gd name="connsiteY373" fmla="*/ 5062989 h 12198480"/>
              <a:gd name="connsiteX374" fmla="*/ 2274037 w 2990433"/>
              <a:gd name="connsiteY374" fmla="*/ 5041657 h 12198480"/>
              <a:gd name="connsiteX375" fmla="*/ 2231513 w 2990433"/>
              <a:gd name="connsiteY375" fmla="*/ 5025390 h 12198480"/>
              <a:gd name="connsiteX376" fmla="*/ 2231491 w 2990433"/>
              <a:gd name="connsiteY376" fmla="*/ 5072409 h 12198480"/>
              <a:gd name="connsiteX377" fmla="*/ 2187687 w 2990433"/>
              <a:gd name="connsiteY377" fmla="*/ 5343043 h 12198480"/>
              <a:gd name="connsiteX378" fmla="*/ 2028381 w 2990433"/>
              <a:gd name="connsiteY378" fmla="*/ 5774965 h 12198480"/>
              <a:gd name="connsiteX379" fmla="*/ 1840603 w 2990433"/>
              <a:gd name="connsiteY379" fmla="*/ 5992496 h 12198480"/>
              <a:gd name="connsiteX380" fmla="*/ 1835982 w 2990433"/>
              <a:gd name="connsiteY380" fmla="*/ 6007756 h 12198480"/>
              <a:gd name="connsiteX381" fmla="*/ 1876251 w 2990433"/>
              <a:gd name="connsiteY381" fmla="*/ 6076947 h 12198480"/>
              <a:gd name="connsiteX382" fmla="*/ 2045960 w 2990433"/>
              <a:gd name="connsiteY382" fmla="*/ 6459933 h 12198480"/>
              <a:gd name="connsiteX383" fmla="*/ 2167626 w 2990433"/>
              <a:gd name="connsiteY383" fmla="*/ 6670694 h 12198480"/>
              <a:gd name="connsiteX384" fmla="*/ 2325572 w 2990433"/>
              <a:gd name="connsiteY384" fmla="*/ 6893438 h 12198480"/>
              <a:gd name="connsiteX385" fmla="*/ 2396565 w 2990433"/>
              <a:gd name="connsiteY385" fmla="*/ 7137211 h 12198480"/>
              <a:gd name="connsiteX386" fmla="*/ 2295710 w 2990433"/>
              <a:gd name="connsiteY386" fmla="*/ 6968861 h 12198480"/>
              <a:gd name="connsiteX387" fmla="*/ 2163925 w 2990433"/>
              <a:gd name="connsiteY387" fmla="*/ 6861366 h 12198480"/>
              <a:gd name="connsiteX388" fmla="*/ 2214679 w 2990433"/>
              <a:gd name="connsiteY388" fmla="*/ 7311671 h 12198480"/>
              <a:gd name="connsiteX389" fmla="*/ 2255811 w 2990433"/>
              <a:gd name="connsiteY389" fmla="*/ 7630866 h 12198480"/>
              <a:gd name="connsiteX390" fmla="*/ 2338566 w 2990433"/>
              <a:gd name="connsiteY390" fmla="*/ 8034884 h 12198480"/>
              <a:gd name="connsiteX391" fmla="*/ 2267161 w 2990433"/>
              <a:gd name="connsiteY391" fmla="*/ 8508801 h 12198480"/>
              <a:gd name="connsiteX392" fmla="*/ 2062900 w 2990433"/>
              <a:gd name="connsiteY392" fmla="*/ 8860658 h 12198480"/>
              <a:gd name="connsiteX393" fmla="*/ 2046767 w 2990433"/>
              <a:gd name="connsiteY393" fmla="*/ 8875712 h 12198480"/>
              <a:gd name="connsiteX394" fmla="*/ 2083683 w 2990433"/>
              <a:gd name="connsiteY394" fmla="*/ 9005682 h 12198480"/>
              <a:gd name="connsiteX395" fmla="*/ 2321842 w 2990433"/>
              <a:gd name="connsiteY395" fmla="*/ 9599142 h 12198480"/>
              <a:gd name="connsiteX396" fmla="*/ 2589810 w 2990433"/>
              <a:gd name="connsiteY396" fmla="*/ 10127040 h 12198480"/>
              <a:gd name="connsiteX397" fmla="*/ 2621430 w 2990433"/>
              <a:gd name="connsiteY397" fmla="*/ 10195386 h 12198480"/>
              <a:gd name="connsiteX398" fmla="*/ 2644425 w 2990433"/>
              <a:gd name="connsiteY398" fmla="*/ 10177151 h 12198480"/>
              <a:gd name="connsiteX399" fmla="*/ 2693926 w 2990433"/>
              <a:gd name="connsiteY399" fmla="*/ 10157600 h 12198480"/>
              <a:gd name="connsiteX400" fmla="*/ 2749239 w 2990433"/>
              <a:gd name="connsiteY400" fmla="*/ 10217210 h 12198480"/>
              <a:gd name="connsiteX401" fmla="*/ 2855215 w 2990433"/>
              <a:gd name="connsiteY401" fmla="*/ 10273101 h 12198480"/>
              <a:gd name="connsiteX402" fmla="*/ 2905300 w 2990433"/>
              <a:gd name="connsiteY402" fmla="*/ 10434969 h 12198480"/>
              <a:gd name="connsiteX403" fmla="*/ 2687779 w 2990433"/>
              <a:gd name="connsiteY403" fmla="*/ 5494789 h 12198480"/>
              <a:gd name="connsiteX404" fmla="*/ 2497279 w 2990433"/>
              <a:gd name="connsiteY404" fmla="*/ 5418589 h 12198480"/>
              <a:gd name="connsiteX405" fmla="*/ 2471879 w 2990433"/>
              <a:gd name="connsiteY405" fmla="*/ 5253489 h 12198480"/>
              <a:gd name="connsiteX406" fmla="*/ 2382979 w 2990433"/>
              <a:gd name="connsiteY406" fmla="*/ 5189989 h 12198480"/>
              <a:gd name="connsiteX407" fmla="*/ 2281379 w 2990433"/>
              <a:gd name="connsiteY407" fmla="*/ 5189989 h 12198480"/>
              <a:gd name="connsiteX408" fmla="*/ 2342399 w 2990433"/>
              <a:gd name="connsiteY408" fmla="*/ 5143853 h 12198480"/>
              <a:gd name="connsiteX409" fmla="*/ 2352836 w 2990433"/>
              <a:gd name="connsiteY409" fmla="*/ 5131914 h 12198480"/>
              <a:gd name="connsiteX410" fmla="*/ 2357579 w 2990433"/>
              <a:gd name="connsiteY410" fmla="*/ 5151889 h 12198480"/>
              <a:gd name="connsiteX411" fmla="*/ 2471879 w 2990433"/>
              <a:gd name="connsiteY411" fmla="*/ 5215390 h 12198480"/>
              <a:gd name="connsiteX412" fmla="*/ 2522679 w 2990433"/>
              <a:gd name="connsiteY412" fmla="*/ 5266189 h 12198480"/>
              <a:gd name="connsiteX413" fmla="*/ 2522679 w 2990433"/>
              <a:gd name="connsiteY413" fmla="*/ 5393190 h 12198480"/>
              <a:gd name="connsiteX414" fmla="*/ 2687779 w 2990433"/>
              <a:gd name="connsiteY414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428403 w 2990433"/>
              <a:gd name="connsiteY215" fmla="*/ 6944697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52165 w 2990433"/>
              <a:gd name="connsiteY286" fmla="*/ 5185958 h 12198480"/>
              <a:gd name="connsiteX287" fmla="*/ 112977 w 2990433"/>
              <a:gd name="connsiteY287" fmla="*/ 5068402 h 12198480"/>
              <a:gd name="connsiteX288" fmla="*/ 447399 w 2990433"/>
              <a:gd name="connsiteY288" fmla="*/ 4892870 h 12198480"/>
              <a:gd name="connsiteX289" fmla="*/ 760443 w 2990433"/>
              <a:gd name="connsiteY289" fmla="*/ 4570830 h 12198480"/>
              <a:gd name="connsiteX290" fmla="*/ 974561 w 2990433"/>
              <a:gd name="connsiteY290" fmla="*/ 4507682 h 12198480"/>
              <a:gd name="connsiteX291" fmla="*/ 1352419 w 2990433"/>
              <a:gd name="connsiteY291" fmla="*/ 4372890 h 12198480"/>
              <a:gd name="connsiteX292" fmla="*/ 1554144 w 2990433"/>
              <a:gd name="connsiteY292" fmla="*/ 4345348 h 12198480"/>
              <a:gd name="connsiteX293" fmla="*/ 1674295 w 2990433"/>
              <a:gd name="connsiteY293" fmla="*/ 4247388 h 12198480"/>
              <a:gd name="connsiteX294" fmla="*/ 1698622 w 2990433"/>
              <a:gd name="connsiteY294" fmla="*/ 4246884 h 12198480"/>
              <a:gd name="connsiteX295" fmla="*/ 1672817 w 2990433"/>
              <a:gd name="connsiteY295" fmla="*/ 3960282 h 12198480"/>
              <a:gd name="connsiteX296" fmla="*/ 1647909 w 2990433"/>
              <a:gd name="connsiteY296" fmla="*/ 3714490 h 12198480"/>
              <a:gd name="connsiteX297" fmla="*/ 1563773 w 2990433"/>
              <a:gd name="connsiteY297" fmla="*/ 3262236 h 12198480"/>
              <a:gd name="connsiteX298" fmla="*/ 1427114 w 2990433"/>
              <a:gd name="connsiteY298" fmla="*/ 2788369 h 12198480"/>
              <a:gd name="connsiteX299" fmla="*/ 1377245 w 2990433"/>
              <a:gd name="connsiteY299" fmla="*/ 2610469 h 12198480"/>
              <a:gd name="connsiteX300" fmla="*/ 1344141 w 2990433"/>
              <a:gd name="connsiteY300" fmla="*/ 2493125 h 12198480"/>
              <a:gd name="connsiteX301" fmla="*/ 1325222 w 2990433"/>
              <a:gd name="connsiteY301" fmla="*/ 2498090 h 12198480"/>
              <a:gd name="connsiteX302" fmla="*/ 1219460 w 2990433"/>
              <a:gd name="connsiteY302" fmla="*/ 2561666 h 12198480"/>
              <a:gd name="connsiteX303" fmla="*/ 1067820 w 2990433"/>
              <a:gd name="connsiteY303" fmla="*/ 2751076 h 12198480"/>
              <a:gd name="connsiteX304" fmla="*/ 956037 w 2990433"/>
              <a:gd name="connsiteY304" fmla="*/ 2963027 h 12198480"/>
              <a:gd name="connsiteX305" fmla="*/ 812414 w 2990433"/>
              <a:gd name="connsiteY305" fmla="*/ 3088179 h 12198480"/>
              <a:gd name="connsiteX306" fmla="*/ 600813 w 2990433"/>
              <a:gd name="connsiteY306" fmla="*/ 3154649 h 12198480"/>
              <a:gd name="connsiteX307" fmla="*/ 507502 w 2990433"/>
              <a:gd name="connsiteY307" fmla="*/ 3097828 h 12198480"/>
              <a:gd name="connsiteX308" fmla="*/ 355160 w 2990433"/>
              <a:gd name="connsiteY308" fmla="*/ 2930732 h 12198480"/>
              <a:gd name="connsiteX309" fmla="*/ 32933 w 2990433"/>
              <a:gd name="connsiteY309" fmla="*/ 2877981 h 12198480"/>
              <a:gd name="connsiteX310" fmla="*/ 52687 w 2990433"/>
              <a:gd name="connsiteY310" fmla="*/ 2800127 h 12198480"/>
              <a:gd name="connsiteX311" fmla="*/ 374913 w 2990433"/>
              <a:gd name="connsiteY311" fmla="*/ 2852876 h 12198480"/>
              <a:gd name="connsiteX312" fmla="*/ 651125 w 2990433"/>
              <a:gd name="connsiteY312" fmla="*/ 2972676 h 12198480"/>
              <a:gd name="connsiteX313" fmla="*/ 881550 w 2990433"/>
              <a:gd name="connsiteY313" fmla="*/ 2815685 h 12198480"/>
              <a:gd name="connsiteX314" fmla="*/ 984386 w 2990433"/>
              <a:gd name="connsiteY314" fmla="*/ 2655326 h 12198480"/>
              <a:gd name="connsiteX315" fmla="*/ 1182041 w 2990433"/>
              <a:gd name="connsiteY315" fmla="*/ 2398868 h 12198480"/>
              <a:gd name="connsiteX316" fmla="*/ 1295379 w 2990433"/>
              <a:gd name="connsiteY316" fmla="*/ 2316531 h 12198480"/>
              <a:gd name="connsiteX317" fmla="*/ 1296440 w 2990433"/>
              <a:gd name="connsiteY317" fmla="*/ 2315986 h 12198480"/>
              <a:gd name="connsiteX318" fmla="*/ 1266198 w 2990433"/>
              <a:gd name="connsiteY318" fmla="*/ 2198194 h 12198480"/>
              <a:gd name="connsiteX319" fmla="*/ 1230142 w 2990433"/>
              <a:gd name="connsiteY319" fmla="*/ 2013310 h 12198480"/>
              <a:gd name="connsiteX320" fmla="*/ 1218901 w 2990433"/>
              <a:gd name="connsiteY320" fmla="*/ 1656882 h 12198480"/>
              <a:gd name="connsiteX321" fmla="*/ 1220346 w 2990433"/>
              <a:gd name="connsiteY321" fmla="*/ 1644227 h 12198480"/>
              <a:gd name="connsiteX322" fmla="*/ 1219803 w 2990433"/>
              <a:gd name="connsiteY322" fmla="*/ 1644779 h 12198480"/>
              <a:gd name="connsiteX323" fmla="*/ 1179707 w 2990433"/>
              <a:gd name="connsiteY323" fmla="*/ 1673192 h 12198480"/>
              <a:gd name="connsiteX324" fmla="*/ 1091045 w 2990433"/>
              <a:gd name="connsiteY324" fmla="*/ 1679700 h 12198480"/>
              <a:gd name="connsiteX325" fmla="*/ 1035154 w 2990433"/>
              <a:gd name="connsiteY325" fmla="*/ 1785675 h 12198480"/>
              <a:gd name="connsiteX326" fmla="*/ 1012487 w 2990433"/>
              <a:gd name="connsiteY326" fmla="*/ 1791319 h 12198480"/>
              <a:gd name="connsiteX327" fmla="*/ 999947 w 2990433"/>
              <a:gd name="connsiteY327" fmla="*/ 1788985 h 12198480"/>
              <a:gd name="connsiteX328" fmla="*/ 1008892 w 2990433"/>
              <a:gd name="connsiteY328" fmla="*/ 1774869 h 12198480"/>
              <a:gd name="connsiteX329" fmla="*/ 1082677 w 2990433"/>
              <a:gd name="connsiteY329" fmla="*/ 1565706 h 12198480"/>
              <a:gd name="connsiteX330" fmla="*/ 1137990 w 2990433"/>
              <a:gd name="connsiteY330" fmla="*/ 1625316 h 12198480"/>
              <a:gd name="connsiteX331" fmla="*/ 1195836 w 2990433"/>
              <a:gd name="connsiteY331" fmla="*/ 1621866 h 12198480"/>
              <a:gd name="connsiteX332" fmla="*/ 1223452 w 2990433"/>
              <a:gd name="connsiteY332" fmla="*/ 1617032 h 12198480"/>
              <a:gd name="connsiteX333" fmla="*/ 1240825 w 2990433"/>
              <a:gd name="connsiteY333" fmla="*/ 1464956 h 12198480"/>
              <a:gd name="connsiteX334" fmla="*/ 1456126 w 2990433"/>
              <a:gd name="connsiteY334" fmla="*/ 61126 h 12198480"/>
              <a:gd name="connsiteX335" fmla="*/ 1664711 w 2990433"/>
              <a:gd name="connsiteY335" fmla="*/ 300498 h 12198480"/>
              <a:gd name="connsiteX336" fmla="*/ 1557928 w 2990433"/>
              <a:gd name="connsiteY336" fmla="*/ 754033 h 12198480"/>
              <a:gd name="connsiteX337" fmla="*/ 1526325 w 2990433"/>
              <a:gd name="connsiteY337" fmla="*/ 1017403 h 12198480"/>
              <a:gd name="connsiteX338" fmla="*/ 1505195 w 2990433"/>
              <a:gd name="connsiteY338" fmla="*/ 1207564 h 12198480"/>
              <a:gd name="connsiteX339" fmla="*/ 1514476 w 2990433"/>
              <a:gd name="connsiteY339" fmla="*/ 1202920 h 12198480"/>
              <a:gd name="connsiteX340" fmla="*/ 1629749 w 2990433"/>
              <a:gd name="connsiteY340" fmla="*/ 1385470 h 12198480"/>
              <a:gd name="connsiteX341" fmla="*/ 1736077 w 2990433"/>
              <a:gd name="connsiteY341" fmla="*/ 1619615 h 12198480"/>
              <a:gd name="connsiteX342" fmla="*/ 1819861 w 2990433"/>
              <a:gd name="connsiteY342" fmla="*/ 1893616 h 12198480"/>
              <a:gd name="connsiteX343" fmla="*/ 1785356 w 2990433"/>
              <a:gd name="connsiteY343" fmla="*/ 2290909 h 12198480"/>
              <a:gd name="connsiteX344" fmla="*/ 1583052 w 2990433"/>
              <a:gd name="connsiteY344" fmla="*/ 2484037 h 12198480"/>
              <a:gd name="connsiteX345" fmla="*/ 1471492 w 2990433"/>
              <a:gd name="connsiteY345" fmla="*/ 2493023 h 12198480"/>
              <a:gd name="connsiteX346" fmla="*/ 1464909 w 2990433"/>
              <a:gd name="connsiteY346" fmla="*/ 2492164 h 12198480"/>
              <a:gd name="connsiteX347" fmla="*/ 1476639 w 2990433"/>
              <a:gd name="connsiteY347" fmla="*/ 2540099 h 12198480"/>
              <a:gd name="connsiteX348" fmla="*/ 1641277 w 2990433"/>
              <a:gd name="connsiteY348" fmla="*/ 3103736 h 12198480"/>
              <a:gd name="connsiteX349" fmla="*/ 1675855 w 2990433"/>
              <a:gd name="connsiteY349" fmla="*/ 3256296 h 12198480"/>
              <a:gd name="connsiteX350" fmla="*/ 1687281 w 2990433"/>
              <a:gd name="connsiteY350" fmla="*/ 3314010 h 12198480"/>
              <a:gd name="connsiteX351" fmla="*/ 1691272 w 2990433"/>
              <a:gd name="connsiteY351" fmla="*/ 3302322 h 12198480"/>
              <a:gd name="connsiteX352" fmla="*/ 1704958 w 2990433"/>
              <a:gd name="connsiteY352" fmla="*/ 3277341 h 12198480"/>
              <a:gd name="connsiteX353" fmla="*/ 1761200 w 2990433"/>
              <a:gd name="connsiteY353" fmla="*/ 3349618 h 12198480"/>
              <a:gd name="connsiteX354" fmla="*/ 1875545 w 2990433"/>
              <a:gd name="connsiteY354" fmla="*/ 3519502 h 12198480"/>
              <a:gd name="connsiteX355" fmla="*/ 2036255 w 2990433"/>
              <a:gd name="connsiteY355" fmla="*/ 3800591 h 12198480"/>
              <a:gd name="connsiteX356" fmla="*/ 2050641 w 2990433"/>
              <a:gd name="connsiteY356" fmla="*/ 3880019 h 12198480"/>
              <a:gd name="connsiteX357" fmla="*/ 2034168 w 2990433"/>
              <a:gd name="connsiteY357" fmla="*/ 4119099 h 12198480"/>
              <a:gd name="connsiteX358" fmla="*/ 2016198 w 2990433"/>
              <a:gd name="connsiteY358" fmla="*/ 4164664 h 12198480"/>
              <a:gd name="connsiteX359" fmla="*/ 2037887 w 2990433"/>
              <a:gd name="connsiteY359" fmla="*/ 4169763 h 12198480"/>
              <a:gd name="connsiteX360" fmla="*/ 2159670 w 2990433"/>
              <a:gd name="connsiteY360" fmla="*/ 4440972 h 12198480"/>
              <a:gd name="connsiteX361" fmla="*/ 2215333 w 2990433"/>
              <a:gd name="connsiteY361" fmla="*/ 4678835 h 12198480"/>
              <a:gd name="connsiteX362" fmla="*/ 2223555 w 2990433"/>
              <a:gd name="connsiteY362" fmla="*/ 4769162 h 12198480"/>
              <a:gd name="connsiteX363" fmla="*/ 2229317 w 2990433"/>
              <a:gd name="connsiteY363" fmla="*/ 4882775 h 12198480"/>
              <a:gd name="connsiteX364" fmla="*/ 2230579 w 2990433"/>
              <a:gd name="connsiteY364" fmla="*/ 4885189 h 12198480"/>
              <a:gd name="connsiteX365" fmla="*/ 2231770 w 2990433"/>
              <a:gd name="connsiteY365" fmla="*/ 4904438 h 12198480"/>
              <a:gd name="connsiteX366" fmla="*/ 2230707 w 2990433"/>
              <a:gd name="connsiteY366" fmla="*/ 4910184 h 12198480"/>
              <a:gd name="connsiteX367" fmla="*/ 2231559 w 2990433"/>
              <a:gd name="connsiteY367" fmla="*/ 4926980 h 12198480"/>
              <a:gd name="connsiteX368" fmla="*/ 2231537 w 2990433"/>
              <a:gd name="connsiteY368" fmla="*/ 4974937 h 12198480"/>
              <a:gd name="connsiteX369" fmla="*/ 2251216 w 2990433"/>
              <a:gd name="connsiteY369" fmla="*/ 4992346 h 12198480"/>
              <a:gd name="connsiteX370" fmla="*/ 2332179 w 2990433"/>
              <a:gd name="connsiteY370" fmla="*/ 5037589 h 12198480"/>
              <a:gd name="connsiteX371" fmla="*/ 2331881 w 2990433"/>
              <a:gd name="connsiteY371" fmla="*/ 5069439 h 12198480"/>
              <a:gd name="connsiteX372" fmla="*/ 2332017 w 2990433"/>
              <a:gd name="connsiteY372" fmla="*/ 5072288 h 12198480"/>
              <a:gd name="connsiteX373" fmla="*/ 2319479 w 2990433"/>
              <a:gd name="connsiteY373" fmla="*/ 5062989 h 12198480"/>
              <a:gd name="connsiteX374" fmla="*/ 2274037 w 2990433"/>
              <a:gd name="connsiteY374" fmla="*/ 5041657 h 12198480"/>
              <a:gd name="connsiteX375" fmla="*/ 2231513 w 2990433"/>
              <a:gd name="connsiteY375" fmla="*/ 5025390 h 12198480"/>
              <a:gd name="connsiteX376" fmla="*/ 2231491 w 2990433"/>
              <a:gd name="connsiteY376" fmla="*/ 5072409 h 12198480"/>
              <a:gd name="connsiteX377" fmla="*/ 2187687 w 2990433"/>
              <a:gd name="connsiteY377" fmla="*/ 5343043 h 12198480"/>
              <a:gd name="connsiteX378" fmla="*/ 2028381 w 2990433"/>
              <a:gd name="connsiteY378" fmla="*/ 5774965 h 12198480"/>
              <a:gd name="connsiteX379" fmla="*/ 1840603 w 2990433"/>
              <a:gd name="connsiteY379" fmla="*/ 5992496 h 12198480"/>
              <a:gd name="connsiteX380" fmla="*/ 1835982 w 2990433"/>
              <a:gd name="connsiteY380" fmla="*/ 6007756 h 12198480"/>
              <a:gd name="connsiteX381" fmla="*/ 1876251 w 2990433"/>
              <a:gd name="connsiteY381" fmla="*/ 6076947 h 12198480"/>
              <a:gd name="connsiteX382" fmla="*/ 2045960 w 2990433"/>
              <a:gd name="connsiteY382" fmla="*/ 6459933 h 12198480"/>
              <a:gd name="connsiteX383" fmla="*/ 2167626 w 2990433"/>
              <a:gd name="connsiteY383" fmla="*/ 6670694 h 12198480"/>
              <a:gd name="connsiteX384" fmla="*/ 2325572 w 2990433"/>
              <a:gd name="connsiteY384" fmla="*/ 6893438 h 12198480"/>
              <a:gd name="connsiteX385" fmla="*/ 2396565 w 2990433"/>
              <a:gd name="connsiteY385" fmla="*/ 7137211 h 12198480"/>
              <a:gd name="connsiteX386" fmla="*/ 2295710 w 2990433"/>
              <a:gd name="connsiteY386" fmla="*/ 6968861 h 12198480"/>
              <a:gd name="connsiteX387" fmla="*/ 2163925 w 2990433"/>
              <a:gd name="connsiteY387" fmla="*/ 6861366 h 12198480"/>
              <a:gd name="connsiteX388" fmla="*/ 2214679 w 2990433"/>
              <a:gd name="connsiteY388" fmla="*/ 7311671 h 12198480"/>
              <a:gd name="connsiteX389" fmla="*/ 2255811 w 2990433"/>
              <a:gd name="connsiteY389" fmla="*/ 7630866 h 12198480"/>
              <a:gd name="connsiteX390" fmla="*/ 2338566 w 2990433"/>
              <a:gd name="connsiteY390" fmla="*/ 8034884 h 12198480"/>
              <a:gd name="connsiteX391" fmla="*/ 2267161 w 2990433"/>
              <a:gd name="connsiteY391" fmla="*/ 8508801 h 12198480"/>
              <a:gd name="connsiteX392" fmla="*/ 2062900 w 2990433"/>
              <a:gd name="connsiteY392" fmla="*/ 8860658 h 12198480"/>
              <a:gd name="connsiteX393" fmla="*/ 2046767 w 2990433"/>
              <a:gd name="connsiteY393" fmla="*/ 8875712 h 12198480"/>
              <a:gd name="connsiteX394" fmla="*/ 2083683 w 2990433"/>
              <a:gd name="connsiteY394" fmla="*/ 9005682 h 12198480"/>
              <a:gd name="connsiteX395" fmla="*/ 2321842 w 2990433"/>
              <a:gd name="connsiteY395" fmla="*/ 9599142 h 12198480"/>
              <a:gd name="connsiteX396" fmla="*/ 2589810 w 2990433"/>
              <a:gd name="connsiteY396" fmla="*/ 10127040 h 12198480"/>
              <a:gd name="connsiteX397" fmla="*/ 2621430 w 2990433"/>
              <a:gd name="connsiteY397" fmla="*/ 10195386 h 12198480"/>
              <a:gd name="connsiteX398" fmla="*/ 2644425 w 2990433"/>
              <a:gd name="connsiteY398" fmla="*/ 10177151 h 12198480"/>
              <a:gd name="connsiteX399" fmla="*/ 2693926 w 2990433"/>
              <a:gd name="connsiteY399" fmla="*/ 10157600 h 12198480"/>
              <a:gd name="connsiteX400" fmla="*/ 2749239 w 2990433"/>
              <a:gd name="connsiteY400" fmla="*/ 10217210 h 12198480"/>
              <a:gd name="connsiteX401" fmla="*/ 2855215 w 2990433"/>
              <a:gd name="connsiteY401" fmla="*/ 10273101 h 12198480"/>
              <a:gd name="connsiteX402" fmla="*/ 2905300 w 2990433"/>
              <a:gd name="connsiteY402" fmla="*/ 10434969 h 12198480"/>
              <a:gd name="connsiteX403" fmla="*/ 2687779 w 2990433"/>
              <a:gd name="connsiteY403" fmla="*/ 5494789 h 12198480"/>
              <a:gd name="connsiteX404" fmla="*/ 2497279 w 2990433"/>
              <a:gd name="connsiteY404" fmla="*/ 5418589 h 12198480"/>
              <a:gd name="connsiteX405" fmla="*/ 2471879 w 2990433"/>
              <a:gd name="connsiteY405" fmla="*/ 5253489 h 12198480"/>
              <a:gd name="connsiteX406" fmla="*/ 2382979 w 2990433"/>
              <a:gd name="connsiteY406" fmla="*/ 5189989 h 12198480"/>
              <a:gd name="connsiteX407" fmla="*/ 2281379 w 2990433"/>
              <a:gd name="connsiteY407" fmla="*/ 5189989 h 12198480"/>
              <a:gd name="connsiteX408" fmla="*/ 2342399 w 2990433"/>
              <a:gd name="connsiteY408" fmla="*/ 5143853 h 12198480"/>
              <a:gd name="connsiteX409" fmla="*/ 2352836 w 2990433"/>
              <a:gd name="connsiteY409" fmla="*/ 5131914 h 12198480"/>
              <a:gd name="connsiteX410" fmla="*/ 2357579 w 2990433"/>
              <a:gd name="connsiteY410" fmla="*/ 5151889 h 12198480"/>
              <a:gd name="connsiteX411" fmla="*/ 2471879 w 2990433"/>
              <a:gd name="connsiteY411" fmla="*/ 5215390 h 12198480"/>
              <a:gd name="connsiteX412" fmla="*/ 2522679 w 2990433"/>
              <a:gd name="connsiteY412" fmla="*/ 5266189 h 12198480"/>
              <a:gd name="connsiteX413" fmla="*/ 2522679 w 2990433"/>
              <a:gd name="connsiteY413" fmla="*/ 5393190 h 12198480"/>
              <a:gd name="connsiteX414" fmla="*/ 2687779 w 2990433"/>
              <a:gd name="connsiteY414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271650 w 2990433"/>
              <a:gd name="connsiteY215" fmla="*/ 7088391 h 12198480"/>
              <a:gd name="connsiteX216" fmla="*/ 701723 w 2990433"/>
              <a:gd name="connsiteY216" fmla="*/ 6610934 h 12198480"/>
              <a:gd name="connsiteX217" fmla="*/ 1257515 w 2990433"/>
              <a:gd name="connsiteY217" fmla="*/ 6722944 h 12198480"/>
              <a:gd name="connsiteX218" fmla="*/ 1602512 w 2990433"/>
              <a:gd name="connsiteY218" fmla="*/ 6391998 h 12198480"/>
              <a:gd name="connsiteX219" fmla="*/ 1641089 w 2990433"/>
              <a:gd name="connsiteY219" fmla="*/ 6223622 h 12198480"/>
              <a:gd name="connsiteX220" fmla="*/ 1663064 w 2990433"/>
              <a:gd name="connsiteY220" fmla="*/ 6143515 h 12198480"/>
              <a:gd name="connsiteX221" fmla="*/ 1664886 w 2990433"/>
              <a:gd name="connsiteY221" fmla="*/ 6136926 h 12198480"/>
              <a:gd name="connsiteX222" fmla="*/ 1657185 w 2990433"/>
              <a:gd name="connsiteY222" fmla="*/ 5961789 h 12198480"/>
              <a:gd name="connsiteX223" fmla="*/ 1655491 w 2990433"/>
              <a:gd name="connsiteY223" fmla="*/ 5725932 h 12198480"/>
              <a:gd name="connsiteX224" fmla="*/ 1660212 w 2990433"/>
              <a:gd name="connsiteY224" fmla="*/ 5664130 h 12198480"/>
              <a:gd name="connsiteX225" fmla="*/ 1652701 w 2990433"/>
              <a:gd name="connsiteY225" fmla="*/ 5687935 h 12198480"/>
              <a:gd name="connsiteX226" fmla="*/ 1602038 w 2990433"/>
              <a:gd name="connsiteY226" fmla="*/ 5691654 h 12198480"/>
              <a:gd name="connsiteX227" fmla="*/ 1574846 w 2990433"/>
              <a:gd name="connsiteY227" fmla="*/ 5668181 h 12198480"/>
              <a:gd name="connsiteX228" fmla="*/ 1484325 w 2990433"/>
              <a:gd name="connsiteY228" fmla="*/ 5649358 h 12198480"/>
              <a:gd name="connsiteX229" fmla="*/ 1397523 w 2990433"/>
              <a:gd name="connsiteY229" fmla="*/ 5681198 h 12198480"/>
              <a:gd name="connsiteX230" fmla="*/ 1274583 w 2990433"/>
              <a:gd name="connsiteY230" fmla="*/ 5741160 h 12198480"/>
              <a:gd name="connsiteX231" fmla="*/ 1211254 w 2990433"/>
              <a:gd name="connsiteY231" fmla="*/ 5745809 h 12198480"/>
              <a:gd name="connsiteX232" fmla="*/ 1131890 w 2990433"/>
              <a:gd name="connsiteY232" fmla="*/ 5878977 h 12198480"/>
              <a:gd name="connsiteX233" fmla="*/ 1079367 w 2990433"/>
              <a:gd name="connsiteY233" fmla="*/ 5857365 h 12198480"/>
              <a:gd name="connsiteX234" fmla="*/ 987916 w 2990433"/>
              <a:gd name="connsiteY234" fmla="*/ 5825875 h 12198480"/>
              <a:gd name="connsiteX235" fmla="*/ 891238 w 2990433"/>
              <a:gd name="connsiteY235" fmla="*/ 5896643 h 12198480"/>
              <a:gd name="connsiteX236" fmla="*/ 817102 w 2990433"/>
              <a:gd name="connsiteY236" fmla="*/ 5927553 h 12198480"/>
              <a:gd name="connsiteX237" fmla="*/ 732738 w 2990433"/>
              <a:gd name="connsiteY237" fmla="*/ 5819139 h 12198480"/>
              <a:gd name="connsiteX238" fmla="*/ 644077 w 2990433"/>
              <a:gd name="connsiteY238" fmla="*/ 5825647 h 12198480"/>
              <a:gd name="connsiteX239" fmla="*/ 567151 w 2990433"/>
              <a:gd name="connsiteY239" fmla="*/ 5818560 h 12198480"/>
              <a:gd name="connsiteX240" fmla="*/ 636638 w 2990433"/>
              <a:gd name="connsiteY240" fmla="*/ 5724320 h 12198480"/>
              <a:gd name="connsiteX241" fmla="*/ 734247 w 2990433"/>
              <a:gd name="connsiteY241" fmla="*/ 5666219 h 12198480"/>
              <a:gd name="connsiteX242" fmla="*/ 781542 w 2990433"/>
              <a:gd name="connsiteY242" fmla="*/ 5790088 h 12198480"/>
              <a:gd name="connsiteX243" fmla="*/ 911920 w 2990433"/>
              <a:gd name="connsiteY243" fmla="*/ 5831453 h 12198480"/>
              <a:gd name="connsiteX244" fmla="*/ 968742 w 2990433"/>
              <a:gd name="connsiteY244" fmla="*/ 5738143 h 12198480"/>
              <a:gd name="connsiteX245" fmla="*/ 1036720 w 2990433"/>
              <a:gd name="connsiteY245" fmla="*/ 5796824 h 12198480"/>
              <a:gd name="connsiteX246" fmla="*/ 1148854 w 2990433"/>
              <a:gd name="connsiteY246" fmla="*/ 5763124 h 12198480"/>
              <a:gd name="connsiteX247" fmla="*/ 1242743 w 2990433"/>
              <a:gd name="connsiteY247" fmla="*/ 5654358 h 12198480"/>
              <a:gd name="connsiteX248" fmla="*/ 1308862 w 2990433"/>
              <a:gd name="connsiteY248" fmla="*/ 5687707 h 12198480"/>
              <a:gd name="connsiteX249" fmla="*/ 1390085 w 2990433"/>
              <a:gd name="connsiteY249" fmla="*/ 5579871 h 12198480"/>
              <a:gd name="connsiteX250" fmla="*/ 1513025 w 2990433"/>
              <a:gd name="connsiteY250" fmla="*/ 5519910 h 12198480"/>
              <a:gd name="connsiteX251" fmla="*/ 1656999 w 2990433"/>
              <a:gd name="connsiteY251" fmla="*/ 5573012 h 12198480"/>
              <a:gd name="connsiteX252" fmla="*/ 1665482 w 2990433"/>
              <a:gd name="connsiteY252" fmla="*/ 5595143 h 12198480"/>
              <a:gd name="connsiteX253" fmla="*/ 1670914 w 2990433"/>
              <a:gd name="connsiteY253" fmla="*/ 5524038 h 12198480"/>
              <a:gd name="connsiteX254" fmla="*/ 1722087 w 2990433"/>
              <a:gd name="connsiteY254" fmla="*/ 5104432 h 12198480"/>
              <a:gd name="connsiteX255" fmla="*/ 1729624 w 2990433"/>
              <a:gd name="connsiteY255" fmla="*/ 4932963 h 12198480"/>
              <a:gd name="connsiteX256" fmla="*/ 1728945 w 2990433"/>
              <a:gd name="connsiteY256" fmla="*/ 4936295 h 12198480"/>
              <a:gd name="connsiteX257" fmla="*/ 1667682 w 2990433"/>
              <a:gd name="connsiteY257" fmla="*/ 5024658 h 12198480"/>
              <a:gd name="connsiteX258" fmla="*/ 1645718 w 2990433"/>
              <a:gd name="connsiteY258" fmla="*/ 4898928 h 12198480"/>
              <a:gd name="connsiteX259" fmla="*/ 1543461 w 2990433"/>
              <a:gd name="connsiteY259" fmla="*/ 4893701 h 12198480"/>
              <a:gd name="connsiteX260" fmla="*/ 1530216 w 2990433"/>
              <a:gd name="connsiteY260" fmla="*/ 5060217 h 12198480"/>
              <a:gd name="connsiteX261" fmla="*/ 1455151 w 2990433"/>
              <a:gd name="connsiteY261" fmla="*/ 5078462 h 12198480"/>
              <a:gd name="connsiteX262" fmla="*/ 1402049 w 2990433"/>
              <a:gd name="connsiteY262" fmla="*/ 5222436 h 12198480"/>
              <a:gd name="connsiteX263" fmla="*/ 1323264 w 2990433"/>
              <a:gd name="connsiteY263" fmla="*/ 5190018 h 12198480"/>
              <a:gd name="connsiteX264" fmla="*/ 1235532 w 2990433"/>
              <a:gd name="connsiteY264" fmla="*/ 5209192 h 12198480"/>
              <a:gd name="connsiteX265" fmla="*/ 1143503 w 2990433"/>
              <a:gd name="connsiteY265" fmla="*/ 5343289 h 12198480"/>
              <a:gd name="connsiteX266" fmla="*/ 1136994 w 2990433"/>
              <a:gd name="connsiteY266" fmla="*/ 5254627 h 12198480"/>
              <a:gd name="connsiteX267" fmla="*/ 1166624 w 2990433"/>
              <a:gd name="connsiteY267" fmla="*/ 5137845 h 12198480"/>
              <a:gd name="connsiteX268" fmla="*/ 1239830 w 2990433"/>
              <a:gd name="connsiteY268" fmla="*/ 5094268 h 12198480"/>
              <a:gd name="connsiteX269" fmla="*/ 1341157 w 2990433"/>
              <a:gd name="connsiteY269" fmla="*/ 5086830 h 12198480"/>
              <a:gd name="connsiteX270" fmla="*/ 1383453 w 2990433"/>
              <a:gd name="connsiteY270" fmla="*/ 4969119 h 12198480"/>
              <a:gd name="connsiteX271" fmla="*/ 1463746 w 2990433"/>
              <a:gd name="connsiteY271" fmla="*/ 4848616 h 12198480"/>
              <a:gd name="connsiteX272" fmla="*/ 1550548 w 2990433"/>
              <a:gd name="connsiteY272" fmla="*/ 4816776 h 12198480"/>
              <a:gd name="connsiteX273" fmla="*/ 1629333 w 2990433"/>
              <a:gd name="connsiteY273" fmla="*/ 4849195 h 12198480"/>
              <a:gd name="connsiteX274" fmla="*/ 1720384 w 2990433"/>
              <a:gd name="connsiteY274" fmla="*/ 4886086 h 12198480"/>
              <a:gd name="connsiteX275" fmla="*/ 1731086 w 2990433"/>
              <a:gd name="connsiteY275" fmla="*/ 4899710 h 12198480"/>
              <a:gd name="connsiteX276" fmla="*/ 1732520 w 2990433"/>
              <a:gd name="connsiteY276" fmla="*/ 4867088 h 12198480"/>
              <a:gd name="connsiteX277" fmla="*/ 1722721 w 2990433"/>
              <a:gd name="connsiteY277" fmla="*/ 4583180 h 12198480"/>
              <a:gd name="connsiteX278" fmla="*/ 1714369 w 2990433"/>
              <a:gd name="connsiteY278" fmla="*/ 4464849 h 12198480"/>
              <a:gd name="connsiteX279" fmla="*/ 1617825 w 2990433"/>
              <a:gd name="connsiteY279" fmla="*/ 4518951 h 12198480"/>
              <a:gd name="connsiteX280" fmla="*/ 1325579 w 2990433"/>
              <a:gd name="connsiteY280" fmla="*/ 4527670 h 12198480"/>
              <a:gd name="connsiteX281" fmla="*/ 1162249 w 2990433"/>
              <a:gd name="connsiteY281" fmla="*/ 4631733 h 12198480"/>
              <a:gd name="connsiteX282" fmla="*/ 841156 w 2990433"/>
              <a:gd name="connsiteY282" fmla="*/ 4779857 h 12198480"/>
              <a:gd name="connsiteX283" fmla="*/ 674680 w 2990433"/>
              <a:gd name="connsiteY283" fmla="*/ 4898578 h 12198480"/>
              <a:gd name="connsiteX284" fmla="*/ 491800 w 2990433"/>
              <a:gd name="connsiteY284" fmla="*/ 5068396 h 12198480"/>
              <a:gd name="connsiteX285" fmla="*/ 269731 w 2990433"/>
              <a:gd name="connsiteY285" fmla="*/ 5159832 h 12198480"/>
              <a:gd name="connsiteX286" fmla="*/ 152165 w 2990433"/>
              <a:gd name="connsiteY286" fmla="*/ 5185958 h 12198480"/>
              <a:gd name="connsiteX287" fmla="*/ 112977 w 2990433"/>
              <a:gd name="connsiteY287" fmla="*/ 5068402 h 12198480"/>
              <a:gd name="connsiteX288" fmla="*/ 447399 w 2990433"/>
              <a:gd name="connsiteY288" fmla="*/ 4892870 h 12198480"/>
              <a:gd name="connsiteX289" fmla="*/ 760443 w 2990433"/>
              <a:gd name="connsiteY289" fmla="*/ 4570830 h 12198480"/>
              <a:gd name="connsiteX290" fmla="*/ 974561 w 2990433"/>
              <a:gd name="connsiteY290" fmla="*/ 4507682 h 12198480"/>
              <a:gd name="connsiteX291" fmla="*/ 1352419 w 2990433"/>
              <a:gd name="connsiteY291" fmla="*/ 4372890 h 12198480"/>
              <a:gd name="connsiteX292" fmla="*/ 1554144 w 2990433"/>
              <a:gd name="connsiteY292" fmla="*/ 4345348 h 12198480"/>
              <a:gd name="connsiteX293" fmla="*/ 1674295 w 2990433"/>
              <a:gd name="connsiteY293" fmla="*/ 4247388 h 12198480"/>
              <a:gd name="connsiteX294" fmla="*/ 1698622 w 2990433"/>
              <a:gd name="connsiteY294" fmla="*/ 4246884 h 12198480"/>
              <a:gd name="connsiteX295" fmla="*/ 1672817 w 2990433"/>
              <a:gd name="connsiteY295" fmla="*/ 3960282 h 12198480"/>
              <a:gd name="connsiteX296" fmla="*/ 1647909 w 2990433"/>
              <a:gd name="connsiteY296" fmla="*/ 3714490 h 12198480"/>
              <a:gd name="connsiteX297" fmla="*/ 1563773 w 2990433"/>
              <a:gd name="connsiteY297" fmla="*/ 3262236 h 12198480"/>
              <a:gd name="connsiteX298" fmla="*/ 1427114 w 2990433"/>
              <a:gd name="connsiteY298" fmla="*/ 2788369 h 12198480"/>
              <a:gd name="connsiteX299" fmla="*/ 1377245 w 2990433"/>
              <a:gd name="connsiteY299" fmla="*/ 2610469 h 12198480"/>
              <a:gd name="connsiteX300" fmla="*/ 1344141 w 2990433"/>
              <a:gd name="connsiteY300" fmla="*/ 2493125 h 12198480"/>
              <a:gd name="connsiteX301" fmla="*/ 1325222 w 2990433"/>
              <a:gd name="connsiteY301" fmla="*/ 2498090 h 12198480"/>
              <a:gd name="connsiteX302" fmla="*/ 1219460 w 2990433"/>
              <a:gd name="connsiteY302" fmla="*/ 2561666 h 12198480"/>
              <a:gd name="connsiteX303" fmla="*/ 1067820 w 2990433"/>
              <a:gd name="connsiteY303" fmla="*/ 2751076 h 12198480"/>
              <a:gd name="connsiteX304" fmla="*/ 956037 w 2990433"/>
              <a:gd name="connsiteY304" fmla="*/ 2963027 h 12198480"/>
              <a:gd name="connsiteX305" fmla="*/ 812414 w 2990433"/>
              <a:gd name="connsiteY305" fmla="*/ 3088179 h 12198480"/>
              <a:gd name="connsiteX306" fmla="*/ 600813 w 2990433"/>
              <a:gd name="connsiteY306" fmla="*/ 3154649 h 12198480"/>
              <a:gd name="connsiteX307" fmla="*/ 507502 w 2990433"/>
              <a:gd name="connsiteY307" fmla="*/ 3097828 h 12198480"/>
              <a:gd name="connsiteX308" fmla="*/ 355160 w 2990433"/>
              <a:gd name="connsiteY308" fmla="*/ 2930732 h 12198480"/>
              <a:gd name="connsiteX309" fmla="*/ 32933 w 2990433"/>
              <a:gd name="connsiteY309" fmla="*/ 2877981 h 12198480"/>
              <a:gd name="connsiteX310" fmla="*/ 52687 w 2990433"/>
              <a:gd name="connsiteY310" fmla="*/ 2800127 h 12198480"/>
              <a:gd name="connsiteX311" fmla="*/ 374913 w 2990433"/>
              <a:gd name="connsiteY311" fmla="*/ 2852876 h 12198480"/>
              <a:gd name="connsiteX312" fmla="*/ 651125 w 2990433"/>
              <a:gd name="connsiteY312" fmla="*/ 2972676 h 12198480"/>
              <a:gd name="connsiteX313" fmla="*/ 881550 w 2990433"/>
              <a:gd name="connsiteY313" fmla="*/ 2815685 h 12198480"/>
              <a:gd name="connsiteX314" fmla="*/ 984386 w 2990433"/>
              <a:gd name="connsiteY314" fmla="*/ 2655326 h 12198480"/>
              <a:gd name="connsiteX315" fmla="*/ 1182041 w 2990433"/>
              <a:gd name="connsiteY315" fmla="*/ 2398868 h 12198480"/>
              <a:gd name="connsiteX316" fmla="*/ 1295379 w 2990433"/>
              <a:gd name="connsiteY316" fmla="*/ 2316531 h 12198480"/>
              <a:gd name="connsiteX317" fmla="*/ 1296440 w 2990433"/>
              <a:gd name="connsiteY317" fmla="*/ 2315986 h 12198480"/>
              <a:gd name="connsiteX318" fmla="*/ 1266198 w 2990433"/>
              <a:gd name="connsiteY318" fmla="*/ 2198194 h 12198480"/>
              <a:gd name="connsiteX319" fmla="*/ 1230142 w 2990433"/>
              <a:gd name="connsiteY319" fmla="*/ 2013310 h 12198480"/>
              <a:gd name="connsiteX320" fmla="*/ 1218901 w 2990433"/>
              <a:gd name="connsiteY320" fmla="*/ 1656882 h 12198480"/>
              <a:gd name="connsiteX321" fmla="*/ 1220346 w 2990433"/>
              <a:gd name="connsiteY321" fmla="*/ 1644227 h 12198480"/>
              <a:gd name="connsiteX322" fmla="*/ 1219803 w 2990433"/>
              <a:gd name="connsiteY322" fmla="*/ 1644779 h 12198480"/>
              <a:gd name="connsiteX323" fmla="*/ 1179707 w 2990433"/>
              <a:gd name="connsiteY323" fmla="*/ 1673192 h 12198480"/>
              <a:gd name="connsiteX324" fmla="*/ 1091045 w 2990433"/>
              <a:gd name="connsiteY324" fmla="*/ 1679700 h 12198480"/>
              <a:gd name="connsiteX325" fmla="*/ 1035154 w 2990433"/>
              <a:gd name="connsiteY325" fmla="*/ 1785675 h 12198480"/>
              <a:gd name="connsiteX326" fmla="*/ 1012487 w 2990433"/>
              <a:gd name="connsiteY326" fmla="*/ 1791319 h 12198480"/>
              <a:gd name="connsiteX327" fmla="*/ 999947 w 2990433"/>
              <a:gd name="connsiteY327" fmla="*/ 1788985 h 12198480"/>
              <a:gd name="connsiteX328" fmla="*/ 1008892 w 2990433"/>
              <a:gd name="connsiteY328" fmla="*/ 1774869 h 12198480"/>
              <a:gd name="connsiteX329" fmla="*/ 1082677 w 2990433"/>
              <a:gd name="connsiteY329" fmla="*/ 1565706 h 12198480"/>
              <a:gd name="connsiteX330" fmla="*/ 1137990 w 2990433"/>
              <a:gd name="connsiteY330" fmla="*/ 1625316 h 12198480"/>
              <a:gd name="connsiteX331" fmla="*/ 1195836 w 2990433"/>
              <a:gd name="connsiteY331" fmla="*/ 1621866 h 12198480"/>
              <a:gd name="connsiteX332" fmla="*/ 1223452 w 2990433"/>
              <a:gd name="connsiteY332" fmla="*/ 1617032 h 12198480"/>
              <a:gd name="connsiteX333" fmla="*/ 1240825 w 2990433"/>
              <a:gd name="connsiteY333" fmla="*/ 1464956 h 12198480"/>
              <a:gd name="connsiteX334" fmla="*/ 1456126 w 2990433"/>
              <a:gd name="connsiteY334" fmla="*/ 61126 h 12198480"/>
              <a:gd name="connsiteX335" fmla="*/ 1664711 w 2990433"/>
              <a:gd name="connsiteY335" fmla="*/ 300498 h 12198480"/>
              <a:gd name="connsiteX336" fmla="*/ 1557928 w 2990433"/>
              <a:gd name="connsiteY336" fmla="*/ 754033 h 12198480"/>
              <a:gd name="connsiteX337" fmla="*/ 1526325 w 2990433"/>
              <a:gd name="connsiteY337" fmla="*/ 1017403 h 12198480"/>
              <a:gd name="connsiteX338" fmla="*/ 1505195 w 2990433"/>
              <a:gd name="connsiteY338" fmla="*/ 1207564 h 12198480"/>
              <a:gd name="connsiteX339" fmla="*/ 1514476 w 2990433"/>
              <a:gd name="connsiteY339" fmla="*/ 1202920 h 12198480"/>
              <a:gd name="connsiteX340" fmla="*/ 1629749 w 2990433"/>
              <a:gd name="connsiteY340" fmla="*/ 1385470 h 12198480"/>
              <a:gd name="connsiteX341" fmla="*/ 1736077 w 2990433"/>
              <a:gd name="connsiteY341" fmla="*/ 1619615 h 12198480"/>
              <a:gd name="connsiteX342" fmla="*/ 1819861 w 2990433"/>
              <a:gd name="connsiteY342" fmla="*/ 1893616 h 12198480"/>
              <a:gd name="connsiteX343" fmla="*/ 1785356 w 2990433"/>
              <a:gd name="connsiteY343" fmla="*/ 2290909 h 12198480"/>
              <a:gd name="connsiteX344" fmla="*/ 1583052 w 2990433"/>
              <a:gd name="connsiteY344" fmla="*/ 2484037 h 12198480"/>
              <a:gd name="connsiteX345" fmla="*/ 1471492 w 2990433"/>
              <a:gd name="connsiteY345" fmla="*/ 2493023 h 12198480"/>
              <a:gd name="connsiteX346" fmla="*/ 1464909 w 2990433"/>
              <a:gd name="connsiteY346" fmla="*/ 2492164 h 12198480"/>
              <a:gd name="connsiteX347" fmla="*/ 1476639 w 2990433"/>
              <a:gd name="connsiteY347" fmla="*/ 2540099 h 12198480"/>
              <a:gd name="connsiteX348" fmla="*/ 1641277 w 2990433"/>
              <a:gd name="connsiteY348" fmla="*/ 3103736 h 12198480"/>
              <a:gd name="connsiteX349" fmla="*/ 1675855 w 2990433"/>
              <a:gd name="connsiteY349" fmla="*/ 3256296 h 12198480"/>
              <a:gd name="connsiteX350" fmla="*/ 1687281 w 2990433"/>
              <a:gd name="connsiteY350" fmla="*/ 3314010 h 12198480"/>
              <a:gd name="connsiteX351" fmla="*/ 1691272 w 2990433"/>
              <a:gd name="connsiteY351" fmla="*/ 3302322 h 12198480"/>
              <a:gd name="connsiteX352" fmla="*/ 1704958 w 2990433"/>
              <a:gd name="connsiteY352" fmla="*/ 3277341 h 12198480"/>
              <a:gd name="connsiteX353" fmla="*/ 1761200 w 2990433"/>
              <a:gd name="connsiteY353" fmla="*/ 3349618 h 12198480"/>
              <a:gd name="connsiteX354" fmla="*/ 1875545 w 2990433"/>
              <a:gd name="connsiteY354" fmla="*/ 3519502 h 12198480"/>
              <a:gd name="connsiteX355" fmla="*/ 2036255 w 2990433"/>
              <a:gd name="connsiteY355" fmla="*/ 3800591 h 12198480"/>
              <a:gd name="connsiteX356" fmla="*/ 2050641 w 2990433"/>
              <a:gd name="connsiteY356" fmla="*/ 3880019 h 12198480"/>
              <a:gd name="connsiteX357" fmla="*/ 2034168 w 2990433"/>
              <a:gd name="connsiteY357" fmla="*/ 4119099 h 12198480"/>
              <a:gd name="connsiteX358" fmla="*/ 2016198 w 2990433"/>
              <a:gd name="connsiteY358" fmla="*/ 4164664 h 12198480"/>
              <a:gd name="connsiteX359" fmla="*/ 2037887 w 2990433"/>
              <a:gd name="connsiteY359" fmla="*/ 4169763 h 12198480"/>
              <a:gd name="connsiteX360" fmla="*/ 2159670 w 2990433"/>
              <a:gd name="connsiteY360" fmla="*/ 4440972 h 12198480"/>
              <a:gd name="connsiteX361" fmla="*/ 2215333 w 2990433"/>
              <a:gd name="connsiteY361" fmla="*/ 4678835 h 12198480"/>
              <a:gd name="connsiteX362" fmla="*/ 2223555 w 2990433"/>
              <a:gd name="connsiteY362" fmla="*/ 4769162 h 12198480"/>
              <a:gd name="connsiteX363" fmla="*/ 2229317 w 2990433"/>
              <a:gd name="connsiteY363" fmla="*/ 4882775 h 12198480"/>
              <a:gd name="connsiteX364" fmla="*/ 2230579 w 2990433"/>
              <a:gd name="connsiteY364" fmla="*/ 4885189 h 12198480"/>
              <a:gd name="connsiteX365" fmla="*/ 2231770 w 2990433"/>
              <a:gd name="connsiteY365" fmla="*/ 4904438 h 12198480"/>
              <a:gd name="connsiteX366" fmla="*/ 2230707 w 2990433"/>
              <a:gd name="connsiteY366" fmla="*/ 4910184 h 12198480"/>
              <a:gd name="connsiteX367" fmla="*/ 2231559 w 2990433"/>
              <a:gd name="connsiteY367" fmla="*/ 4926980 h 12198480"/>
              <a:gd name="connsiteX368" fmla="*/ 2231537 w 2990433"/>
              <a:gd name="connsiteY368" fmla="*/ 4974937 h 12198480"/>
              <a:gd name="connsiteX369" fmla="*/ 2251216 w 2990433"/>
              <a:gd name="connsiteY369" fmla="*/ 4992346 h 12198480"/>
              <a:gd name="connsiteX370" fmla="*/ 2332179 w 2990433"/>
              <a:gd name="connsiteY370" fmla="*/ 5037589 h 12198480"/>
              <a:gd name="connsiteX371" fmla="*/ 2331881 w 2990433"/>
              <a:gd name="connsiteY371" fmla="*/ 5069439 h 12198480"/>
              <a:gd name="connsiteX372" fmla="*/ 2332017 w 2990433"/>
              <a:gd name="connsiteY372" fmla="*/ 5072288 h 12198480"/>
              <a:gd name="connsiteX373" fmla="*/ 2319479 w 2990433"/>
              <a:gd name="connsiteY373" fmla="*/ 5062989 h 12198480"/>
              <a:gd name="connsiteX374" fmla="*/ 2274037 w 2990433"/>
              <a:gd name="connsiteY374" fmla="*/ 5041657 h 12198480"/>
              <a:gd name="connsiteX375" fmla="*/ 2231513 w 2990433"/>
              <a:gd name="connsiteY375" fmla="*/ 5025390 h 12198480"/>
              <a:gd name="connsiteX376" fmla="*/ 2231491 w 2990433"/>
              <a:gd name="connsiteY376" fmla="*/ 5072409 h 12198480"/>
              <a:gd name="connsiteX377" fmla="*/ 2187687 w 2990433"/>
              <a:gd name="connsiteY377" fmla="*/ 5343043 h 12198480"/>
              <a:gd name="connsiteX378" fmla="*/ 2028381 w 2990433"/>
              <a:gd name="connsiteY378" fmla="*/ 5774965 h 12198480"/>
              <a:gd name="connsiteX379" fmla="*/ 1840603 w 2990433"/>
              <a:gd name="connsiteY379" fmla="*/ 5992496 h 12198480"/>
              <a:gd name="connsiteX380" fmla="*/ 1835982 w 2990433"/>
              <a:gd name="connsiteY380" fmla="*/ 6007756 h 12198480"/>
              <a:gd name="connsiteX381" fmla="*/ 1876251 w 2990433"/>
              <a:gd name="connsiteY381" fmla="*/ 6076947 h 12198480"/>
              <a:gd name="connsiteX382" fmla="*/ 2045960 w 2990433"/>
              <a:gd name="connsiteY382" fmla="*/ 6459933 h 12198480"/>
              <a:gd name="connsiteX383" fmla="*/ 2167626 w 2990433"/>
              <a:gd name="connsiteY383" fmla="*/ 6670694 h 12198480"/>
              <a:gd name="connsiteX384" fmla="*/ 2325572 w 2990433"/>
              <a:gd name="connsiteY384" fmla="*/ 6893438 h 12198480"/>
              <a:gd name="connsiteX385" fmla="*/ 2396565 w 2990433"/>
              <a:gd name="connsiteY385" fmla="*/ 7137211 h 12198480"/>
              <a:gd name="connsiteX386" fmla="*/ 2295710 w 2990433"/>
              <a:gd name="connsiteY386" fmla="*/ 6968861 h 12198480"/>
              <a:gd name="connsiteX387" fmla="*/ 2163925 w 2990433"/>
              <a:gd name="connsiteY387" fmla="*/ 6861366 h 12198480"/>
              <a:gd name="connsiteX388" fmla="*/ 2214679 w 2990433"/>
              <a:gd name="connsiteY388" fmla="*/ 7311671 h 12198480"/>
              <a:gd name="connsiteX389" fmla="*/ 2255811 w 2990433"/>
              <a:gd name="connsiteY389" fmla="*/ 7630866 h 12198480"/>
              <a:gd name="connsiteX390" fmla="*/ 2338566 w 2990433"/>
              <a:gd name="connsiteY390" fmla="*/ 8034884 h 12198480"/>
              <a:gd name="connsiteX391" fmla="*/ 2267161 w 2990433"/>
              <a:gd name="connsiteY391" fmla="*/ 8508801 h 12198480"/>
              <a:gd name="connsiteX392" fmla="*/ 2062900 w 2990433"/>
              <a:gd name="connsiteY392" fmla="*/ 8860658 h 12198480"/>
              <a:gd name="connsiteX393" fmla="*/ 2046767 w 2990433"/>
              <a:gd name="connsiteY393" fmla="*/ 8875712 h 12198480"/>
              <a:gd name="connsiteX394" fmla="*/ 2083683 w 2990433"/>
              <a:gd name="connsiteY394" fmla="*/ 9005682 h 12198480"/>
              <a:gd name="connsiteX395" fmla="*/ 2321842 w 2990433"/>
              <a:gd name="connsiteY395" fmla="*/ 9599142 h 12198480"/>
              <a:gd name="connsiteX396" fmla="*/ 2589810 w 2990433"/>
              <a:gd name="connsiteY396" fmla="*/ 10127040 h 12198480"/>
              <a:gd name="connsiteX397" fmla="*/ 2621430 w 2990433"/>
              <a:gd name="connsiteY397" fmla="*/ 10195386 h 12198480"/>
              <a:gd name="connsiteX398" fmla="*/ 2644425 w 2990433"/>
              <a:gd name="connsiteY398" fmla="*/ 10177151 h 12198480"/>
              <a:gd name="connsiteX399" fmla="*/ 2693926 w 2990433"/>
              <a:gd name="connsiteY399" fmla="*/ 10157600 h 12198480"/>
              <a:gd name="connsiteX400" fmla="*/ 2749239 w 2990433"/>
              <a:gd name="connsiteY400" fmla="*/ 10217210 h 12198480"/>
              <a:gd name="connsiteX401" fmla="*/ 2855215 w 2990433"/>
              <a:gd name="connsiteY401" fmla="*/ 10273101 h 12198480"/>
              <a:gd name="connsiteX402" fmla="*/ 2905300 w 2990433"/>
              <a:gd name="connsiteY402" fmla="*/ 10434969 h 12198480"/>
              <a:gd name="connsiteX403" fmla="*/ 2687779 w 2990433"/>
              <a:gd name="connsiteY403" fmla="*/ 5494789 h 12198480"/>
              <a:gd name="connsiteX404" fmla="*/ 2497279 w 2990433"/>
              <a:gd name="connsiteY404" fmla="*/ 5418589 h 12198480"/>
              <a:gd name="connsiteX405" fmla="*/ 2471879 w 2990433"/>
              <a:gd name="connsiteY405" fmla="*/ 5253489 h 12198480"/>
              <a:gd name="connsiteX406" fmla="*/ 2382979 w 2990433"/>
              <a:gd name="connsiteY406" fmla="*/ 5189989 h 12198480"/>
              <a:gd name="connsiteX407" fmla="*/ 2281379 w 2990433"/>
              <a:gd name="connsiteY407" fmla="*/ 5189989 h 12198480"/>
              <a:gd name="connsiteX408" fmla="*/ 2342399 w 2990433"/>
              <a:gd name="connsiteY408" fmla="*/ 5143853 h 12198480"/>
              <a:gd name="connsiteX409" fmla="*/ 2352836 w 2990433"/>
              <a:gd name="connsiteY409" fmla="*/ 5131914 h 12198480"/>
              <a:gd name="connsiteX410" fmla="*/ 2357579 w 2990433"/>
              <a:gd name="connsiteY410" fmla="*/ 5151889 h 12198480"/>
              <a:gd name="connsiteX411" fmla="*/ 2471879 w 2990433"/>
              <a:gd name="connsiteY411" fmla="*/ 5215390 h 12198480"/>
              <a:gd name="connsiteX412" fmla="*/ 2522679 w 2990433"/>
              <a:gd name="connsiteY412" fmla="*/ 5266189 h 12198480"/>
              <a:gd name="connsiteX413" fmla="*/ 2522679 w 2990433"/>
              <a:gd name="connsiteY413" fmla="*/ 5393190 h 12198480"/>
              <a:gd name="connsiteX414" fmla="*/ 2687779 w 2990433"/>
              <a:gd name="connsiteY414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374236 w 2990433"/>
              <a:gd name="connsiteY215" fmla="*/ 7119261 h 12198480"/>
              <a:gd name="connsiteX216" fmla="*/ 271650 w 2990433"/>
              <a:gd name="connsiteY216" fmla="*/ 7088391 h 12198480"/>
              <a:gd name="connsiteX217" fmla="*/ 701723 w 2990433"/>
              <a:gd name="connsiteY217" fmla="*/ 6610934 h 12198480"/>
              <a:gd name="connsiteX218" fmla="*/ 1257515 w 2990433"/>
              <a:gd name="connsiteY218" fmla="*/ 6722944 h 12198480"/>
              <a:gd name="connsiteX219" fmla="*/ 1602512 w 2990433"/>
              <a:gd name="connsiteY219" fmla="*/ 6391998 h 12198480"/>
              <a:gd name="connsiteX220" fmla="*/ 1641089 w 2990433"/>
              <a:gd name="connsiteY220" fmla="*/ 6223622 h 12198480"/>
              <a:gd name="connsiteX221" fmla="*/ 1663064 w 2990433"/>
              <a:gd name="connsiteY221" fmla="*/ 6143515 h 12198480"/>
              <a:gd name="connsiteX222" fmla="*/ 1664886 w 2990433"/>
              <a:gd name="connsiteY222" fmla="*/ 6136926 h 12198480"/>
              <a:gd name="connsiteX223" fmla="*/ 1657185 w 2990433"/>
              <a:gd name="connsiteY223" fmla="*/ 5961789 h 12198480"/>
              <a:gd name="connsiteX224" fmla="*/ 1655491 w 2990433"/>
              <a:gd name="connsiteY224" fmla="*/ 5725932 h 12198480"/>
              <a:gd name="connsiteX225" fmla="*/ 1660212 w 2990433"/>
              <a:gd name="connsiteY225" fmla="*/ 5664130 h 12198480"/>
              <a:gd name="connsiteX226" fmla="*/ 1652701 w 2990433"/>
              <a:gd name="connsiteY226" fmla="*/ 5687935 h 12198480"/>
              <a:gd name="connsiteX227" fmla="*/ 1602038 w 2990433"/>
              <a:gd name="connsiteY227" fmla="*/ 5691654 h 12198480"/>
              <a:gd name="connsiteX228" fmla="*/ 1574846 w 2990433"/>
              <a:gd name="connsiteY228" fmla="*/ 5668181 h 12198480"/>
              <a:gd name="connsiteX229" fmla="*/ 1484325 w 2990433"/>
              <a:gd name="connsiteY229" fmla="*/ 5649358 h 12198480"/>
              <a:gd name="connsiteX230" fmla="*/ 1397523 w 2990433"/>
              <a:gd name="connsiteY230" fmla="*/ 5681198 h 12198480"/>
              <a:gd name="connsiteX231" fmla="*/ 1274583 w 2990433"/>
              <a:gd name="connsiteY231" fmla="*/ 5741160 h 12198480"/>
              <a:gd name="connsiteX232" fmla="*/ 1211254 w 2990433"/>
              <a:gd name="connsiteY232" fmla="*/ 5745809 h 12198480"/>
              <a:gd name="connsiteX233" fmla="*/ 1131890 w 2990433"/>
              <a:gd name="connsiteY233" fmla="*/ 5878977 h 12198480"/>
              <a:gd name="connsiteX234" fmla="*/ 1079367 w 2990433"/>
              <a:gd name="connsiteY234" fmla="*/ 5857365 h 12198480"/>
              <a:gd name="connsiteX235" fmla="*/ 987916 w 2990433"/>
              <a:gd name="connsiteY235" fmla="*/ 5825875 h 12198480"/>
              <a:gd name="connsiteX236" fmla="*/ 891238 w 2990433"/>
              <a:gd name="connsiteY236" fmla="*/ 5896643 h 12198480"/>
              <a:gd name="connsiteX237" fmla="*/ 817102 w 2990433"/>
              <a:gd name="connsiteY237" fmla="*/ 5927553 h 12198480"/>
              <a:gd name="connsiteX238" fmla="*/ 732738 w 2990433"/>
              <a:gd name="connsiteY238" fmla="*/ 5819139 h 12198480"/>
              <a:gd name="connsiteX239" fmla="*/ 644077 w 2990433"/>
              <a:gd name="connsiteY239" fmla="*/ 5825647 h 12198480"/>
              <a:gd name="connsiteX240" fmla="*/ 567151 w 2990433"/>
              <a:gd name="connsiteY240" fmla="*/ 5818560 h 12198480"/>
              <a:gd name="connsiteX241" fmla="*/ 636638 w 2990433"/>
              <a:gd name="connsiteY241" fmla="*/ 5724320 h 12198480"/>
              <a:gd name="connsiteX242" fmla="*/ 734247 w 2990433"/>
              <a:gd name="connsiteY242" fmla="*/ 5666219 h 12198480"/>
              <a:gd name="connsiteX243" fmla="*/ 781542 w 2990433"/>
              <a:gd name="connsiteY243" fmla="*/ 5790088 h 12198480"/>
              <a:gd name="connsiteX244" fmla="*/ 911920 w 2990433"/>
              <a:gd name="connsiteY244" fmla="*/ 5831453 h 12198480"/>
              <a:gd name="connsiteX245" fmla="*/ 968742 w 2990433"/>
              <a:gd name="connsiteY245" fmla="*/ 5738143 h 12198480"/>
              <a:gd name="connsiteX246" fmla="*/ 1036720 w 2990433"/>
              <a:gd name="connsiteY246" fmla="*/ 5796824 h 12198480"/>
              <a:gd name="connsiteX247" fmla="*/ 1148854 w 2990433"/>
              <a:gd name="connsiteY247" fmla="*/ 5763124 h 12198480"/>
              <a:gd name="connsiteX248" fmla="*/ 1242743 w 2990433"/>
              <a:gd name="connsiteY248" fmla="*/ 5654358 h 12198480"/>
              <a:gd name="connsiteX249" fmla="*/ 1308862 w 2990433"/>
              <a:gd name="connsiteY249" fmla="*/ 5687707 h 12198480"/>
              <a:gd name="connsiteX250" fmla="*/ 1390085 w 2990433"/>
              <a:gd name="connsiteY250" fmla="*/ 5579871 h 12198480"/>
              <a:gd name="connsiteX251" fmla="*/ 1513025 w 2990433"/>
              <a:gd name="connsiteY251" fmla="*/ 5519910 h 12198480"/>
              <a:gd name="connsiteX252" fmla="*/ 1656999 w 2990433"/>
              <a:gd name="connsiteY252" fmla="*/ 5573012 h 12198480"/>
              <a:gd name="connsiteX253" fmla="*/ 1665482 w 2990433"/>
              <a:gd name="connsiteY253" fmla="*/ 5595143 h 12198480"/>
              <a:gd name="connsiteX254" fmla="*/ 1670914 w 2990433"/>
              <a:gd name="connsiteY254" fmla="*/ 5524038 h 12198480"/>
              <a:gd name="connsiteX255" fmla="*/ 1722087 w 2990433"/>
              <a:gd name="connsiteY255" fmla="*/ 5104432 h 12198480"/>
              <a:gd name="connsiteX256" fmla="*/ 1729624 w 2990433"/>
              <a:gd name="connsiteY256" fmla="*/ 4932963 h 12198480"/>
              <a:gd name="connsiteX257" fmla="*/ 1728945 w 2990433"/>
              <a:gd name="connsiteY257" fmla="*/ 4936295 h 12198480"/>
              <a:gd name="connsiteX258" fmla="*/ 1667682 w 2990433"/>
              <a:gd name="connsiteY258" fmla="*/ 5024658 h 12198480"/>
              <a:gd name="connsiteX259" fmla="*/ 1645718 w 2990433"/>
              <a:gd name="connsiteY259" fmla="*/ 4898928 h 12198480"/>
              <a:gd name="connsiteX260" fmla="*/ 1543461 w 2990433"/>
              <a:gd name="connsiteY260" fmla="*/ 4893701 h 12198480"/>
              <a:gd name="connsiteX261" fmla="*/ 1530216 w 2990433"/>
              <a:gd name="connsiteY261" fmla="*/ 5060217 h 12198480"/>
              <a:gd name="connsiteX262" fmla="*/ 1455151 w 2990433"/>
              <a:gd name="connsiteY262" fmla="*/ 5078462 h 12198480"/>
              <a:gd name="connsiteX263" fmla="*/ 1402049 w 2990433"/>
              <a:gd name="connsiteY263" fmla="*/ 5222436 h 12198480"/>
              <a:gd name="connsiteX264" fmla="*/ 1323264 w 2990433"/>
              <a:gd name="connsiteY264" fmla="*/ 5190018 h 12198480"/>
              <a:gd name="connsiteX265" fmla="*/ 1235532 w 2990433"/>
              <a:gd name="connsiteY265" fmla="*/ 5209192 h 12198480"/>
              <a:gd name="connsiteX266" fmla="*/ 1143503 w 2990433"/>
              <a:gd name="connsiteY266" fmla="*/ 5343289 h 12198480"/>
              <a:gd name="connsiteX267" fmla="*/ 1136994 w 2990433"/>
              <a:gd name="connsiteY267" fmla="*/ 5254627 h 12198480"/>
              <a:gd name="connsiteX268" fmla="*/ 1166624 w 2990433"/>
              <a:gd name="connsiteY268" fmla="*/ 5137845 h 12198480"/>
              <a:gd name="connsiteX269" fmla="*/ 1239830 w 2990433"/>
              <a:gd name="connsiteY269" fmla="*/ 5094268 h 12198480"/>
              <a:gd name="connsiteX270" fmla="*/ 1341157 w 2990433"/>
              <a:gd name="connsiteY270" fmla="*/ 5086830 h 12198480"/>
              <a:gd name="connsiteX271" fmla="*/ 1383453 w 2990433"/>
              <a:gd name="connsiteY271" fmla="*/ 4969119 h 12198480"/>
              <a:gd name="connsiteX272" fmla="*/ 1463746 w 2990433"/>
              <a:gd name="connsiteY272" fmla="*/ 4848616 h 12198480"/>
              <a:gd name="connsiteX273" fmla="*/ 1550548 w 2990433"/>
              <a:gd name="connsiteY273" fmla="*/ 4816776 h 12198480"/>
              <a:gd name="connsiteX274" fmla="*/ 1629333 w 2990433"/>
              <a:gd name="connsiteY274" fmla="*/ 4849195 h 12198480"/>
              <a:gd name="connsiteX275" fmla="*/ 1720384 w 2990433"/>
              <a:gd name="connsiteY275" fmla="*/ 4886086 h 12198480"/>
              <a:gd name="connsiteX276" fmla="*/ 1731086 w 2990433"/>
              <a:gd name="connsiteY276" fmla="*/ 4899710 h 12198480"/>
              <a:gd name="connsiteX277" fmla="*/ 1732520 w 2990433"/>
              <a:gd name="connsiteY277" fmla="*/ 4867088 h 12198480"/>
              <a:gd name="connsiteX278" fmla="*/ 1722721 w 2990433"/>
              <a:gd name="connsiteY278" fmla="*/ 4583180 h 12198480"/>
              <a:gd name="connsiteX279" fmla="*/ 1714369 w 2990433"/>
              <a:gd name="connsiteY279" fmla="*/ 4464849 h 12198480"/>
              <a:gd name="connsiteX280" fmla="*/ 1617825 w 2990433"/>
              <a:gd name="connsiteY280" fmla="*/ 4518951 h 12198480"/>
              <a:gd name="connsiteX281" fmla="*/ 1325579 w 2990433"/>
              <a:gd name="connsiteY281" fmla="*/ 4527670 h 12198480"/>
              <a:gd name="connsiteX282" fmla="*/ 1162249 w 2990433"/>
              <a:gd name="connsiteY282" fmla="*/ 4631733 h 12198480"/>
              <a:gd name="connsiteX283" fmla="*/ 841156 w 2990433"/>
              <a:gd name="connsiteY283" fmla="*/ 4779857 h 12198480"/>
              <a:gd name="connsiteX284" fmla="*/ 674680 w 2990433"/>
              <a:gd name="connsiteY284" fmla="*/ 4898578 h 12198480"/>
              <a:gd name="connsiteX285" fmla="*/ 491800 w 2990433"/>
              <a:gd name="connsiteY285" fmla="*/ 5068396 h 12198480"/>
              <a:gd name="connsiteX286" fmla="*/ 269731 w 2990433"/>
              <a:gd name="connsiteY286" fmla="*/ 5159832 h 12198480"/>
              <a:gd name="connsiteX287" fmla="*/ 152165 w 2990433"/>
              <a:gd name="connsiteY287" fmla="*/ 5185958 h 12198480"/>
              <a:gd name="connsiteX288" fmla="*/ 112977 w 2990433"/>
              <a:gd name="connsiteY288" fmla="*/ 5068402 h 12198480"/>
              <a:gd name="connsiteX289" fmla="*/ 447399 w 2990433"/>
              <a:gd name="connsiteY289" fmla="*/ 4892870 h 12198480"/>
              <a:gd name="connsiteX290" fmla="*/ 760443 w 2990433"/>
              <a:gd name="connsiteY290" fmla="*/ 4570830 h 12198480"/>
              <a:gd name="connsiteX291" fmla="*/ 974561 w 2990433"/>
              <a:gd name="connsiteY291" fmla="*/ 4507682 h 12198480"/>
              <a:gd name="connsiteX292" fmla="*/ 1352419 w 2990433"/>
              <a:gd name="connsiteY292" fmla="*/ 4372890 h 12198480"/>
              <a:gd name="connsiteX293" fmla="*/ 1554144 w 2990433"/>
              <a:gd name="connsiteY293" fmla="*/ 4345348 h 12198480"/>
              <a:gd name="connsiteX294" fmla="*/ 1674295 w 2990433"/>
              <a:gd name="connsiteY294" fmla="*/ 4247388 h 12198480"/>
              <a:gd name="connsiteX295" fmla="*/ 1698622 w 2990433"/>
              <a:gd name="connsiteY295" fmla="*/ 4246884 h 12198480"/>
              <a:gd name="connsiteX296" fmla="*/ 1672817 w 2990433"/>
              <a:gd name="connsiteY296" fmla="*/ 3960282 h 12198480"/>
              <a:gd name="connsiteX297" fmla="*/ 1647909 w 2990433"/>
              <a:gd name="connsiteY297" fmla="*/ 3714490 h 12198480"/>
              <a:gd name="connsiteX298" fmla="*/ 1563773 w 2990433"/>
              <a:gd name="connsiteY298" fmla="*/ 3262236 h 12198480"/>
              <a:gd name="connsiteX299" fmla="*/ 1427114 w 2990433"/>
              <a:gd name="connsiteY299" fmla="*/ 2788369 h 12198480"/>
              <a:gd name="connsiteX300" fmla="*/ 1377245 w 2990433"/>
              <a:gd name="connsiteY300" fmla="*/ 2610469 h 12198480"/>
              <a:gd name="connsiteX301" fmla="*/ 1344141 w 2990433"/>
              <a:gd name="connsiteY301" fmla="*/ 2493125 h 12198480"/>
              <a:gd name="connsiteX302" fmla="*/ 1325222 w 2990433"/>
              <a:gd name="connsiteY302" fmla="*/ 2498090 h 12198480"/>
              <a:gd name="connsiteX303" fmla="*/ 1219460 w 2990433"/>
              <a:gd name="connsiteY303" fmla="*/ 2561666 h 12198480"/>
              <a:gd name="connsiteX304" fmla="*/ 1067820 w 2990433"/>
              <a:gd name="connsiteY304" fmla="*/ 2751076 h 12198480"/>
              <a:gd name="connsiteX305" fmla="*/ 956037 w 2990433"/>
              <a:gd name="connsiteY305" fmla="*/ 2963027 h 12198480"/>
              <a:gd name="connsiteX306" fmla="*/ 812414 w 2990433"/>
              <a:gd name="connsiteY306" fmla="*/ 3088179 h 12198480"/>
              <a:gd name="connsiteX307" fmla="*/ 600813 w 2990433"/>
              <a:gd name="connsiteY307" fmla="*/ 3154649 h 12198480"/>
              <a:gd name="connsiteX308" fmla="*/ 507502 w 2990433"/>
              <a:gd name="connsiteY308" fmla="*/ 3097828 h 12198480"/>
              <a:gd name="connsiteX309" fmla="*/ 355160 w 2990433"/>
              <a:gd name="connsiteY309" fmla="*/ 2930732 h 12198480"/>
              <a:gd name="connsiteX310" fmla="*/ 32933 w 2990433"/>
              <a:gd name="connsiteY310" fmla="*/ 2877981 h 12198480"/>
              <a:gd name="connsiteX311" fmla="*/ 52687 w 2990433"/>
              <a:gd name="connsiteY311" fmla="*/ 2800127 h 12198480"/>
              <a:gd name="connsiteX312" fmla="*/ 374913 w 2990433"/>
              <a:gd name="connsiteY312" fmla="*/ 2852876 h 12198480"/>
              <a:gd name="connsiteX313" fmla="*/ 651125 w 2990433"/>
              <a:gd name="connsiteY313" fmla="*/ 2972676 h 12198480"/>
              <a:gd name="connsiteX314" fmla="*/ 881550 w 2990433"/>
              <a:gd name="connsiteY314" fmla="*/ 2815685 h 12198480"/>
              <a:gd name="connsiteX315" fmla="*/ 984386 w 2990433"/>
              <a:gd name="connsiteY315" fmla="*/ 2655326 h 12198480"/>
              <a:gd name="connsiteX316" fmla="*/ 1182041 w 2990433"/>
              <a:gd name="connsiteY316" fmla="*/ 2398868 h 12198480"/>
              <a:gd name="connsiteX317" fmla="*/ 1295379 w 2990433"/>
              <a:gd name="connsiteY317" fmla="*/ 2316531 h 12198480"/>
              <a:gd name="connsiteX318" fmla="*/ 1296440 w 2990433"/>
              <a:gd name="connsiteY318" fmla="*/ 2315986 h 12198480"/>
              <a:gd name="connsiteX319" fmla="*/ 1266198 w 2990433"/>
              <a:gd name="connsiteY319" fmla="*/ 2198194 h 12198480"/>
              <a:gd name="connsiteX320" fmla="*/ 1230142 w 2990433"/>
              <a:gd name="connsiteY320" fmla="*/ 2013310 h 12198480"/>
              <a:gd name="connsiteX321" fmla="*/ 1218901 w 2990433"/>
              <a:gd name="connsiteY321" fmla="*/ 1656882 h 12198480"/>
              <a:gd name="connsiteX322" fmla="*/ 1220346 w 2990433"/>
              <a:gd name="connsiteY322" fmla="*/ 1644227 h 12198480"/>
              <a:gd name="connsiteX323" fmla="*/ 1219803 w 2990433"/>
              <a:gd name="connsiteY323" fmla="*/ 1644779 h 12198480"/>
              <a:gd name="connsiteX324" fmla="*/ 1179707 w 2990433"/>
              <a:gd name="connsiteY324" fmla="*/ 1673192 h 12198480"/>
              <a:gd name="connsiteX325" fmla="*/ 1091045 w 2990433"/>
              <a:gd name="connsiteY325" fmla="*/ 1679700 h 12198480"/>
              <a:gd name="connsiteX326" fmla="*/ 1035154 w 2990433"/>
              <a:gd name="connsiteY326" fmla="*/ 1785675 h 12198480"/>
              <a:gd name="connsiteX327" fmla="*/ 1012487 w 2990433"/>
              <a:gd name="connsiteY327" fmla="*/ 1791319 h 12198480"/>
              <a:gd name="connsiteX328" fmla="*/ 999947 w 2990433"/>
              <a:gd name="connsiteY328" fmla="*/ 1788985 h 12198480"/>
              <a:gd name="connsiteX329" fmla="*/ 1008892 w 2990433"/>
              <a:gd name="connsiteY329" fmla="*/ 1774869 h 12198480"/>
              <a:gd name="connsiteX330" fmla="*/ 1082677 w 2990433"/>
              <a:gd name="connsiteY330" fmla="*/ 1565706 h 12198480"/>
              <a:gd name="connsiteX331" fmla="*/ 1137990 w 2990433"/>
              <a:gd name="connsiteY331" fmla="*/ 1625316 h 12198480"/>
              <a:gd name="connsiteX332" fmla="*/ 1195836 w 2990433"/>
              <a:gd name="connsiteY332" fmla="*/ 1621866 h 12198480"/>
              <a:gd name="connsiteX333" fmla="*/ 1223452 w 2990433"/>
              <a:gd name="connsiteY333" fmla="*/ 1617032 h 12198480"/>
              <a:gd name="connsiteX334" fmla="*/ 1240825 w 2990433"/>
              <a:gd name="connsiteY334" fmla="*/ 1464956 h 12198480"/>
              <a:gd name="connsiteX335" fmla="*/ 1456126 w 2990433"/>
              <a:gd name="connsiteY335" fmla="*/ 61126 h 12198480"/>
              <a:gd name="connsiteX336" fmla="*/ 1664711 w 2990433"/>
              <a:gd name="connsiteY336" fmla="*/ 300498 h 12198480"/>
              <a:gd name="connsiteX337" fmla="*/ 1557928 w 2990433"/>
              <a:gd name="connsiteY337" fmla="*/ 754033 h 12198480"/>
              <a:gd name="connsiteX338" fmla="*/ 1526325 w 2990433"/>
              <a:gd name="connsiteY338" fmla="*/ 1017403 h 12198480"/>
              <a:gd name="connsiteX339" fmla="*/ 1505195 w 2990433"/>
              <a:gd name="connsiteY339" fmla="*/ 1207564 h 12198480"/>
              <a:gd name="connsiteX340" fmla="*/ 1514476 w 2990433"/>
              <a:gd name="connsiteY340" fmla="*/ 1202920 h 12198480"/>
              <a:gd name="connsiteX341" fmla="*/ 1629749 w 2990433"/>
              <a:gd name="connsiteY341" fmla="*/ 1385470 h 12198480"/>
              <a:gd name="connsiteX342" fmla="*/ 1736077 w 2990433"/>
              <a:gd name="connsiteY342" fmla="*/ 1619615 h 12198480"/>
              <a:gd name="connsiteX343" fmla="*/ 1819861 w 2990433"/>
              <a:gd name="connsiteY343" fmla="*/ 1893616 h 12198480"/>
              <a:gd name="connsiteX344" fmla="*/ 1785356 w 2990433"/>
              <a:gd name="connsiteY344" fmla="*/ 2290909 h 12198480"/>
              <a:gd name="connsiteX345" fmla="*/ 1583052 w 2990433"/>
              <a:gd name="connsiteY345" fmla="*/ 2484037 h 12198480"/>
              <a:gd name="connsiteX346" fmla="*/ 1471492 w 2990433"/>
              <a:gd name="connsiteY346" fmla="*/ 2493023 h 12198480"/>
              <a:gd name="connsiteX347" fmla="*/ 1464909 w 2990433"/>
              <a:gd name="connsiteY347" fmla="*/ 2492164 h 12198480"/>
              <a:gd name="connsiteX348" fmla="*/ 1476639 w 2990433"/>
              <a:gd name="connsiteY348" fmla="*/ 2540099 h 12198480"/>
              <a:gd name="connsiteX349" fmla="*/ 1641277 w 2990433"/>
              <a:gd name="connsiteY349" fmla="*/ 3103736 h 12198480"/>
              <a:gd name="connsiteX350" fmla="*/ 1675855 w 2990433"/>
              <a:gd name="connsiteY350" fmla="*/ 3256296 h 12198480"/>
              <a:gd name="connsiteX351" fmla="*/ 1687281 w 2990433"/>
              <a:gd name="connsiteY351" fmla="*/ 3314010 h 12198480"/>
              <a:gd name="connsiteX352" fmla="*/ 1691272 w 2990433"/>
              <a:gd name="connsiteY352" fmla="*/ 3302322 h 12198480"/>
              <a:gd name="connsiteX353" fmla="*/ 1704958 w 2990433"/>
              <a:gd name="connsiteY353" fmla="*/ 3277341 h 12198480"/>
              <a:gd name="connsiteX354" fmla="*/ 1761200 w 2990433"/>
              <a:gd name="connsiteY354" fmla="*/ 3349618 h 12198480"/>
              <a:gd name="connsiteX355" fmla="*/ 1875545 w 2990433"/>
              <a:gd name="connsiteY355" fmla="*/ 3519502 h 12198480"/>
              <a:gd name="connsiteX356" fmla="*/ 2036255 w 2990433"/>
              <a:gd name="connsiteY356" fmla="*/ 3800591 h 12198480"/>
              <a:gd name="connsiteX357" fmla="*/ 2050641 w 2990433"/>
              <a:gd name="connsiteY357" fmla="*/ 3880019 h 12198480"/>
              <a:gd name="connsiteX358" fmla="*/ 2034168 w 2990433"/>
              <a:gd name="connsiteY358" fmla="*/ 4119099 h 12198480"/>
              <a:gd name="connsiteX359" fmla="*/ 2016198 w 2990433"/>
              <a:gd name="connsiteY359" fmla="*/ 4164664 h 12198480"/>
              <a:gd name="connsiteX360" fmla="*/ 2037887 w 2990433"/>
              <a:gd name="connsiteY360" fmla="*/ 4169763 h 12198480"/>
              <a:gd name="connsiteX361" fmla="*/ 2159670 w 2990433"/>
              <a:gd name="connsiteY361" fmla="*/ 4440972 h 12198480"/>
              <a:gd name="connsiteX362" fmla="*/ 2215333 w 2990433"/>
              <a:gd name="connsiteY362" fmla="*/ 4678835 h 12198480"/>
              <a:gd name="connsiteX363" fmla="*/ 2223555 w 2990433"/>
              <a:gd name="connsiteY363" fmla="*/ 4769162 h 12198480"/>
              <a:gd name="connsiteX364" fmla="*/ 2229317 w 2990433"/>
              <a:gd name="connsiteY364" fmla="*/ 4882775 h 12198480"/>
              <a:gd name="connsiteX365" fmla="*/ 2230579 w 2990433"/>
              <a:gd name="connsiteY365" fmla="*/ 4885189 h 12198480"/>
              <a:gd name="connsiteX366" fmla="*/ 2231770 w 2990433"/>
              <a:gd name="connsiteY366" fmla="*/ 4904438 h 12198480"/>
              <a:gd name="connsiteX367" fmla="*/ 2230707 w 2990433"/>
              <a:gd name="connsiteY367" fmla="*/ 4910184 h 12198480"/>
              <a:gd name="connsiteX368" fmla="*/ 2231559 w 2990433"/>
              <a:gd name="connsiteY368" fmla="*/ 4926980 h 12198480"/>
              <a:gd name="connsiteX369" fmla="*/ 2231537 w 2990433"/>
              <a:gd name="connsiteY369" fmla="*/ 4974937 h 12198480"/>
              <a:gd name="connsiteX370" fmla="*/ 2251216 w 2990433"/>
              <a:gd name="connsiteY370" fmla="*/ 4992346 h 12198480"/>
              <a:gd name="connsiteX371" fmla="*/ 2332179 w 2990433"/>
              <a:gd name="connsiteY371" fmla="*/ 5037589 h 12198480"/>
              <a:gd name="connsiteX372" fmla="*/ 2331881 w 2990433"/>
              <a:gd name="connsiteY372" fmla="*/ 5069439 h 12198480"/>
              <a:gd name="connsiteX373" fmla="*/ 2332017 w 2990433"/>
              <a:gd name="connsiteY373" fmla="*/ 5072288 h 12198480"/>
              <a:gd name="connsiteX374" fmla="*/ 2319479 w 2990433"/>
              <a:gd name="connsiteY374" fmla="*/ 5062989 h 12198480"/>
              <a:gd name="connsiteX375" fmla="*/ 2274037 w 2990433"/>
              <a:gd name="connsiteY375" fmla="*/ 5041657 h 12198480"/>
              <a:gd name="connsiteX376" fmla="*/ 2231513 w 2990433"/>
              <a:gd name="connsiteY376" fmla="*/ 5025390 h 12198480"/>
              <a:gd name="connsiteX377" fmla="*/ 2231491 w 2990433"/>
              <a:gd name="connsiteY377" fmla="*/ 5072409 h 12198480"/>
              <a:gd name="connsiteX378" fmla="*/ 2187687 w 2990433"/>
              <a:gd name="connsiteY378" fmla="*/ 5343043 h 12198480"/>
              <a:gd name="connsiteX379" fmla="*/ 2028381 w 2990433"/>
              <a:gd name="connsiteY379" fmla="*/ 5774965 h 12198480"/>
              <a:gd name="connsiteX380" fmla="*/ 1840603 w 2990433"/>
              <a:gd name="connsiteY380" fmla="*/ 5992496 h 12198480"/>
              <a:gd name="connsiteX381" fmla="*/ 1835982 w 2990433"/>
              <a:gd name="connsiteY381" fmla="*/ 6007756 h 12198480"/>
              <a:gd name="connsiteX382" fmla="*/ 1876251 w 2990433"/>
              <a:gd name="connsiteY382" fmla="*/ 6076947 h 12198480"/>
              <a:gd name="connsiteX383" fmla="*/ 2045960 w 2990433"/>
              <a:gd name="connsiteY383" fmla="*/ 6459933 h 12198480"/>
              <a:gd name="connsiteX384" fmla="*/ 2167626 w 2990433"/>
              <a:gd name="connsiteY384" fmla="*/ 6670694 h 12198480"/>
              <a:gd name="connsiteX385" fmla="*/ 2325572 w 2990433"/>
              <a:gd name="connsiteY385" fmla="*/ 6893438 h 12198480"/>
              <a:gd name="connsiteX386" fmla="*/ 2396565 w 2990433"/>
              <a:gd name="connsiteY386" fmla="*/ 7137211 h 12198480"/>
              <a:gd name="connsiteX387" fmla="*/ 2295710 w 2990433"/>
              <a:gd name="connsiteY387" fmla="*/ 6968861 h 12198480"/>
              <a:gd name="connsiteX388" fmla="*/ 2163925 w 2990433"/>
              <a:gd name="connsiteY388" fmla="*/ 6861366 h 12198480"/>
              <a:gd name="connsiteX389" fmla="*/ 2214679 w 2990433"/>
              <a:gd name="connsiteY389" fmla="*/ 7311671 h 12198480"/>
              <a:gd name="connsiteX390" fmla="*/ 2255811 w 2990433"/>
              <a:gd name="connsiteY390" fmla="*/ 7630866 h 12198480"/>
              <a:gd name="connsiteX391" fmla="*/ 2338566 w 2990433"/>
              <a:gd name="connsiteY391" fmla="*/ 8034884 h 12198480"/>
              <a:gd name="connsiteX392" fmla="*/ 2267161 w 2990433"/>
              <a:gd name="connsiteY392" fmla="*/ 8508801 h 12198480"/>
              <a:gd name="connsiteX393" fmla="*/ 2062900 w 2990433"/>
              <a:gd name="connsiteY393" fmla="*/ 8860658 h 12198480"/>
              <a:gd name="connsiteX394" fmla="*/ 2046767 w 2990433"/>
              <a:gd name="connsiteY394" fmla="*/ 8875712 h 12198480"/>
              <a:gd name="connsiteX395" fmla="*/ 2083683 w 2990433"/>
              <a:gd name="connsiteY395" fmla="*/ 9005682 h 12198480"/>
              <a:gd name="connsiteX396" fmla="*/ 2321842 w 2990433"/>
              <a:gd name="connsiteY396" fmla="*/ 9599142 h 12198480"/>
              <a:gd name="connsiteX397" fmla="*/ 2589810 w 2990433"/>
              <a:gd name="connsiteY397" fmla="*/ 10127040 h 12198480"/>
              <a:gd name="connsiteX398" fmla="*/ 2621430 w 2990433"/>
              <a:gd name="connsiteY398" fmla="*/ 10195386 h 12198480"/>
              <a:gd name="connsiteX399" fmla="*/ 2644425 w 2990433"/>
              <a:gd name="connsiteY399" fmla="*/ 10177151 h 12198480"/>
              <a:gd name="connsiteX400" fmla="*/ 2693926 w 2990433"/>
              <a:gd name="connsiteY400" fmla="*/ 10157600 h 12198480"/>
              <a:gd name="connsiteX401" fmla="*/ 2749239 w 2990433"/>
              <a:gd name="connsiteY401" fmla="*/ 10217210 h 12198480"/>
              <a:gd name="connsiteX402" fmla="*/ 2855215 w 2990433"/>
              <a:gd name="connsiteY402" fmla="*/ 10273101 h 12198480"/>
              <a:gd name="connsiteX403" fmla="*/ 2905300 w 2990433"/>
              <a:gd name="connsiteY403" fmla="*/ 10434969 h 12198480"/>
              <a:gd name="connsiteX404" fmla="*/ 2687779 w 2990433"/>
              <a:gd name="connsiteY404" fmla="*/ 5494789 h 12198480"/>
              <a:gd name="connsiteX405" fmla="*/ 2497279 w 2990433"/>
              <a:gd name="connsiteY405" fmla="*/ 5418589 h 12198480"/>
              <a:gd name="connsiteX406" fmla="*/ 2471879 w 2990433"/>
              <a:gd name="connsiteY406" fmla="*/ 5253489 h 12198480"/>
              <a:gd name="connsiteX407" fmla="*/ 2382979 w 2990433"/>
              <a:gd name="connsiteY407" fmla="*/ 5189989 h 12198480"/>
              <a:gd name="connsiteX408" fmla="*/ 2281379 w 2990433"/>
              <a:gd name="connsiteY408" fmla="*/ 5189989 h 12198480"/>
              <a:gd name="connsiteX409" fmla="*/ 2342399 w 2990433"/>
              <a:gd name="connsiteY409" fmla="*/ 5143853 h 12198480"/>
              <a:gd name="connsiteX410" fmla="*/ 2352836 w 2990433"/>
              <a:gd name="connsiteY410" fmla="*/ 5131914 h 12198480"/>
              <a:gd name="connsiteX411" fmla="*/ 2357579 w 2990433"/>
              <a:gd name="connsiteY411" fmla="*/ 5151889 h 12198480"/>
              <a:gd name="connsiteX412" fmla="*/ 2471879 w 2990433"/>
              <a:gd name="connsiteY412" fmla="*/ 5215390 h 12198480"/>
              <a:gd name="connsiteX413" fmla="*/ 2522679 w 2990433"/>
              <a:gd name="connsiteY413" fmla="*/ 5266189 h 12198480"/>
              <a:gd name="connsiteX414" fmla="*/ 2522679 w 2990433"/>
              <a:gd name="connsiteY414" fmla="*/ 5393190 h 12198480"/>
              <a:gd name="connsiteX415" fmla="*/ 2687779 w 2990433"/>
              <a:gd name="connsiteY415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374236 w 2990433"/>
              <a:gd name="connsiteY215" fmla="*/ 7119261 h 12198480"/>
              <a:gd name="connsiteX216" fmla="*/ 206338 w 2990433"/>
              <a:gd name="connsiteY216" fmla="*/ 7088394 h 12198480"/>
              <a:gd name="connsiteX217" fmla="*/ 701723 w 2990433"/>
              <a:gd name="connsiteY217" fmla="*/ 6610934 h 12198480"/>
              <a:gd name="connsiteX218" fmla="*/ 1257515 w 2990433"/>
              <a:gd name="connsiteY218" fmla="*/ 6722944 h 12198480"/>
              <a:gd name="connsiteX219" fmla="*/ 1602512 w 2990433"/>
              <a:gd name="connsiteY219" fmla="*/ 6391998 h 12198480"/>
              <a:gd name="connsiteX220" fmla="*/ 1641089 w 2990433"/>
              <a:gd name="connsiteY220" fmla="*/ 6223622 h 12198480"/>
              <a:gd name="connsiteX221" fmla="*/ 1663064 w 2990433"/>
              <a:gd name="connsiteY221" fmla="*/ 6143515 h 12198480"/>
              <a:gd name="connsiteX222" fmla="*/ 1664886 w 2990433"/>
              <a:gd name="connsiteY222" fmla="*/ 6136926 h 12198480"/>
              <a:gd name="connsiteX223" fmla="*/ 1657185 w 2990433"/>
              <a:gd name="connsiteY223" fmla="*/ 5961789 h 12198480"/>
              <a:gd name="connsiteX224" fmla="*/ 1655491 w 2990433"/>
              <a:gd name="connsiteY224" fmla="*/ 5725932 h 12198480"/>
              <a:gd name="connsiteX225" fmla="*/ 1660212 w 2990433"/>
              <a:gd name="connsiteY225" fmla="*/ 5664130 h 12198480"/>
              <a:gd name="connsiteX226" fmla="*/ 1652701 w 2990433"/>
              <a:gd name="connsiteY226" fmla="*/ 5687935 h 12198480"/>
              <a:gd name="connsiteX227" fmla="*/ 1602038 w 2990433"/>
              <a:gd name="connsiteY227" fmla="*/ 5691654 h 12198480"/>
              <a:gd name="connsiteX228" fmla="*/ 1574846 w 2990433"/>
              <a:gd name="connsiteY228" fmla="*/ 5668181 h 12198480"/>
              <a:gd name="connsiteX229" fmla="*/ 1484325 w 2990433"/>
              <a:gd name="connsiteY229" fmla="*/ 5649358 h 12198480"/>
              <a:gd name="connsiteX230" fmla="*/ 1397523 w 2990433"/>
              <a:gd name="connsiteY230" fmla="*/ 5681198 h 12198480"/>
              <a:gd name="connsiteX231" fmla="*/ 1274583 w 2990433"/>
              <a:gd name="connsiteY231" fmla="*/ 5741160 h 12198480"/>
              <a:gd name="connsiteX232" fmla="*/ 1211254 w 2990433"/>
              <a:gd name="connsiteY232" fmla="*/ 5745809 h 12198480"/>
              <a:gd name="connsiteX233" fmla="*/ 1131890 w 2990433"/>
              <a:gd name="connsiteY233" fmla="*/ 5878977 h 12198480"/>
              <a:gd name="connsiteX234" fmla="*/ 1079367 w 2990433"/>
              <a:gd name="connsiteY234" fmla="*/ 5857365 h 12198480"/>
              <a:gd name="connsiteX235" fmla="*/ 987916 w 2990433"/>
              <a:gd name="connsiteY235" fmla="*/ 5825875 h 12198480"/>
              <a:gd name="connsiteX236" fmla="*/ 891238 w 2990433"/>
              <a:gd name="connsiteY236" fmla="*/ 5896643 h 12198480"/>
              <a:gd name="connsiteX237" fmla="*/ 817102 w 2990433"/>
              <a:gd name="connsiteY237" fmla="*/ 5927553 h 12198480"/>
              <a:gd name="connsiteX238" fmla="*/ 732738 w 2990433"/>
              <a:gd name="connsiteY238" fmla="*/ 5819139 h 12198480"/>
              <a:gd name="connsiteX239" fmla="*/ 644077 w 2990433"/>
              <a:gd name="connsiteY239" fmla="*/ 5825647 h 12198480"/>
              <a:gd name="connsiteX240" fmla="*/ 567151 w 2990433"/>
              <a:gd name="connsiteY240" fmla="*/ 5818560 h 12198480"/>
              <a:gd name="connsiteX241" fmla="*/ 636638 w 2990433"/>
              <a:gd name="connsiteY241" fmla="*/ 5724320 h 12198480"/>
              <a:gd name="connsiteX242" fmla="*/ 734247 w 2990433"/>
              <a:gd name="connsiteY242" fmla="*/ 5666219 h 12198480"/>
              <a:gd name="connsiteX243" fmla="*/ 781542 w 2990433"/>
              <a:gd name="connsiteY243" fmla="*/ 5790088 h 12198480"/>
              <a:gd name="connsiteX244" fmla="*/ 911920 w 2990433"/>
              <a:gd name="connsiteY244" fmla="*/ 5831453 h 12198480"/>
              <a:gd name="connsiteX245" fmla="*/ 968742 w 2990433"/>
              <a:gd name="connsiteY245" fmla="*/ 5738143 h 12198480"/>
              <a:gd name="connsiteX246" fmla="*/ 1036720 w 2990433"/>
              <a:gd name="connsiteY246" fmla="*/ 5796824 h 12198480"/>
              <a:gd name="connsiteX247" fmla="*/ 1148854 w 2990433"/>
              <a:gd name="connsiteY247" fmla="*/ 5763124 h 12198480"/>
              <a:gd name="connsiteX248" fmla="*/ 1242743 w 2990433"/>
              <a:gd name="connsiteY248" fmla="*/ 5654358 h 12198480"/>
              <a:gd name="connsiteX249" fmla="*/ 1308862 w 2990433"/>
              <a:gd name="connsiteY249" fmla="*/ 5687707 h 12198480"/>
              <a:gd name="connsiteX250" fmla="*/ 1390085 w 2990433"/>
              <a:gd name="connsiteY250" fmla="*/ 5579871 h 12198480"/>
              <a:gd name="connsiteX251" fmla="*/ 1513025 w 2990433"/>
              <a:gd name="connsiteY251" fmla="*/ 5519910 h 12198480"/>
              <a:gd name="connsiteX252" fmla="*/ 1656999 w 2990433"/>
              <a:gd name="connsiteY252" fmla="*/ 5573012 h 12198480"/>
              <a:gd name="connsiteX253" fmla="*/ 1665482 w 2990433"/>
              <a:gd name="connsiteY253" fmla="*/ 5595143 h 12198480"/>
              <a:gd name="connsiteX254" fmla="*/ 1670914 w 2990433"/>
              <a:gd name="connsiteY254" fmla="*/ 5524038 h 12198480"/>
              <a:gd name="connsiteX255" fmla="*/ 1722087 w 2990433"/>
              <a:gd name="connsiteY255" fmla="*/ 5104432 h 12198480"/>
              <a:gd name="connsiteX256" fmla="*/ 1729624 w 2990433"/>
              <a:gd name="connsiteY256" fmla="*/ 4932963 h 12198480"/>
              <a:gd name="connsiteX257" fmla="*/ 1728945 w 2990433"/>
              <a:gd name="connsiteY257" fmla="*/ 4936295 h 12198480"/>
              <a:gd name="connsiteX258" fmla="*/ 1667682 w 2990433"/>
              <a:gd name="connsiteY258" fmla="*/ 5024658 h 12198480"/>
              <a:gd name="connsiteX259" fmla="*/ 1645718 w 2990433"/>
              <a:gd name="connsiteY259" fmla="*/ 4898928 h 12198480"/>
              <a:gd name="connsiteX260" fmla="*/ 1543461 w 2990433"/>
              <a:gd name="connsiteY260" fmla="*/ 4893701 h 12198480"/>
              <a:gd name="connsiteX261" fmla="*/ 1530216 w 2990433"/>
              <a:gd name="connsiteY261" fmla="*/ 5060217 h 12198480"/>
              <a:gd name="connsiteX262" fmla="*/ 1455151 w 2990433"/>
              <a:gd name="connsiteY262" fmla="*/ 5078462 h 12198480"/>
              <a:gd name="connsiteX263" fmla="*/ 1402049 w 2990433"/>
              <a:gd name="connsiteY263" fmla="*/ 5222436 h 12198480"/>
              <a:gd name="connsiteX264" fmla="*/ 1323264 w 2990433"/>
              <a:gd name="connsiteY264" fmla="*/ 5190018 h 12198480"/>
              <a:gd name="connsiteX265" fmla="*/ 1235532 w 2990433"/>
              <a:gd name="connsiteY265" fmla="*/ 5209192 h 12198480"/>
              <a:gd name="connsiteX266" fmla="*/ 1143503 w 2990433"/>
              <a:gd name="connsiteY266" fmla="*/ 5343289 h 12198480"/>
              <a:gd name="connsiteX267" fmla="*/ 1136994 w 2990433"/>
              <a:gd name="connsiteY267" fmla="*/ 5254627 h 12198480"/>
              <a:gd name="connsiteX268" fmla="*/ 1166624 w 2990433"/>
              <a:gd name="connsiteY268" fmla="*/ 5137845 h 12198480"/>
              <a:gd name="connsiteX269" fmla="*/ 1239830 w 2990433"/>
              <a:gd name="connsiteY269" fmla="*/ 5094268 h 12198480"/>
              <a:gd name="connsiteX270" fmla="*/ 1341157 w 2990433"/>
              <a:gd name="connsiteY270" fmla="*/ 5086830 h 12198480"/>
              <a:gd name="connsiteX271" fmla="*/ 1383453 w 2990433"/>
              <a:gd name="connsiteY271" fmla="*/ 4969119 h 12198480"/>
              <a:gd name="connsiteX272" fmla="*/ 1463746 w 2990433"/>
              <a:gd name="connsiteY272" fmla="*/ 4848616 h 12198480"/>
              <a:gd name="connsiteX273" fmla="*/ 1550548 w 2990433"/>
              <a:gd name="connsiteY273" fmla="*/ 4816776 h 12198480"/>
              <a:gd name="connsiteX274" fmla="*/ 1629333 w 2990433"/>
              <a:gd name="connsiteY274" fmla="*/ 4849195 h 12198480"/>
              <a:gd name="connsiteX275" fmla="*/ 1720384 w 2990433"/>
              <a:gd name="connsiteY275" fmla="*/ 4886086 h 12198480"/>
              <a:gd name="connsiteX276" fmla="*/ 1731086 w 2990433"/>
              <a:gd name="connsiteY276" fmla="*/ 4899710 h 12198480"/>
              <a:gd name="connsiteX277" fmla="*/ 1732520 w 2990433"/>
              <a:gd name="connsiteY277" fmla="*/ 4867088 h 12198480"/>
              <a:gd name="connsiteX278" fmla="*/ 1722721 w 2990433"/>
              <a:gd name="connsiteY278" fmla="*/ 4583180 h 12198480"/>
              <a:gd name="connsiteX279" fmla="*/ 1714369 w 2990433"/>
              <a:gd name="connsiteY279" fmla="*/ 4464849 h 12198480"/>
              <a:gd name="connsiteX280" fmla="*/ 1617825 w 2990433"/>
              <a:gd name="connsiteY280" fmla="*/ 4518951 h 12198480"/>
              <a:gd name="connsiteX281" fmla="*/ 1325579 w 2990433"/>
              <a:gd name="connsiteY281" fmla="*/ 4527670 h 12198480"/>
              <a:gd name="connsiteX282" fmla="*/ 1162249 w 2990433"/>
              <a:gd name="connsiteY282" fmla="*/ 4631733 h 12198480"/>
              <a:gd name="connsiteX283" fmla="*/ 841156 w 2990433"/>
              <a:gd name="connsiteY283" fmla="*/ 4779857 h 12198480"/>
              <a:gd name="connsiteX284" fmla="*/ 674680 w 2990433"/>
              <a:gd name="connsiteY284" fmla="*/ 4898578 h 12198480"/>
              <a:gd name="connsiteX285" fmla="*/ 491800 w 2990433"/>
              <a:gd name="connsiteY285" fmla="*/ 5068396 h 12198480"/>
              <a:gd name="connsiteX286" fmla="*/ 269731 w 2990433"/>
              <a:gd name="connsiteY286" fmla="*/ 5159832 h 12198480"/>
              <a:gd name="connsiteX287" fmla="*/ 152165 w 2990433"/>
              <a:gd name="connsiteY287" fmla="*/ 5185958 h 12198480"/>
              <a:gd name="connsiteX288" fmla="*/ 112977 w 2990433"/>
              <a:gd name="connsiteY288" fmla="*/ 5068402 h 12198480"/>
              <a:gd name="connsiteX289" fmla="*/ 447399 w 2990433"/>
              <a:gd name="connsiteY289" fmla="*/ 4892870 h 12198480"/>
              <a:gd name="connsiteX290" fmla="*/ 760443 w 2990433"/>
              <a:gd name="connsiteY290" fmla="*/ 4570830 h 12198480"/>
              <a:gd name="connsiteX291" fmla="*/ 974561 w 2990433"/>
              <a:gd name="connsiteY291" fmla="*/ 4507682 h 12198480"/>
              <a:gd name="connsiteX292" fmla="*/ 1352419 w 2990433"/>
              <a:gd name="connsiteY292" fmla="*/ 4372890 h 12198480"/>
              <a:gd name="connsiteX293" fmla="*/ 1554144 w 2990433"/>
              <a:gd name="connsiteY293" fmla="*/ 4345348 h 12198480"/>
              <a:gd name="connsiteX294" fmla="*/ 1674295 w 2990433"/>
              <a:gd name="connsiteY294" fmla="*/ 4247388 h 12198480"/>
              <a:gd name="connsiteX295" fmla="*/ 1698622 w 2990433"/>
              <a:gd name="connsiteY295" fmla="*/ 4246884 h 12198480"/>
              <a:gd name="connsiteX296" fmla="*/ 1672817 w 2990433"/>
              <a:gd name="connsiteY296" fmla="*/ 3960282 h 12198480"/>
              <a:gd name="connsiteX297" fmla="*/ 1647909 w 2990433"/>
              <a:gd name="connsiteY297" fmla="*/ 3714490 h 12198480"/>
              <a:gd name="connsiteX298" fmla="*/ 1563773 w 2990433"/>
              <a:gd name="connsiteY298" fmla="*/ 3262236 h 12198480"/>
              <a:gd name="connsiteX299" fmla="*/ 1427114 w 2990433"/>
              <a:gd name="connsiteY299" fmla="*/ 2788369 h 12198480"/>
              <a:gd name="connsiteX300" fmla="*/ 1377245 w 2990433"/>
              <a:gd name="connsiteY300" fmla="*/ 2610469 h 12198480"/>
              <a:gd name="connsiteX301" fmla="*/ 1344141 w 2990433"/>
              <a:gd name="connsiteY301" fmla="*/ 2493125 h 12198480"/>
              <a:gd name="connsiteX302" fmla="*/ 1325222 w 2990433"/>
              <a:gd name="connsiteY302" fmla="*/ 2498090 h 12198480"/>
              <a:gd name="connsiteX303" fmla="*/ 1219460 w 2990433"/>
              <a:gd name="connsiteY303" fmla="*/ 2561666 h 12198480"/>
              <a:gd name="connsiteX304" fmla="*/ 1067820 w 2990433"/>
              <a:gd name="connsiteY304" fmla="*/ 2751076 h 12198480"/>
              <a:gd name="connsiteX305" fmla="*/ 956037 w 2990433"/>
              <a:gd name="connsiteY305" fmla="*/ 2963027 h 12198480"/>
              <a:gd name="connsiteX306" fmla="*/ 812414 w 2990433"/>
              <a:gd name="connsiteY306" fmla="*/ 3088179 h 12198480"/>
              <a:gd name="connsiteX307" fmla="*/ 600813 w 2990433"/>
              <a:gd name="connsiteY307" fmla="*/ 3154649 h 12198480"/>
              <a:gd name="connsiteX308" fmla="*/ 507502 w 2990433"/>
              <a:gd name="connsiteY308" fmla="*/ 3097828 h 12198480"/>
              <a:gd name="connsiteX309" fmla="*/ 355160 w 2990433"/>
              <a:gd name="connsiteY309" fmla="*/ 2930732 h 12198480"/>
              <a:gd name="connsiteX310" fmla="*/ 32933 w 2990433"/>
              <a:gd name="connsiteY310" fmla="*/ 2877981 h 12198480"/>
              <a:gd name="connsiteX311" fmla="*/ 52687 w 2990433"/>
              <a:gd name="connsiteY311" fmla="*/ 2800127 h 12198480"/>
              <a:gd name="connsiteX312" fmla="*/ 374913 w 2990433"/>
              <a:gd name="connsiteY312" fmla="*/ 2852876 h 12198480"/>
              <a:gd name="connsiteX313" fmla="*/ 651125 w 2990433"/>
              <a:gd name="connsiteY313" fmla="*/ 2972676 h 12198480"/>
              <a:gd name="connsiteX314" fmla="*/ 881550 w 2990433"/>
              <a:gd name="connsiteY314" fmla="*/ 2815685 h 12198480"/>
              <a:gd name="connsiteX315" fmla="*/ 984386 w 2990433"/>
              <a:gd name="connsiteY315" fmla="*/ 2655326 h 12198480"/>
              <a:gd name="connsiteX316" fmla="*/ 1182041 w 2990433"/>
              <a:gd name="connsiteY316" fmla="*/ 2398868 h 12198480"/>
              <a:gd name="connsiteX317" fmla="*/ 1295379 w 2990433"/>
              <a:gd name="connsiteY317" fmla="*/ 2316531 h 12198480"/>
              <a:gd name="connsiteX318" fmla="*/ 1296440 w 2990433"/>
              <a:gd name="connsiteY318" fmla="*/ 2315986 h 12198480"/>
              <a:gd name="connsiteX319" fmla="*/ 1266198 w 2990433"/>
              <a:gd name="connsiteY319" fmla="*/ 2198194 h 12198480"/>
              <a:gd name="connsiteX320" fmla="*/ 1230142 w 2990433"/>
              <a:gd name="connsiteY320" fmla="*/ 2013310 h 12198480"/>
              <a:gd name="connsiteX321" fmla="*/ 1218901 w 2990433"/>
              <a:gd name="connsiteY321" fmla="*/ 1656882 h 12198480"/>
              <a:gd name="connsiteX322" fmla="*/ 1220346 w 2990433"/>
              <a:gd name="connsiteY322" fmla="*/ 1644227 h 12198480"/>
              <a:gd name="connsiteX323" fmla="*/ 1219803 w 2990433"/>
              <a:gd name="connsiteY323" fmla="*/ 1644779 h 12198480"/>
              <a:gd name="connsiteX324" fmla="*/ 1179707 w 2990433"/>
              <a:gd name="connsiteY324" fmla="*/ 1673192 h 12198480"/>
              <a:gd name="connsiteX325" fmla="*/ 1091045 w 2990433"/>
              <a:gd name="connsiteY325" fmla="*/ 1679700 h 12198480"/>
              <a:gd name="connsiteX326" fmla="*/ 1035154 w 2990433"/>
              <a:gd name="connsiteY326" fmla="*/ 1785675 h 12198480"/>
              <a:gd name="connsiteX327" fmla="*/ 1012487 w 2990433"/>
              <a:gd name="connsiteY327" fmla="*/ 1791319 h 12198480"/>
              <a:gd name="connsiteX328" fmla="*/ 999947 w 2990433"/>
              <a:gd name="connsiteY328" fmla="*/ 1788985 h 12198480"/>
              <a:gd name="connsiteX329" fmla="*/ 1008892 w 2990433"/>
              <a:gd name="connsiteY329" fmla="*/ 1774869 h 12198480"/>
              <a:gd name="connsiteX330" fmla="*/ 1082677 w 2990433"/>
              <a:gd name="connsiteY330" fmla="*/ 1565706 h 12198480"/>
              <a:gd name="connsiteX331" fmla="*/ 1137990 w 2990433"/>
              <a:gd name="connsiteY331" fmla="*/ 1625316 h 12198480"/>
              <a:gd name="connsiteX332" fmla="*/ 1195836 w 2990433"/>
              <a:gd name="connsiteY332" fmla="*/ 1621866 h 12198480"/>
              <a:gd name="connsiteX333" fmla="*/ 1223452 w 2990433"/>
              <a:gd name="connsiteY333" fmla="*/ 1617032 h 12198480"/>
              <a:gd name="connsiteX334" fmla="*/ 1240825 w 2990433"/>
              <a:gd name="connsiteY334" fmla="*/ 1464956 h 12198480"/>
              <a:gd name="connsiteX335" fmla="*/ 1456126 w 2990433"/>
              <a:gd name="connsiteY335" fmla="*/ 61126 h 12198480"/>
              <a:gd name="connsiteX336" fmla="*/ 1664711 w 2990433"/>
              <a:gd name="connsiteY336" fmla="*/ 300498 h 12198480"/>
              <a:gd name="connsiteX337" fmla="*/ 1557928 w 2990433"/>
              <a:gd name="connsiteY337" fmla="*/ 754033 h 12198480"/>
              <a:gd name="connsiteX338" fmla="*/ 1526325 w 2990433"/>
              <a:gd name="connsiteY338" fmla="*/ 1017403 h 12198480"/>
              <a:gd name="connsiteX339" fmla="*/ 1505195 w 2990433"/>
              <a:gd name="connsiteY339" fmla="*/ 1207564 h 12198480"/>
              <a:gd name="connsiteX340" fmla="*/ 1514476 w 2990433"/>
              <a:gd name="connsiteY340" fmla="*/ 1202920 h 12198480"/>
              <a:gd name="connsiteX341" fmla="*/ 1629749 w 2990433"/>
              <a:gd name="connsiteY341" fmla="*/ 1385470 h 12198480"/>
              <a:gd name="connsiteX342" fmla="*/ 1736077 w 2990433"/>
              <a:gd name="connsiteY342" fmla="*/ 1619615 h 12198480"/>
              <a:gd name="connsiteX343" fmla="*/ 1819861 w 2990433"/>
              <a:gd name="connsiteY343" fmla="*/ 1893616 h 12198480"/>
              <a:gd name="connsiteX344" fmla="*/ 1785356 w 2990433"/>
              <a:gd name="connsiteY344" fmla="*/ 2290909 h 12198480"/>
              <a:gd name="connsiteX345" fmla="*/ 1583052 w 2990433"/>
              <a:gd name="connsiteY345" fmla="*/ 2484037 h 12198480"/>
              <a:gd name="connsiteX346" fmla="*/ 1471492 w 2990433"/>
              <a:gd name="connsiteY346" fmla="*/ 2493023 h 12198480"/>
              <a:gd name="connsiteX347" fmla="*/ 1464909 w 2990433"/>
              <a:gd name="connsiteY347" fmla="*/ 2492164 h 12198480"/>
              <a:gd name="connsiteX348" fmla="*/ 1476639 w 2990433"/>
              <a:gd name="connsiteY348" fmla="*/ 2540099 h 12198480"/>
              <a:gd name="connsiteX349" fmla="*/ 1641277 w 2990433"/>
              <a:gd name="connsiteY349" fmla="*/ 3103736 h 12198480"/>
              <a:gd name="connsiteX350" fmla="*/ 1675855 w 2990433"/>
              <a:gd name="connsiteY350" fmla="*/ 3256296 h 12198480"/>
              <a:gd name="connsiteX351" fmla="*/ 1687281 w 2990433"/>
              <a:gd name="connsiteY351" fmla="*/ 3314010 h 12198480"/>
              <a:gd name="connsiteX352" fmla="*/ 1691272 w 2990433"/>
              <a:gd name="connsiteY352" fmla="*/ 3302322 h 12198480"/>
              <a:gd name="connsiteX353" fmla="*/ 1704958 w 2990433"/>
              <a:gd name="connsiteY353" fmla="*/ 3277341 h 12198480"/>
              <a:gd name="connsiteX354" fmla="*/ 1761200 w 2990433"/>
              <a:gd name="connsiteY354" fmla="*/ 3349618 h 12198480"/>
              <a:gd name="connsiteX355" fmla="*/ 1875545 w 2990433"/>
              <a:gd name="connsiteY355" fmla="*/ 3519502 h 12198480"/>
              <a:gd name="connsiteX356" fmla="*/ 2036255 w 2990433"/>
              <a:gd name="connsiteY356" fmla="*/ 3800591 h 12198480"/>
              <a:gd name="connsiteX357" fmla="*/ 2050641 w 2990433"/>
              <a:gd name="connsiteY357" fmla="*/ 3880019 h 12198480"/>
              <a:gd name="connsiteX358" fmla="*/ 2034168 w 2990433"/>
              <a:gd name="connsiteY358" fmla="*/ 4119099 h 12198480"/>
              <a:gd name="connsiteX359" fmla="*/ 2016198 w 2990433"/>
              <a:gd name="connsiteY359" fmla="*/ 4164664 h 12198480"/>
              <a:gd name="connsiteX360" fmla="*/ 2037887 w 2990433"/>
              <a:gd name="connsiteY360" fmla="*/ 4169763 h 12198480"/>
              <a:gd name="connsiteX361" fmla="*/ 2159670 w 2990433"/>
              <a:gd name="connsiteY361" fmla="*/ 4440972 h 12198480"/>
              <a:gd name="connsiteX362" fmla="*/ 2215333 w 2990433"/>
              <a:gd name="connsiteY362" fmla="*/ 4678835 h 12198480"/>
              <a:gd name="connsiteX363" fmla="*/ 2223555 w 2990433"/>
              <a:gd name="connsiteY363" fmla="*/ 4769162 h 12198480"/>
              <a:gd name="connsiteX364" fmla="*/ 2229317 w 2990433"/>
              <a:gd name="connsiteY364" fmla="*/ 4882775 h 12198480"/>
              <a:gd name="connsiteX365" fmla="*/ 2230579 w 2990433"/>
              <a:gd name="connsiteY365" fmla="*/ 4885189 h 12198480"/>
              <a:gd name="connsiteX366" fmla="*/ 2231770 w 2990433"/>
              <a:gd name="connsiteY366" fmla="*/ 4904438 h 12198480"/>
              <a:gd name="connsiteX367" fmla="*/ 2230707 w 2990433"/>
              <a:gd name="connsiteY367" fmla="*/ 4910184 h 12198480"/>
              <a:gd name="connsiteX368" fmla="*/ 2231559 w 2990433"/>
              <a:gd name="connsiteY368" fmla="*/ 4926980 h 12198480"/>
              <a:gd name="connsiteX369" fmla="*/ 2231537 w 2990433"/>
              <a:gd name="connsiteY369" fmla="*/ 4974937 h 12198480"/>
              <a:gd name="connsiteX370" fmla="*/ 2251216 w 2990433"/>
              <a:gd name="connsiteY370" fmla="*/ 4992346 h 12198480"/>
              <a:gd name="connsiteX371" fmla="*/ 2332179 w 2990433"/>
              <a:gd name="connsiteY371" fmla="*/ 5037589 h 12198480"/>
              <a:gd name="connsiteX372" fmla="*/ 2331881 w 2990433"/>
              <a:gd name="connsiteY372" fmla="*/ 5069439 h 12198480"/>
              <a:gd name="connsiteX373" fmla="*/ 2332017 w 2990433"/>
              <a:gd name="connsiteY373" fmla="*/ 5072288 h 12198480"/>
              <a:gd name="connsiteX374" fmla="*/ 2319479 w 2990433"/>
              <a:gd name="connsiteY374" fmla="*/ 5062989 h 12198480"/>
              <a:gd name="connsiteX375" fmla="*/ 2274037 w 2990433"/>
              <a:gd name="connsiteY375" fmla="*/ 5041657 h 12198480"/>
              <a:gd name="connsiteX376" fmla="*/ 2231513 w 2990433"/>
              <a:gd name="connsiteY376" fmla="*/ 5025390 h 12198480"/>
              <a:gd name="connsiteX377" fmla="*/ 2231491 w 2990433"/>
              <a:gd name="connsiteY377" fmla="*/ 5072409 h 12198480"/>
              <a:gd name="connsiteX378" fmla="*/ 2187687 w 2990433"/>
              <a:gd name="connsiteY378" fmla="*/ 5343043 h 12198480"/>
              <a:gd name="connsiteX379" fmla="*/ 2028381 w 2990433"/>
              <a:gd name="connsiteY379" fmla="*/ 5774965 h 12198480"/>
              <a:gd name="connsiteX380" fmla="*/ 1840603 w 2990433"/>
              <a:gd name="connsiteY380" fmla="*/ 5992496 h 12198480"/>
              <a:gd name="connsiteX381" fmla="*/ 1835982 w 2990433"/>
              <a:gd name="connsiteY381" fmla="*/ 6007756 h 12198480"/>
              <a:gd name="connsiteX382" fmla="*/ 1876251 w 2990433"/>
              <a:gd name="connsiteY382" fmla="*/ 6076947 h 12198480"/>
              <a:gd name="connsiteX383" fmla="*/ 2045960 w 2990433"/>
              <a:gd name="connsiteY383" fmla="*/ 6459933 h 12198480"/>
              <a:gd name="connsiteX384" fmla="*/ 2167626 w 2990433"/>
              <a:gd name="connsiteY384" fmla="*/ 6670694 h 12198480"/>
              <a:gd name="connsiteX385" fmla="*/ 2325572 w 2990433"/>
              <a:gd name="connsiteY385" fmla="*/ 6893438 h 12198480"/>
              <a:gd name="connsiteX386" fmla="*/ 2396565 w 2990433"/>
              <a:gd name="connsiteY386" fmla="*/ 7137211 h 12198480"/>
              <a:gd name="connsiteX387" fmla="*/ 2295710 w 2990433"/>
              <a:gd name="connsiteY387" fmla="*/ 6968861 h 12198480"/>
              <a:gd name="connsiteX388" fmla="*/ 2163925 w 2990433"/>
              <a:gd name="connsiteY388" fmla="*/ 6861366 h 12198480"/>
              <a:gd name="connsiteX389" fmla="*/ 2214679 w 2990433"/>
              <a:gd name="connsiteY389" fmla="*/ 7311671 h 12198480"/>
              <a:gd name="connsiteX390" fmla="*/ 2255811 w 2990433"/>
              <a:gd name="connsiteY390" fmla="*/ 7630866 h 12198480"/>
              <a:gd name="connsiteX391" fmla="*/ 2338566 w 2990433"/>
              <a:gd name="connsiteY391" fmla="*/ 8034884 h 12198480"/>
              <a:gd name="connsiteX392" fmla="*/ 2267161 w 2990433"/>
              <a:gd name="connsiteY392" fmla="*/ 8508801 h 12198480"/>
              <a:gd name="connsiteX393" fmla="*/ 2062900 w 2990433"/>
              <a:gd name="connsiteY393" fmla="*/ 8860658 h 12198480"/>
              <a:gd name="connsiteX394" fmla="*/ 2046767 w 2990433"/>
              <a:gd name="connsiteY394" fmla="*/ 8875712 h 12198480"/>
              <a:gd name="connsiteX395" fmla="*/ 2083683 w 2990433"/>
              <a:gd name="connsiteY395" fmla="*/ 9005682 h 12198480"/>
              <a:gd name="connsiteX396" fmla="*/ 2321842 w 2990433"/>
              <a:gd name="connsiteY396" fmla="*/ 9599142 h 12198480"/>
              <a:gd name="connsiteX397" fmla="*/ 2589810 w 2990433"/>
              <a:gd name="connsiteY397" fmla="*/ 10127040 h 12198480"/>
              <a:gd name="connsiteX398" fmla="*/ 2621430 w 2990433"/>
              <a:gd name="connsiteY398" fmla="*/ 10195386 h 12198480"/>
              <a:gd name="connsiteX399" fmla="*/ 2644425 w 2990433"/>
              <a:gd name="connsiteY399" fmla="*/ 10177151 h 12198480"/>
              <a:gd name="connsiteX400" fmla="*/ 2693926 w 2990433"/>
              <a:gd name="connsiteY400" fmla="*/ 10157600 h 12198480"/>
              <a:gd name="connsiteX401" fmla="*/ 2749239 w 2990433"/>
              <a:gd name="connsiteY401" fmla="*/ 10217210 h 12198480"/>
              <a:gd name="connsiteX402" fmla="*/ 2855215 w 2990433"/>
              <a:gd name="connsiteY402" fmla="*/ 10273101 h 12198480"/>
              <a:gd name="connsiteX403" fmla="*/ 2905300 w 2990433"/>
              <a:gd name="connsiteY403" fmla="*/ 10434969 h 12198480"/>
              <a:gd name="connsiteX404" fmla="*/ 2687779 w 2990433"/>
              <a:gd name="connsiteY404" fmla="*/ 5494789 h 12198480"/>
              <a:gd name="connsiteX405" fmla="*/ 2497279 w 2990433"/>
              <a:gd name="connsiteY405" fmla="*/ 5418589 h 12198480"/>
              <a:gd name="connsiteX406" fmla="*/ 2471879 w 2990433"/>
              <a:gd name="connsiteY406" fmla="*/ 5253489 h 12198480"/>
              <a:gd name="connsiteX407" fmla="*/ 2382979 w 2990433"/>
              <a:gd name="connsiteY407" fmla="*/ 5189989 h 12198480"/>
              <a:gd name="connsiteX408" fmla="*/ 2281379 w 2990433"/>
              <a:gd name="connsiteY408" fmla="*/ 5189989 h 12198480"/>
              <a:gd name="connsiteX409" fmla="*/ 2342399 w 2990433"/>
              <a:gd name="connsiteY409" fmla="*/ 5143853 h 12198480"/>
              <a:gd name="connsiteX410" fmla="*/ 2352836 w 2990433"/>
              <a:gd name="connsiteY410" fmla="*/ 5131914 h 12198480"/>
              <a:gd name="connsiteX411" fmla="*/ 2357579 w 2990433"/>
              <a:gd name="connsiteY411" fmla="*/ 5151889 h 12198480"/>
              <a:gd name="connsiteX412" fmla="*/ 2471879 w 2990433"/>
              <a:gd name="connsiteY412" fmla="*/ 5215390 h 12198480"/>
              <a:gd name="connsiteX413" fmla="*/ 2522679 w 2990433"/>
              <a:gd name="connsiteY413" fmla="*/ 5266189 h 12198480"/>
              <a:gd name="connsiteX414" fmla="*/ 2522679 w 2990433"/>
              <a:gd name="connsiteY414" fmla="*/ 5393190 h 12198480"/>
              <a:gd name="connsiteX415" fmla="*/ 2687779 w 2990433"/>
              <a:gd name="connsiteY415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570181 w 2990433"/>
              <a:gd name="connsiteY215" fmla="*/ 7197641 h 12198480"/>
              <a:gd name="connsiteX216" fmla="*/ 206338 w 2990433"/>
              <a:gd name="connsiteY216" fmla="*/ 7088394 h 12198480"/>
              <a:gd name="connsiteX217" fmla="*/ 701723 w 2990433"/>
              <a:gd name="connsiteY217" fmla="*/ 6610934 h 12198480"/>
              <a:gd name="connsiteX218" fmla="*/ 1257515 w 2990433"/>
              <a:gd name="connsiteY218" fmla="*/ 6722944 h 12198480"/>
              <a:gd name="connsiteX219" fmla="*/ 1602512 w 2990433"/>
              <a:gd name="connsiteY219" fmla="*/ 6391998 h 12198480"/>
              <a:gd name="connsiteX220" fmla="*/ 1641089 w 2990433"/>
              <a:gd name="connsiteY220" fmla="*/ 6223622 h 12198480"/>
              <a:gd name="connsiteX221" fmla="*/ 1663064 w 2990433"/>
              <a:gd name="connsiteY221" fmla="*/ 6143515 h 12198480"/>
              <a:gd name="connsiteX222" fmla="*/ 1664886 w 2990433"/>
              <a:gd name="connsiteY222" fmla="*/ 6136926 h 12198480"/>
              <a:gd name="connsiteX223" fmla="*/ 1657185 w 2990433"/>
              <a:gd name="connsiteY223" fmla="*/ 5961789 h 12198480"/>
              <a:gd name="connsiteX224" fmla="*/ 1655491 w 2990433"/>
              <a:gd name="connsiteY224" fmla="*/ 5725932 h 12198480"/>
              <a:gd name="connsiteX225" fmla="*/ 1660212 w 2990433"/>
              <a:gd name="connsiteY225" fmla="*/ 5664130 h 12198480"/>
              <a:gd name="connsiteX226" fmla="*/ 1652701 w 2990433"/>
              <a:gd name="connsiteY226" fmla="*/ 5687935 h 12198480"/>
              <a:gd name="connsiteX227" fmla="*/ 1602038 w 2990433"/>
              <a:gd name="connsiteY227" fmla="*/ 5691654 h 12198480"/>
              <a:gd name="connsiteX228" fmla="*/ 1574846 w 2990433"/>
              <a:gd name="connsiteY228" fmla="*/ 5668181 h 12198480"/>
              <a:gd name="connsiteX229" fmla="*/ 1484325 w 2990433"/>
              <a:gd name="connsiteY229" fmla="*/ 5649358 h 12198480"/>
              <a:gd name="connsiteX230" fmla="*/ 1397523 w 2990433"/>
              <a:gd name="connsiteY230" fmla="*/ 5681198 h 12198480"/>
              <a:gd name="connsiteX231" fmla="*/ 1274583 w 2990433"/>
              <a:gd name="connsiteY231" fmla="*/ 5741160 h 12198480"/>
              <a:gd name="connsiteX232" fmla="*/ 1211254 w 2990433"/>
              <a:gd name="connsiteY232" fmla="*/ 5745809 h 12198480"/>
              <a:gd name="connsiteX233" fmla="*/ 1131890 w 2990433"/>
              <a:gd name="connsiteY233" fmla="*/ 5878977 h 12198480"/>
              <a:gd name="connsiteX234" fmla="*/ 1079367 w 2990433"/>
              <a:gd name="connsiteY234" fmla="*/ 5857365 h 12198480"/>
              <a:gd name="connsiteX235" fmla="*/ 987916 w 2990433"/>
              <a:gd name="connsiteY235" fmla="*/ 5825875 h 12198480"/>
              <a:gd name="connsiteX236" fmla="*/ 891238 w 2990433"/>
              <a:gd name="connsiteY236" fmla="*/ 5896643 h 12198480"/>
              <a:gd name="connsiteX237" fmla="*/ 817102 w 2990433"/>
              <a:gd name="connsiteY237" fmla="*/ 5927553 h 12198480"/>
              <a:gd name="connsiteX238" fmla="*/ 732738 w 2990433"/>
              <a:gd name="connsiteY238" fmla="*/ 5819139 h 12198480"/>
              <a:gd name="connsiteX239" fmla="*/ 644077 w 2990433"/>
              <a:gd name="connsiteY239" fmla="*/ 5825647 h 12198480"/>
              <a:gd name="connsiteX240" fmla="*/ 567151 w 2990433"/>
              <a:gd name="connsiteY240" fmla="*/ 5818560 h 12198480"/>
              <a:gd name="connsiteX241" fmla="*/ 636638 w 2990433"/>
              <a:gd name="connsiteY241" fmla="*/ 5724320 h 12198480"/>
              <a:gd name="connsiteX242" fmla="*/ 734247 w 2990433"/>
              <a:gd name="connsiteY242" fmla="*/ 5666219 h 12198480"/>
              <a:gd name="connsiteX243" fmla="*/ 781542 w 2990433"/>
              <a:gd name="connsiteY243" fmla="*/ 5790088 h 12198480"/>
              <a:gd name="connsiteX244" fmla="*/ 911920 w 2990433"/>
              <a:gd name="connsiteY244" fmla="*/ 5831453 h 12198480"/>
              <a:gd name="connsiteX245" fmla="*/ 968742 w 2990433"/>
              <a:gd name="connsiteY245" fmla="*/ 5738143 h 12198480"/>
              <a:gd name="connsiteX246" fmla="*/ 1036720 w 2990433"/>
              <a:gd name="connsiteY246" fmla="*/ 5796824 h 12198480"/>
              <a:gd name="connsiteX247" fmla="*/ 1148854 w 2990433"/>
              <a:gd name="connsiteY247" fmla="*/ 5763124 h 12198480"/>
              <a:gd name="connsiteX248" fmla="*/ 1242743 w 2990433"/>
              <a:gd name="connsiteY248" fmla="*/ 5654358 h 12198480"/>
              <a:gd name="connsiteX249" fmla="*/ 1308862 w 2990433"/>
              <a:gd name="connsiteY249" fmla="*/ 5687707 h 12198480"/>
              <a:gd name="connsiteX250" fmla="*/ 1390085 w 2990433"/>
              <a:gd name="connsiteY250" fmla="*/ 5579871 h 12198480"/>
              <a:gd name="connsiteX251" fmla="*/ 1513025 w 2990433"/>
              <a:gd name="connsiteY251" fmla="*/ 5519910 h 12198480"/>
              <a:gd name="connsiteX252" fmla="*/ 1656999 w 2990433"/>
              <a:gd name="connsiteY252" fmla="*/ 5573012 h 12198480"/>
              <a:gd name="connsiteX253" fmla="*/ 1665482 w 2990433"/>
              <a:gd name="connsiteY253" fmla="*/ 5595143 h 12198480"/>
              <a:gd name="connsiteX254" fmla="*/ 1670914 w 2990433"/>
              <a:gd name="connsiteY254" fmla="*/ 5524038 h 12198480"/>
              <a:gd name="connsiteX255" fmla="*/ 1722087 w 2990433"/>
              <a:gd name="connsiteY255" fmla="*/ 5104432 h 12198480"/>
              <a:gd name="connsiteX256" fmla="*/ 1729624 w 2990433"/>
              <a:gd name="connsiteY256" fmla="*/ 4932963 h 12198480"/>
              <a:gd name="connsiteX257" fmla="*/ 1728945 w 2990433"/>
              <a:gd name="connsiteY257" fmla="*/ 4936295 h 12198480"/>
              <a:gd name="connsiteX258" fmla="*/ 1667682 w 2990433"/>
              <a:gd name="connsiteY258" fmla="*/ 5024658 h 12198480"/>
              <a:gd name="connsiteX259" fmla="*/ 1645718 w 2990433"/>
              <a:gd name="connsiteY259" fmla="*/ 4898928 h 12198480"/>
              <a:gd name="connsiteX260" fmla="*/ 1543461 w 2990433"/>
              <a:gd name="connsiteY260" fmla="*/ 4893701 h 12198480"/>
              <a:gd name="connsiteX261" fmla="*/ 1530216 w 2990433"/>
              <a:gd name="connsiteY261" fmla="*/ 5060217 h 12198480"/>
              <a:gd name="connsiteX262" fmla="*/ 1455151 w 2990433"/>
              <a:gd name="connsiteY262" fmla="*/ 5078462 h 12198480"/>
              <a:gd name="connsiteX263" fmla="*/ 1402049 w 2990433"/>
              <a:gd name="connsiteY263" fmla="*/ 5222436 h 12198480"/>
              <a:gd name="connsiteX264" fmla="*/ 1323264 w 2990433"/>
              <a:gd name="connsiteY264" fmla="*/ 5190018 h 12198480"/>
              <a:gd name="connsiteX265" fmla="*/ 1235532 w 2990433"/>
              <a:gd name="connsiteY265" fmla="*/ 5209192 h 12198480"/>
              <a:gd name="connsiteX266" fmla="*/ 1143503 w 2990433"/>
              <a:gd name="connsiteY266" fmla="*/ 5343289 h 12198480"/>
              <a:gd name="connsiteX267" fmla="*/ 1136994 w 2990433"/>
              <a:gd name="connsiteY267" fmla="*/ 5254627 h 12198480"/>
              <a:gd name="connsiteX268" fmla="*/ 1166624 w 2990433"/>
              <a:gd name="connsiteY268" fmla="*/ 5137845 h 12198480"/>
              <a:gd name="connsiteX269" fmla="*/ 1239830 w 2990433"/>
              <a:gd name="connsiteY269" fmla="*/ 5094268 h 12198480"/>
              <a:gd name="connsiteX270" fmla="*/ 1341157 w 2990433"/>
              <a:gd name="connsiteY270" fmla="*/ 5086830 h 12198480"/>
              <a:gd name="connsiteX271" fmla="*/ 1383453 w 2990433"/>
              <a:gd name="connsiteY271" fmla="*/ 4969119 h 12198480"/>
              <a:gd name="connsiteX272" fmla="*/ 1463746 w 2990433"/>
              <a:gd name="connsiteY272" fmla="*/ 4848616 h 12198480"/>
              <a:gd name="connsiteX273" fmla="*/ 1550548 w 2990433"/>
              <a:gd name="connsiteY273" fmla="*/ 4816776 h 12198480"/>
              <a:gd name="connsiteX274" fmla="*/ 1629333 w 2990433"/>
              <a:gd name="connsiteY274" fmla="*/ 4849195 h 12198480"/>
              <a:gd name="connsiteX275" fmla="*/ 1720384 w 2990433"/>
              <a:gd name="connsiteY275" fmla="*/ 4886086 h 12198480"/>
              <a:gd name="connsiteX276" fmla="*/ 1731086 w 2990433"/>
              <a:gd name="connsiteY276" fmla="*/ 4899710 h 12198480"/>
              <a:gd name="connsiteX277" fmla="*/ 1732520 w 2990433"/>
              <a:gd name="connsiteY277" fmla="*/ 4867088 h 12198480"/>
              <a:gd name="connsiteX278" fmla="*/ 1722721 w 2990433"/>
              <a:gd name="connsiteY278" fmla="*/ 4583180 h 12198480"/>
              <a:gd name="connsiteX279" fmla="*/ 1714369 w 2990433"/>
              <a:gd name="connsiteY279" fmla="*/ 4464849 h 12198480"/>
              <a:gd name="connsiteX280" fmla="*/ 1617825 w 2990433"/>
              <a:gd name="connsiteY280" fmla="*/ 4518951 h 12198480"/>
              <a:gd name="connsiteX281" fmla="*/ 1325579 w 2990433"/>
              <a:gd name="connsiteY281" fmla="*/ 4527670 h 12198480"/>
              <a:gd name="connsiteX282" fmla="*/ 1162249 w 2990433"/>
              <a:gd name="connsiteY282" fmla="*/ 4631733 h 12198480"/>
              <a:gd name="connsiteX283" fmla="*/ 841156 w 2990433"/>
              <a:gd name="connsiteY283" fmla="*/ 4779857 h 12198480"/>
              <a:gd name="connsiteX284" fmla="*/ 674680 w 2990433"/>
              <a:gd name="connsiteY284" fmla="*/ 4898578 h 12198480"/>
              <a:gd name="connsiteX285" fmla="*/ 491800 w 2990433"/>
              <a:gd name="connsiteY285" fmla="*/ 5068396 h 12198480"/>
              <a:gd name="connsiteX286" fmla="*/ 269731 w 2990433"/>
              <a:gd name="connsiteY286" fmla="*/ 5159832 h 12198480"/>
              <a:gd name="connsiteX287" fmla="*/ 152165 w 2990433"/>
              <a:gd name="connsiteY287" fmla="*/ 5185958 h 12198480"/>
              <a:gd name="connsiteX288" fmla="*/ 112977 w 2990433"/>
              <a:gd name="connsiteY288" fmla="*/ 5068402 h 12198480"/>
              <a:gd name="connsiteX289" fmla="*/ 447399 w 2990433"/>
              <a:gd name="connsiteY289" fmla="*/ 4892870 h 12198480"/>
              <a:gd name="connsiteX290" fmla="*/ 760443 w 2990433"/>
              <a:gd name="connsiteY290" fmla="*/ 4570830 h 12198480"/>
              <a:gd name="connsiteX291" fmla="*/ 974561 w 2990433"/>
              <a:gd name="connsiteY291" fmla="*/ 4507682 h 12198480"/>
              <a:gd name="connsiteX292" fmla="*/ 1352419 w 2990433"/>
              <a:gd name="connsiteY292" fmla="*/ 4372890 h 12198480"/>
              <a:gd name="connsiteX293" fmla="*/ 1554144 w 2990433"/>
              <a:gd name="connsiteY293" fmla="*/ 4345348 h 12198480"/>
              <a:gd name="connsiteX294" fmla="*/ 1674295 w 2990433"/>
              <a:gd name="connsiteY294" fmla="*/ 4247388 h 12198480"/>
              <a:gd name="connsiteX295" fmla="*/ 1698622 w 2990433"/>
              <a:gd name="connsiteY295" fmla="*/ 4246884 h 12198480"/>
              <a:gd name="connsiteX296" fmla="*/ 1672817 w 2990433"/>
              <a:gd name="connsiteY296" fmla="*/ 3960282 h 12198480"/>
              <a:gd name="connsiteX297" fmla="*/ 1647909 w 2990433"/>
              <a:gd name="connsiteY297" fmla="*/ 3714490 h 12198480"/>
              <a:gd name="connsiteX298" fmla="*/ 1563773 w 2990433"/>
              <a:gd name="connsiteY298" fmla="*/ 3262236 h 12198480"/>
              <a:gd name="connsiteX299" fmla="*/ 1427114 w 2990433"/>
              <a:gd name="connsiteY299" fmla="*/ 2788369 h 12198480"/>
              <a:gd name="connsiteX300" fmla="*/ 1377245 w 2990433"/>
              <a:gd name="connsiteY300" fmla="*/ 2610469 h 12198480"/>
              <a:gd name="connsiteX301" fmla="*/ 1344141 w 2990433"/>
              <a:gd name="connsiteY301" fmla="*/ 2493125 h 12198480"/>
              <a:gd name="connsiteX302" fmla="*/ 1325222 w 2990433"/>
              <a:gd name="connsiteY302" fmla="*/ 2498090 h 12198480"/>
              <a:gd name="connsiteX303" fmla="*/ 1219460 w 2990433"/>
              <a:gd name="connsiteY303" fmla="*/ 2561666 h 12198480"/>
              <a:gd name="connsiteX304" fmla="*/ 1067820 w 2990433"/>
              <a:gd name="connsiteY304" fmla="*/ 2751076 h 12198480"/>
              <a:gd name="connsiteX305" fmla="*/ 956037 w 2990433"/>
              <a:gd name="connsiteY305" fmla="*/ 2963027 h 12198480"/>
              <a:gd name="connsiteX306" fmla="*/ 812414 w 2990433"/>
              <a:gd name="connsiteY306" fmla="*/ 3088179 h 12198480"/>
              <a:gd name="connsiteX307" fmla="*/ 600813 w 2990433"/>
              <a:gd name="connsiteY307" fmla="*/ 3154649 h 12198480"/>
              <a:gd name="connsiteX308" fmla="*/ 507502 w 2990433"/>
              <a:gd name="connsiteY308" fmla="*/ 3097828 h 12198480"/>
              <a:gd name="connsiteX309" fmla="*/ 355160 w 2990433"/>
              <a:gd name="connsiteY309" fmla="*/ 2930732 h 12198480"/>
              <a:gd name="connsiteX310" fmla="*/ 32933 w 2990433"/>
              <a:gd name="connsiteY310" fmla="*/ 2877981 h 12198480"/>
              <a:gd name="connsiteX311" fmla="*/ 52687 w 2990433"/>
              <a:gd name="connsiteY311" fmla="*/ 2800127 h 12198480"/>
              <a:gd name="connsiteX312" fmla="*/ 374913 w 2990433"/>
              <a:gd name="connsiteY312" fmla="*/ 2852876 h 12198480"/>
              <a:gd name="connsiteX313" fmla="*/ 651125 w 2990433"/>
              <a:gd name="connsiteY313" fmla="*/ 2972676 h 12198480"/>
              <a:gd name="connsiteX314" fmla="*/ 881550 w 2990433"/>
              <a:gd name="connsiteY314" fmla="*/ 2815685 h 12198480"/>
              <a:gd name="connsiteX315" fmla="*/ 984386 w 2990433"/>
              <a:gd name="connsiteY315" fmla="*/ 2655326 h 12198480"/>
              <a:gd name="connsiteX316" fmla="*/ 1182041 w 2990433"/>
              <a:gd name="connsiteY316" fmla="*/ 2398868 h 12198480"/>
              <a:gd name="connsiteX317" fmla="*/ 1295379 w 2990433"/>
              <a:gd name="connsiteY317" fmla="*/ 2316531 h 12198480"/>
              <a:gd name="connsiteX318" fmla="*/ 1296440 w 2990433"/>
              <a:gd name="connsiteY318" fmla="*/ 2315986 h 12198480"/>
              <a:gd name="connsiteX319" fmla="*/ 1266198 w 2990433"/>
              <a:gd name="connsiteY319" fmla="*/ 2198194 h 12198480"/>
              <a:gd name="connsiteX320" fmla="*/ 1230142 w 2990433"/>
              <a:gd name="connsiteY320" fmla="*/ 2013310 h 12198480"/>
              <a:gd name="connsiteX321" fmla="*/ 1218901 w 2990433"/>
              <a:gd name="connsiteY321" fmla="*/ 1656882 h 12198480"/>
              <a:gd name="connsiteX322" fmla="*/ 1220346 w 2990433"/>
              <a:gd name="connsiteY322" fmla="*/ 1644227 h 12198480"/>
              <a:gd name="connsiteX323" fmla="*/ 1219803 w 2990433"/>
              <a:gd name="connsiteY323" fmla="*/ 1644779 h 12198480"/>
              <a:gd name="connsiteX324" fmla="*/ 1179707 w 2990433"/>
              <a:gd name="connsiteY324" fmla="*/ 1673192 h 12198480"/>
              <a:gd name="connsiteX325" fmla="*/ 1091045 w 2990433"/>
              <a:gd name="connsiteY325" fmla="*/ 1679700 h 12198480"/>
              <a:gd name="connsiteX326" fmla="*/ 1035154 w 2990433"/>
              <a:gd name="connsiteY326" fmla="*/ 1785675 h 12198480"/>
              <a:gd name="connsiteX327" fmla="*/ 1012487 w 2990433"/>
              <a:gd name="connsiteY327" fmla="*/ 1791319 h 12198480"/>
              <a:gd name="connsiteX328" fmla="*/ 999947 w 2990433"/>
              <a:gd name="connsiteY328" fmla="*/ 1788985 h 12198480"/>
              <a:gd name="connsiteX329" fmla="*/ 1008892 w 2990433"/>
              <a:gd name="connsiteY329" fmla="*/ 1774869 h 12198480"/>
              <a:gd name="connsiteX330" fmla="*/ 1082677 w 2990433"/>
              <a:gd name="connsiteY330" fmla="*/ 1565706 h 12198480"/>
              <a:gd name="connsiteX331" fmla="*/ 1137990 w 2990433"/>
              <a:gd name="connsiteY331" fmla="*/ 1625316 h 12198480"/>
              <a:gd name="connsiteX332" fmla="*/ 1195836 w 2990433"/>
              <a:gd name="connsiteY332" fmla="*/ 1621866 h 12198480"/>
              <a:gd name="connsiteX333" fmla="*/ 1223452 w 2990433"/>
              <a:gd name="connsiteY333" fmla="*/ 1617032 h 12198480"/>
              <a:gd name="connsiteX334" fmla="*/ 1240825 w 2990433"/>
              <a:gd name="connsiteY334" fmla="*/ 1464956 h 12198480"/>
              <a:gd name="connsiteX335" fmla="*/ 1456126 w 2990433"/>
              <a:gd name="connsiteY335" fmla="*/ 61126 h 12198480"/>
              <a:gd name="connsiteX336" fmla="*/ 1664711 w 2990433"/>
              <a:gd name="connsiteY336" fmla="*/ 300498 h 12198480"/>
              <a:gd name="connsiteX337" fmla="*/ 1557928 w 2990433"/>
              <a:gd name="connsiteY337" fmla="*/ 754033 h 12198480"/>
              <a:gd name="connsiteX338" fmla="*/ 1526325 w 2990433"/>
              <a:gd name="connsiteY338" fmla="*/ 1017403 h 12198480"/>
              <a:gd name="connsiteX339" fmla="*/ 1505195 w 2990433"/>
              <a:gd name="connsiteY339" fmla="*/ 1207564 h 12198480"/>
              <a:gd name="connsiteX340" fmla="*/ 1514476 w 2990433"/>
              <a:gd name="connsiteY340" fmla="*/ 1202920 h 12198480"/>
              <a:gd name="connsiteX341" fmla="*/ 1629749 w 2990433"/>
              <a:gd name="connsiteY341" fmla="*/ 1385470 h 12198480"/>
              <a:gd name="connsiteX342" fmla="*/ 1736077 w 2990433"/>
              <a:gd name="connsiteY342" fmla="*/ 1619615 h 12198480"/>
              <a:gd name="connsiteX343" fmla="*/ 1819861 w 2990433"/>
              <a:gd name="connsiteY343" fmla="*/ 1893616 h 12198480"/>
              <a:gd name="connsiteX344" fmla="*/ 1785356 w 2990433"/>
              <a:gd name="connsiteY344" fmla="*/ 2290909 h 12198480"/>
              <a:gd name="connsiteX345" fmla="*/ 1583052 w 2990433"/>
              <a:gd name="connsiteY345" fmla="*/ 2484037 h 12198480"/>
              <a:gd name="connsiteX346" fmla="*/ 1471492 w 2990433"/>
              <a:gd name="connsiteY346" fmla="*/ 2493023 h 12198480"/>
              <a:gd name="connsiteX347" fmla="*/ 1464909 w 2990433"/>
              <a:gd name="connsiteY347" fmla="*/ 2492164 h 12198480"/>
              <a:gd name="connsiteX348" fmla="*/ 1476639 w 2990433"/>
              <a:gd name="connsiteY348" fmla="*/ 2540099 h 12198480"/>
              <a:gd name="connsiteX349" fmla="*/ 1641277 w 2990433"/>
              <a:gd name="connsiteY349" fmla="*/ 3103736 h 12198480"/>
              <a:gd name="connsiteX350" fmla="*/ 1675855 w 2990433"/>
              <a:gd name="connsiteY350" fmla="*/ 3256296 h 12198480"/>
              <a:gd name="connsiteX351" fmla="*/ 1687281 w 2990433"/>
              <a:gd name="connsiteY351" fmla="*/ 3314010 h 12198480"/>
              <a:gd name="connsiteX352" fmla="*/ 1691272 w 2990433"/>
              <a:gd name="connsiteY352" fmla="*/ 3302322 h 12198480"/>
              <a:gd name="connsiteX353" fmla="*/ 1704958 w 2990433"/>
              <a:gd name="connsiteY353" fmla="*/ 3277341 h 12198480"/>
              <a:gd name="connsiteX354" fmla="*/ 1761200 w 2990433"/>
              <a:gd name="connsiteY354" fmla="*/ 3349618 h 12198480"/>
              <a:gd name="connsiteX355" fmla="*/ 1875545 w 2990433"/>
              <a:gd name="connsiteY355" fmla="*/ 3519502 h 12198480"/>
              <a:gd name="connsiteX356" fmla="*/ 2036255 w 2990433"/>
              <a:gd name="connsiteY356" fmla="*/ 3800591 h 12198480"/>
              <a:gd name="connsiteX357" fmla="*/ 2050641 w 2990433"/>
              <a:gd name="connsiteY357" fmla="*/ 3880019 h 12198480"/>
              <a:gd name="connsiteX358" fmla="*/ 2034168 w 2990433"/>
              <a:gd name="connsiteY358" fmla="*/ 4119099 h 12198480"/>
              <a:gd name="connsiteX359" fmla="*/ 2016198 w 2990433"/>
              <a:gd name="connsiteY359" fmla="*/ 4164664 h 12198480"/>
              <a:gd name="connsiteX360" fmla="*/ 2037887 w 2990433"/>
              <a:gd name="connsiteY360" fmla="*/ 4169763 h 12198480"/>
              <a:gd name="connsiteX361" fmla="*/ 2159670 w 2990433"/>
              <a:gd name="connsiteY361" fmla="*/ 4440972 h 12198480"/>
              <a:gd name="connsiteX362" fmla="*/ 2215333 w 2990433"/>
              <a:gd name="connsiteY362" fmla="*/ 4678835 h 12198480"/>
              <a:gd name="connsiteX363" fmla="*/ 2223555 w 2990433"/>
              <a:gd name="connsiteY363" fmla="*/ 4769162 h 12198480"/>
              <a:gd name="connsiteX364" fmla="*/ 2229317 w 2990433"/>
              <a:gd name="connsiteY364" fmla="*/ 4882775 h 12198480"/>
              <a:gd name="connsiteX365" fmla="*/ 2230579 w 2990433"/>
              <a:gd name="connsiteY365" fmla="*/ 4885189 h 12198480"/>
              <a:gd name="connsiteX366" fmla="*/ 2231770 w 2990433"/>
              <a:gd name="connsiteY366" fmla="*/ 4904438 h 12198480"/>
              <a:gd name="connsiteX367" fmla="*/ 2230707 w 2990433"/>
              <a:gd name="connsiteY367" fmla="*/ 4910184 h 12198480"/>
              <a:gd name="connsiteX368" fmla="*/ 2231559 w 2990433"/>
              <a:gd name="connsiteY368" fmla="*/ 4926980 h 12198480"/>
              <a:gd name="connsiteX369" fmla="*/ 2231537 w 2990433"/>
              <a:gd name="connsiteY369" fmla="*/ 4974937 h 12198480"/>
              <a:gd name="connsiteX370" fmla="*/ 2251216 w 2990433"/>
              <a:gd name="connsiteY370" fmla="*/ 4992346 h 12198480"/>
              <a:gd name="connsiteX371" fmla="*/ 2332179 w 2990433"/>
              <a:gd name="connsiteY371" fmla="*/ 5037589 h 12198480"/>
              <a:gd name="connsiteX372" fmla="*/ 2331881 w 2990433"/>
              <a:gd name="connsiteY372" fmla="*/ 5069439 h 12198480"/>
              <a:gd name="connsiteX373" fmla="*/ 2332017 w 2990433"/>
              <a:gd name="connsiteY373" fmla="*/ 5072288 h 12198480"/>
              <a:gd name="connsiteX374" fmla="*/ 2319479 w 2990433"/>
              <a:gd name="connsiteY374" fmla="*/ 5062989 h 12198480"/>
              <a:gd name="connsiteX375" fmla="*/ 2274037 w 2990433"/>
              <a:gd name="connsiteY375" fmla="*/ 5041657 h 12198480"/>
              <a:gd name="connsiteX376" fmla="*/ 2231513 w 2990433"/>
              <a:gd name="connsiteY376" fmla="*/ 5025390 h 12198480"/>
              <a:gd name="connsiteX377" fmla="*/ 2231491 w 2990433"/>
              <a:gd name="connsiteY377" fmla="*/ 5072409 h 12198480"/>
              <a:gd name="connsiteX378" fmla="*/ 2187687 w 2990433"/>
              <a:gd name="connsiteY378" fmla="*/ 5343043 h 12198480"/>
              <a:gd name="connsiteX379" fmla="*/ 2028381 w 2990433"/>
              <a:gd name="connsiteY379" fmla="*/ 5774965 h 12198480"/>
              <a:gd name="connsiteX380" fmla="*/ 1840603 w 2990433"/>
              <a:gd name="connsiteY380" fmla="*/ 5992496 h 12198480"/>
              <a:gd name="connsiteX381" fmla="*/ 1835982 w 2990433"/>
              <a:gd name="connsiteY381" fmla="*/ 6007756 h 12198480"/>
              <a:gd name="connsiteX382" fmla="*/ 1876251 w 2990433"/>
              <a:gd name="connsiteY382" fmla="*/ 6076947 h 12198480"/>
              <a:gd name="connsiteX383" fmla="*/ 2045960 w 2990433"/>
              <a:gd name="connsiteY383" fmla="*/ 6459933 h 12198480"/>
              <a:gd name="connsiteX384" fmla="*/ 2167626 w 2990433"/>
              <a:gd name="connsiteY384" fmla="*/ 6670694 h 12198480"/>
              <a:gd name="connsiteX385" fmla="*/ 2325572 w 2990433"/>
              <a:gd name="connsiteY385" fmla="*/ 6893438 h 12198480"/>
              <a:gd name="connsiteX386" fmla="*/ 2396565 w 2990433"/>
              <a:gd name="connsiteY386" fmla="*/ 7137211 h 12198480"/>
              <a:gd name="connsiteX387" fmla="*/ 2295710 w 2990433"/>
              <a:gd name="connsiteY387" fmla="*/ 6968861 h 12198480"/>
              <a:gd name="connsiteX388" fmla="*/ 2163925 w 2990433"/>
              <a:gd name="connsiteY388" fmla="*/ 6861366 h 12198480"/>
              <a:gd name="connsiteX389" fmla="*/ 2214679 w 2990433"/>
              <a:gd name="connsiteY389" fmla="*/ 7311671 h 12198480"/>
              <a:gd name="connsiteX390" fmla="*/ 2255811 w 2990433"/>
              <a:gd name="connsiteY390" fmla="*/ 7630866 h 12198480"/>
              <a:gd name="connsiteX391" fmla="*/ 2338566 w 2990433"/>
              <a:gd name="connsiteY391" fmla="*/ 8034884 h 12198480"/>
              <a:gd name="connsiteX392" fmla="*/ 2267161 w 2990433"/>
              <a:gd name="connsiteY392" fmla="*/ 8508801 h 12198480"/>
              <a:gd name="connsiteX393" fmla="*/ 2062900 w 2990433"/>
              <a:gd name="connsiteY393" fmla="*/ 8860658 h 12198480"/>
              <a:gd name="connsiteX394" fmla="*/ 2046767 w 2990433"/>
              <a:gd name="connsiteY394" fmla="*/ 8875712 h 12198480"/>
              <a:gd name="connsiteX395" fmla="*/ 2083683 w 2990433"/>
              <a:gd name="connsiteY395" fmla="*/ 9005682 h 12198480"/>
              <a:gd name="connsiteX396" fmla="*/ 2321842 w 2990433"/>
              <a:gd name="connsiteY396" fmla="*/ 9599142 h 12198480"/>
              <a:gd name="connsiteX397" fmla="*/ 2589810 w 2990433"/>
              <a:gd name="connsiteY397" fmla="*/ 10127040 h 12198480"/>
              <a:gd name="connsiteX398" fmla="*/ 2621430 w 2990433"/>
              <a:gd name="connsiteY398" fmla="*/ 10195386 h 12198480"/>
              <a:gd name="connsiteX399" fmla="*/ 2644425 w 2990433"/>
              <a:gd name="connsiteY399" fmla="*/ 10177151 h 12198480"/>
              <a:gd name="connsiteX400" fmla="*/ 2693926 w 2990433"/>
              <a:gd name="connsiteY400" fmla="*/ 10157600 h 12198480"/>
              <a:gd name="connsiteX401" fmla="*/ 2749239 w 2990433"/>
              <a:gd name="connsiteY401" fmla="*/ 10217210 h 12198480"/>
              <a:gd name="connsiteX402" fmla="*/ 2855215 w 2990433"/>
              <a:gd name="connsiteY402" fmla="*/ 10273101 h 12198480"/>
              <a:gd name="connsiteX403" fmla="*/ 2905300 w 2990433"/>
              <a:gd name="connsiteY403" fmla="*/ 10434969 h 12198480"/>
              <a:gd name="connsiteX404" fmla="*/ 2687779 w 2990433"/>
              <a:gd name="connsiteY404" fmla="*/ 5494789 h 12198480"/>
              <a:gd name="connsiteX405" fmla="*/ 2497279 w 2990433"/>
              <a:gd name="connsiteY405" fmla="*/ 5418589 h 12198480"/>
              <a:gd name="connsiteX406" fmla="*/ 2471879 w 2990433"/>
              <a:gd name="connsiteY406" fmla="*/ 5253489 h 12198480"/>
              <a:gd name="connsiteX407" fmla="*/ 2382979 w 2990433"/>
              <a:gd name="connsiteY407" fmla="*/ 5189989 h 12198480"/>
              <a:gd name="connsiteX408" fmla="*/ 2281379 w 2990433"/>
              <a:gd name="connsiteY408" fmla="*/ 5189989 h 12198480"/>
              <a:gd name="connsiteX409" fmla="*/ 2342399 w 2990433"/>
              <a:gd name="connsiteY409" fmla="*/ 5143853 h 12198480"/>
              <a:gd name="connsiteX410" fmla="*/ 2352836 w 2990433"/>
              <a:gd name="connsiteY410" fmla="*/ 5131914 h 12198480"/>
              <a:gd name="connsiteX411" fmla="*/ 2357579 w 2990433"/>
              <a:gd name="connsiteY411" fmla="*/ 5151889 h 12198480"/>
              <a:gd name="connsiteX412" fmla="*/ 2471879 w 2990433"/>
              <a:gd name="connsiteY412" fmla="*/ 5215390 h 12198480"/>
              <a:gd name="connsiteX413" fmla="*/ 2522679 w 2990433"/>
              <a:gd name="connsiteY413" fmla="*/ 5266189 h 12198480"/>
              <a:gd name="connsiteX414" fmla="*/ 2522679 w 2990433"/>
              <a:gd name="connsiteY414" fmla="*/ 5393190 h 12198480"/>
              <a:gd name="connsiteX415" fmla="*/ 2687779 w 2990433"/>
              <a:gd name="connsiteY415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570181 w 2990433"/>
              <a:gd name="connsiteY215" fmla="*/ 7197641 h 12198480"/>
              <a:gd name="connsiteX216" fmla="*/ 376157 w 2990433"/>
              <a:gd name="connsiteY216" fmla="*/ 7205962 h 12198480"/>
              <a:gd name="connsiteX217" fmla="*/ 701723 w 2990433"/>
              <a:gd name="connsiteY217" fmla="*/ 6610934 h 12198480"/>
              <a:gd name="connsiteX218" fmla="*/ 1257515 w 2990433"/>
              <a:gd name="connsiteY218" fmla="*/ 6722944 h 12198480"/>
              <a:gd name="connsiteX219" fmla="*/ 1602512 w 2990433"/>
              <a:gd name="connsiteY219" fmla="*/ 6391998 h 12198480"/>
              <a:gd name="connsiteX220" fmla="*/ 1641089 w 2990433"/>
              <a:gd name="connsiteY220" fmla="*/ 6223622 h 12198480"/>
              <a:gd name="connsiteX221" fmla="*/ 1663064 w 2990433"/>
              <a:gd name="connsiteY221" fmla="*/ 6143515 h 12198480"/>
              <a:gd name="connsiteX222" fmla="*/ 1664886 w 2990433"/>
              <a:gd name="connsiteY222" fmla="*/ 6136926 h 12198480"/>
              <a:gd name="connsiteX223" fmla="*/ 1657185 w 2990433"/>
              <a:gd name="connsiteY223" fmla="*/ 5961789 h 12198480"/>
              <a:gd name="connsiteX224" fmla="*/ 1655491 w 2990433"/>
              <a:gd name="connsiteY224" fmla="*/ 5725932 h 12198480"/>
              <a:gd name="connsiteX225" fmla="*/ 1660212 w 2990433"/>
              <a:gd name="connsiteY225" fmla="*/ 5664130 h 12198480"/>
              <a:gd name="connsiteX226" fmla="*/ 1652701 w 2990433"/>
              <a:gd name="connsiteY226" fmla="*/ 5687935 h 12198480"/>
              <a:gd name="connsiteX227" fmla="*/ 1602038 w 2990433"/>
              <a:gd name="connsiteY227" fmla="*/ 5691654 h 12198480"/>
              <a:gd name="connsiteX228" fmla="*/ 1574846 w 2990433"/>
              <a:gd name="connsiteY228" fmla="*/ 5668181 h 12198480"/>
              <a:gd name="connsiteX229" fmla="*/ 1484325 w 2990433"/>
              <a:gd name="connsiteY229" fmla="*/ 5649358 h 12198480"/>
              <a:gd name="connsiteX230" fmla="*/ 1397523 w 2990433"/>
              <a:gd name="connsiteY230" fmla="*/ 5681198 h 12198480"/>
              <a:gd name="connsiteX231" fmla="*/ 1274583 w 2990433"/>
              <a:gd name="connsiteY231" fmla="*/ 5741160 h 12198480"/>
              <a:gd name="connsiteX232" fmla="*/ 1211254 w 2990433"/>
              <a:gd name="connsiteY232" fmla="*/ 5745809 h 12198480"/>
              <a:gd name="connsiteX233" fmla="*/ 1131890 w 2990433"/>
              <a:gd name="connsiteY233" fmla="*/ 5878977 h 12198480"/>
              <a:gd name="connsiteX234" fmla="*/ 1079367 w 2990433"/>
              <a:gd name="connsiteY234" fmla="*/ 5857365 h 12198480"/>
              <a:gd name="connsiteX235" fmla="*/ 987916 w 2990433"/>
              <a:gd name="connsiteY235" fmla="*/ 5825875 h 12198480"/>
              <a:gd name="connsiteX236" fmla="*/ 891238 w 2990433"/>
              <a:gd name="connsiteY236" fmla="*/ 5896643 h 12198480"/>
              <a:gd name="connsiteX237" fmla="*/ 817102 w 2990433"/>
              <a:gd name="connsiteY237" fmla="*/ 5927553 h 12198480"/>
              <a:gd name="connsiteX238" fmla="*/ 732738 w 2990433"/>
              <a:gd name="connsiteY238" fmla="*/ 5819139 h 12198480"/>
              <a:gd name="connsiteX239" fmla="*/ 644077 w 2990433"/>
              <a:gd name="connsiteY239" fmla="*/ 5825647 h 12198480"/>
              <a:gd name="connsiteX240" fmla="*/ 567151 w 2990433"/>
              <a:gd name="connsiteY240" fmla="*/ 5818560 h 12198480"/>
              <a:gd name="connsiteX241" fmla="*/ 636638 w 2990433"/>
              <a:gd name="connsiteY241" fmla="*/ 5724320 h 12198480"/>
              <a:gd name="connsiteX242" fmla="*/ 734247 w 2990433"/>
              <a:gd name="connsiteY242" fmla="*/ 5666219 h 12198480"/>
              <a:gd name="connsiteX243" fmla="*/ 781542 w 2990433"/>
              <a:gd name="connsiteY243" fmla="*/ 5790088 h 12198480"/>
              <a:gd name="connsiteX244" fmla="*/ 911920 w 2990433"/>
              <a:gd name="connsiteY244" fmla="*/ 5831453 h 12198480"/>
              <a:gd name="connsiteX245" fmla="*/ 968742 w 2990433"/>
              <a:gd name="connsiteY245" fmla="*/ 5738143 h 12198480"/>
              <a:gd name="connsiteX246" fmla="*/ 1036720 w 2990433"/>
              <a:gd name="connsiteY246" fmla="*/ 5796824 h 12198480"/>
              <a:gd name="connsiteX247" fmla="*/ 1148854 w 2990433"/>
              <a:gd name="connsiteY247" fmla="*/ 5763124 h 12198480"/>
              <a:gd name="connsiteX248" fmla="*/ 1242743 w 2990433"/>
              <a:gd name="connsiteY248" fmla="*/ 5654358 h 12198480"/>
              <a:gd name="connsiteX249" fmla="*/ 1308862 w 2990433"/>
              <a:gd name="connsiteY249" fmla="*/ 5687707 h 12198480"/>
              <a:gd name="connsiteX250" fmla="*/ 1390085 w 2990433"/>
              <a:gd name="connsiteY250" fmla="*/ 5579871 h 12198480"/>
              <a:gd name="connsiteX251" fmla="*/ 1513025 w 2990433"/>
              <a:gd name="connsiteY251" fmla="*/ 5519910 h 12198480"/>
              <a:gd name="connsiteX252" fmla="*/ 1656999 w 2990433"/>
              <a:gd name="connsiteY252" fmla="*/ 5573012 h 12198480"/>
              <a:gd name="connsiteX253" fmla="*/ 1665482 w 2990433"/>
              <a:gd name="connsiteY253" fmla="*/ 5595143 h 12198480"/>
              <a:gd name="connsiteX254" fmla="*/ 1670914 w 2990433"/>
              <a:gd name="connsiteY254" fmla="*/ 5524038 h 12198480"/>
              <a:gd name="connsiteX255" fmla="*/ 1722087 w 2990433"/>
              <a:gd name="connsiteY255" fmla="*/ 5104432 h 12198480"/>
              <a:gd name="connsiteX256" fmla="*/ 1729624 w 2990433"/>
              <a:gd name="connsiteY256" fmla="*/ 4932963 h 12198480"/>
              <a:gd name="connsiteX257" fmla="*/ 1728945 w 2990433"/>
              <a:gd name="connsiteY257" fmla="*/ 4936295 h 12198480"/>
              <a:gd name="connsiteX258" fmla="*/ 1667682 w 2990433"/>
              <a:gd name="connsiteY258" fmla="*/ 5024658 h 12198480"/>
              <a:gd name="connsiteX259" fmla="*/ 1645718 w 2990433"/>
              <a:gd name="connsiteY259" fmla="*/ 4898928 h 12198480"/>
              <a:gd name="connsiteX260" fmla="*/ 1543461 w 2990433"/>
              <a:gd name="connsiteY260" fmla="*/ 4893701 h 12198480"/>
              <a:gd name="connsiteX261" fmla="*/ 1530216 w 2990433"/>
              <a:gd name="connsiteY261" fmla="*/ 5060217 h 12198480"/>
              <a:gd name="connsiteX262" fmla="*/ 1455151 w 2990433"/>
              <a:gd name="connsiteY262" fmla="*/ 5078462 h 12198480"/>
              <a:gd name="connsiteX263" fmla="*/ 1402049 w 2990433"/>
              <a:gd name="connsiteY263" fmla="*/ 5222436 h 12198480"/>
              <a:gd name="connsiteX264" fmla="*/ 1323264 w 2990433"/>
              <a:gd name="connsiteY264" fmla="*/ 5190018 h 12198480"/>
              <a:gd name="connsiteX265" fmla="*/ 1235532 w 2990433"/>
              <a:gd name="connsiteY265" fmla="*/ 5209192 h 12198480"/>
              <a:gd name="connsiteX266" fmla="*/ 1143503 w 2990433"/>
              <a:gd name="connsiteY266" fmla="*/ 5343289 h 12198480"/>
              <a:gd name="connsiteX267" fmla="*/ 1136994 w 2990433"/>
              <a:gd name="connsiteY267" fmla="*/ 5254627 h 12198480"/>
              <a:gd name="connsiteX268" fmla="*/ 1166624 w 2990433"/>
              <a:gd name="connsiteY268" fmla="*/ 5137845 h 12198480"/>
              <a:gd name="connsiteX269" fmla="*/ 1239830 w 2990433"/>
              <a:gd name="connsiteY269" fmla="*/ 5094268 h 12198480"/>
              <a:gd name="connsiteX270" fmla="*/ 1341157 w 2990433"/>
              <a:gd name="connsiteY270" fmla="*/ 5086830 h 12198480"/>
              <a:gd name="connsiteX271" fmla="*/ 1383453 w 2990433"/>
              <a:gd name="connsiteY271" fmla="*/ 4969119 h 12198480"/>
              <a:gd name="connsiteX272" fmla="*/ 1463746 w 2990433"/>
              <a:gd name="connsiteY272" fmla="*/ 4848616 h 12198480"/>
              <a:gd name="connsiteX273" fmla="*/ 1550548 w 2990433"/>
              <a:gd name="connsiteY273" fmla="*/ 4816776 h 12198480"/>
              <a:gd name="connsiteX274" fmla="*/ 1629333 w 2990433"/>
              <a:gd name="connsiteY274" fmla="*/ 4849195 h 12198480"/>
              <a:gd name="connsiteX275" fmla="*/ 1720384 w 2990433"/>
              <a:gd name="connsiteY275" fmla="*/ 4886086 h 12198480"/>
              <a:gd name="connsiteX276" fmla="*/ 1731086 w 2990433"/>
              <a:gd name="connsiteY276" fmla="*/ 4899710 h 12198480"/>
              <a:gd name="connsiteX277" fmla="*/ 1732520 w 2990433"/>
              <a:gd name="connsiteY277" fmla="*/ 4867088 h 12198480"/>
              <a:gd name="connsiteX278" fmla="*/ 1722721 w 2990433"/>
              <a:gd name="connsiteY278" fmla="*/ 4583180 h 12198480"/>
              <a:gd name="connsiteX279" fmla="*/ 1714369 w 2990433"/>
              <a:gd name="connsiteY279" fmla="*/ 4464849 h 12198480"/>
              <a:gd name="connsiteX280" fmla="*/ 1617825 w 2990433"/>
              <a:gd name="connsiteY280" fmla="*/ 4518951 h 12198480"/>
              <a:gd name="connsiteX281" fmla="*/ 1325579 w 2990433"/>
              <a:gd name="connsiteY281" fmla="*/ 4527670 h 12198480"/>
              <a:gd name="connsiteX282" fmla="*/ 1162249 w 2990433"/>
              <a:gd name="connsiteY282" fmla="*/ 4631733 h 12198480"/>
              <a:gd name="connsiteX283" fmla="*/ 841156 w 2990433"/>
              <a:gd name="connsiteY283" fmla="*/ 4779857 h 12198480"/>
              <a:gd name="connsiteX284" fmla="*/ 674680 w 2990433"/>
              <a:gd name="connsiteY284" fmla="*/ 4898578 h 12198480"/>
              <a:gd name="connsiteX285" fmla="*/ 491800 w 2990433"/>
              <a:gd name="connsiteY285" fmla="*/ 5068396 h 12198480"/>
              <a:gd name="connsiteX286" fmla="*/ 269731 w 2990433"/>
              <a:gd name="connsiteY286" fmla="*/ 5159832 h 12198480"/>
              <a:gd name="connsiteX287" fmla="*/ 152165 w 2990433"/>
              <a:gd name="connsiteY287" fmla="*/ 5185958 h 12198480"/>
              <a:gd name="connsiteX288" fmla="*/ 112977 w 2990433"/>
              <a:gd name="connsiteY288" fmla="*/ 5068402 h 12198480"/>
              <a:gd name="connsiteX289" fmla="*/ 447399 w 2990433"/>
              <a:gd name="connsiteY289" fmla="*/ 4892870 h 12198480"/>
              <a:gd name="connsiteX290" fmla="*/ 760443 w 2990433"/>
              <a:gd name="connsiteY290" fmla="*/ 4570830 h 12198480"/>
              <a:gd name="connsiteX291" fmla="*/ 974561 w 2990433"/>
              <a:gd name="connsiteY291" fmla="*/ 4507682 h 12198480"/>
              <a:gd name="connsiteX292" fmla="*/ 1352419 w 2990433"/>
              <a:gd name="connsiteY292" fmla="*/ 4372890 h 12198480"/>
              <a:gd name="connsiteX293" fmla="*/ 1554144 w 2990433"/>
              <a:gd name="connsiteY293" fmla="*/ 4345348 h 12198480"/>
              <a:gd name="connsiteX294" fmla="*/ 1674295 w 2990433"/>
              <a:gd name="connsiteY294" fmla="*/ 4247388 h 12198480"/>
              <a:gd name="connsiteX295" fmla="*/ 1698622 w 2990433"/>
              <a:gd name="connsiteY295" fmla="*/ 4246884 h 12198480"/>
              <a:gd name="connsiteX296" fmla="*/ 1672817 w 2990433"/>
              <a:gd name="connsiteY296" fmla="*/ 3960282 h 12198480"/>
              <a:gd name="connsiteX297" fmla="*/ 1647909 w 2990433"/>
              <a:gd name="connsiteY297" fmla="*/ 3714490 h 12198480"/>
              <a:gd name="connsiteX298" fmla="*/ 1563773 w 2990433"/>
              <a:gd name="connsiteY298" fmla="*/ 3262236 h 12198480"/>
              <a:gd name="connsiteX299" fmla="*/ 1427114 w 2990433"/>
              <a:gd name="connsiteY299" fmla="*/ 2788369 h 12198480"/>
              <a:gd name="connsiteX300" fmla="*/ 1377245 w 2990433"/>
              <a:gd name="connsiteY300" fmla="*/ 2610469 h 12198480"/>
              <a:gd name="connsiteX301" fmla="*/ 1344141 w 2990433"/>
              <a:gd name="connsiteY301" fmla="*/ 2493125 h 12198480"/>
              <a:gd name="connsiteX302" fmla="*/ 1325222 w 2990433"/>
              <a:gd name="connsiteY302" fmla="*/ 2498090 h 12198480"/>
              <a:gd name="connsiteX303" fmla="*/ 1219460 w 2990433"/>
              <a:gd name="connsiteY303" fmla="*/ 2561666 h 12198480"/>
              <a:gd name="connsiteX304" fmla="*/ 1067820 w 2990433"/>
              <a:gd name="connsiteY304" fmla="*/ 2751076 h 12198480"/>
              <a:gd name="connsiteX305" fmla="*/ 956037 w 2990433"/>
              <a:gd name="connsiteY305" fmla="*/ 2963027 h 12198480"/>
              <a:gd name="connsiteX306" fmla="*/ 812414 w 2990433"/>
              <a:gd name="connsiteY306" fmla="*/ 3088179 h 12198480"/>
              <a:gd name="connsiteX307" fmla="*/ 600813 w 2990433"/>
              <a:gd name="connsiteY307" fmla="*/ 3154649 h 12198480"/>
              <a:gd name="connsiteX308" fmla="*/ 507502 w 2990433"/>
              <a:gd name="connsiteY308" fmla="*/ 3097828 h 12198480"/>
              <a:gd name="connsiteX309" fmla="*/ 355160 w 2990433"/>
              <a:gd name="connsiteY309" fmla="*/ 2930732 h 12198480"/>
              <a:gd name="connsiteX310" fmla="*/ 32933 w 2990433"/>
              <a:gd name="connsiteY310" fmla="*/ 2877981 h 12198480"/>
              <a:gd name="connsiteX311" fmla="*/ 52687 w 2990433"/>
              <a:gd name="connsiteY311" fmla="*/ 2800127 h 12198480"/>
              <a:gd name="connsiteX312" fmla="*/ 374913 w 2990433"/>
              <a:gd name="connsiteY312" fmla="*/ 2852876 h 12198480"/>
              <a:gd name="connsiteX313" fmla="*/ 651125 w 2990433"/>
              <a:gd name="connsiteY313" fmla="*/ 2972676 h 12198480"/>
              <a:gd name="connsiteX314" fmla="*/ 881550 w 2990433"/>
              <a:gd name="connsiteY314" fmla="*/ 2815685 h 12198480"/>
              <a:gd name="connsiteX315" fmla="*/ 984386 w 2990433"/>
              <a:gd name="connsiteY315" fmla="*/ 2655326 h 12198480"/>
              <a:gd name="connsiteX316" fmla="*/ 1182041 w 2990433"/>
              <a:gd name="connsiteY316" fmla="*/ 2398868 h 12198480"/>
              <a:gd name="connsiteX317" fmla="*/ 1295379 w 2990433"/>
              <a:gd name="connsiteY317" fmla="*/ 2316531 h 12198480"/>
              <a:gd name="connsiteX318" fmla="*/ 1296440 w 2990433"/>
              <a:gd name="connsiteY318" fmla="*/ 2315986 h 12198480"/>
              <a:gd name="connsiteX319" fmla="*/ 1266198 w 2990433"/>
              <a:gd name="connsiteY319" fmla="*/ 2198194 h 12198480"/>
              <a:gd name="connsiteX320" fmla="*/ 1230142 w 2990433"/>
              <a:gd name="connsiteY320" fmla="*/ 2013310 h 12198480"/>
              <a:gd name="connsiteX321" fmla="*/ 1218901 w 2990433"/>
              <a:gd name="connsiteY321" fmla="*/ 1656882 h 12198480"/>
              <a:gd name="connsiteX322" fmla="*/ 1220346 w 2990433"/>
              <a:gd name="connsiteY322" fmla="*/ 1644227 h 12198480"/>
              <a:gd name="connsiteX323" fmla="*/ 1219803 w 2990433"/>
              <a:gd name="connsiteY323" fmla="*/ 1644779 h 12198480"/>
              <a:gd name="connsiteX324" fmla="*/ 1179707 w 2990433"/>
              <a:gd name="connsiteY324" fmla="*/ 1673192 h 12198480"/>
              <a:gd name="connsiteX325" fmla="*/ 1091045 w 2990433"/>
              <a:gd name="connsiteY325" fmla="*/ 1679700 h 12198480"/>
              <a:gd name="connsiteX326" fmla="*/ 1035154 w 2990433"/>
              <a:gd name="connsiteY326" fmla="*/ 1785675 h 12198480"/>
              <a:gd name="connsiteX327" fmla="*/ 1012487 w 2990433"/>
              <a:gd name="connsiteY327" fmla="*/ 1791319 h 12198480"/>
              <a:gd name="connsiteX328" fmla="*/ 999947 w 2990433"/>
              <a:gd name="connsiteY328" fmla="*/ 1788985 h 12198480"/>
              <a:gd name="connsiteX329" fmla="*/ 1008892 w 2990433"/>
              <a:gd name="connsiteY329" fmla="*/ 1774869 h 12198480"/>
              <a:gd name="connsiteX330" fmla="*/ 1082677 w 2990433"/>
              <a:gd name="connsiteY330" fmla="*/ 1565706 h 12198480"/>
              <a:gd name="connsiteX331" fmla="*/ 1137990 w 2990433"/>
              <a:gd name="connsiteY331" fmla="*/ 1625316 h 12198480"/>
              <a:gd name="connsiteX332" fmla="*/ 1195836 w 2990433"/>
              <a:gd name="connsiteY332" fmla="*/ 1621866 h 12198480"/>
              <a:gd name="connsiteX333" fmla="*/ 1223452 w 2990433"/>
              <a:gd name="connsiteY333" fmla="*/ 1617032 h 12198480"/>
              <a:gd name="connsiteX334" fmla="*/ 1240825 w 2990433"/>
              <a:gd name="connsiteY334" fmla="*/ 1464956 h 12198480"/>
              <a:gd name="connsiteX335" fmla="*/ 1456126 w 2990433"/>
              <a:gd name="connsiteY335" fmla="*/ 61126 h 12198480"/>
              <a:gd name="connsiteX336" fmla="*/ 1664711 w 2990433"/>
              <a:gd name="connsiteY336" fmla="*/ 300498 h 12198480"/>
              <a:gd name="connsiteX337" fmla="*/ 1557928 w 2990433"/>
              <a:gd name="connsiteY337" fmla="*/ 754033 h 12198480"/>
              <a:gd name="connsiteX338" fmla="*/ 1526325 w 2990433"/>
              <a:gd name="connsiteY338" fmla="*/ 1017403 h 12198480"/>
              <a:gd name="connsiteX339" fmla="*/ 1505195 w 2990433"/>
              <a:gd name="connsiteY339" fmla="*/ 1207564 h 12198480"/>
              <a:gd name="connsiteX340" fmla="*/ 1514476 w 2990433"/>
              <a:gd name="connsiteY340" fmla="*/ 1202920 h 12198480"/>
              <a:gd name="connsiteX341" fmla="*/ 1629749 w 2990433"/>
              <a:gd name="connsiteY341" fmla="*/ 1385470 h 12198480"/>
              <a:gd name="connsiteX342" fmla="*/ 1736077 w 2990433"/>
              <a:gd name="connsiteY342" fmla="*/ 1619615 h 12198480"/>
              <a:gd name="connsiteX343" fmla="*/ 1819861 w 2990433"/>
              <a:gd name="connsiteY343" fmla="*/ 1893616 h 12198480"/>
              <a:gd name="connsiteX344" fmla="*/ 1785356 w 2990433"/>
              <a:gd name="connsiteY344" fmla="*/ 2290909 h 12198480"/>
              <a:gd name="connsiteX345" fmla="*/ 1583052 w 2990433"/>
              <a:gd name="connsiteY345" fmla="*/ 2484037 h 12198480"/>
              <a:gd name="connsiteX346" fmla="*/ 1471492 w 2990433"/>
              <a:gd name="connsiteY346" fmla="*/ 2493023 h 12198480"/>
              <a:gd name="connsiteX347" fmla="*/ 1464909 w 2990433"/>
              <a:gd name="connsiteY347" fmla="*/ 2492164 h 12198480"/>
              <a:gd name="connsiteX348" fmla="*/ 1476639 w 2990433"/>
              <a:gd name="connsiteY348" fmla="*/ 2540099 h 12198480"/>
              <a:gd name="connsiteX349" fmla="*/ 1641277 w 2990433"/>
              <a:gd name="connsiteY349" fmla="*/ 3103736 h 12198480"/>
              <a:gd name="connsiteX350" fmla="*/ 1675855 w 2990433"/>
              <a:gd name="connsiteY350" fmla="*/ 3256296 h 12198480"/>
              <a:gd name="connsiteX351" fmla="*/ 1687281 w 2990433"/>
              <a:gd name="connsiteY351" fmla="*/ 3314010 h 12198480"/>
              <a:gd name="connsiteX352" fmla="*/ 1691272 w 2990433"/>
              <a:gd name="connsiteY352" fmla="*/ 3302322 h 12198480"/>
              <a:gd name="connsiteX353" fmla="*/ 1704958 w 2990433"/>
              <a:gd name="connsiteY353" fmla="*/ 3277341 h 12198480"/>
              <a:gd name="connsiteX354" fmla="*/ 1761200 w 2990433"/>
              <a:gd name="connsiteY354" fmla="*/ 3349618 h 12198480"/>
              <a:gd name="connsiteX355" fmla="*/ 1875545 w 2990433"/>
              <a:gd name="connsiteY355" fmla="*/ 3519502 h 12198480"/>
              <a:gd name="connsiteX356" fmla="*/ 2036255 w 2990433"/>
              <a:gd name="connsiteY356" fmla="*/ 3800591 h 12198480"/>
              <a:gd name="connsiteX357" fmla="*/ 2050641 w 2990433"/>
              <a:gd name="connsiteY357" fmla="*/ 3880019 h 12198480"/>
              <a:gd name="connsiteX358" fmla="*/ 2034168 w 2990433"/>
              <a:gd name="connsiteY358" fmla="*/ 4119099 h 12198480"/>
              <a:gd name="connsiteX359" fmla="*/ 2016198 w 2990433"/>
              <a:gd name="connsiteY359" fmla="*/ 4164664 h 12198480"/>
              <a:gd name="connsiteX360" fmla="*/ 2037887 w 2990433"/>
              <a:gd name="connsiteY360" fmla="*/ 4169763 h 12198480"/>
              <a:gd name="connsiteX361" fmla="*/ 2159670 w 2990433"/>
              <a:gd name="connsiteY361" fmla="*/ 4440972 h 12198480"/>
              <a:gd name="connsiteX362" fmla="*/ 2215333 w 2990433"/>
              <a:gd name="connsiteY362" fmla="*/ 4678835 h 12198480"/>
              <a:gd name="connsiteX363" fmla="*/ 2223555 w 2990433"/>
              <a:gd name="connsiteY363" fmla="*/ 4769162 h 12198480"/>
              <a:gd name="connsiteX364" fmla="*/ 2229317 w 2990433"/>
              <a:gd name="connsiteY364" fmla="*/ 4882775 h 12198480"/>
              <a:gd name="connsiteX365" fmla="*/ 2230579 w 2990433"/>
              <a:gd name="connsiteY365" fmla="*/ 4885189 h 12198480"/>
              <a:gd name="connsiteX366" fmla="*/ 2231770 w 2990433"/>
              <a:gd name="connsiteY366" fmla="*/ 4904438 h 12198480"/>
              <a:gd name="connsiteX367" fmla="*/ 2230707 w 2990433"/>
              <a:gd name="connsiteY367" fmla="*/ 4910184 h 12198480"/>
              <a:gd name="connsiteX368" fmla="*/ 2231559 w 2990433"/>
              <a:gd name="connsiteY368" fmla="*/ 4926980 h 12198480"/>
              <a:gd name="connsiteX369" fmla="*/ 2231537 w 2990433"/>
              <a:gd name="connsiteY369" fmla="*/ 4974937 h 12198480"/>
              <a:gd name="connsiteX370" fmla="*/ 2251216 w 2990433"/>
              <a:gd name="connsiteY370" fmla="*/ 4992346 h 12198480"/>
              <a:gd name="connsiteX371" fmla="*/ 2332179 w 2990433"/>
              <a:gd name="connsiteY371" fmla="*/ 5037589 h 12198480"/>
              <a:gd name="connsiteX372" fmla="*/ 2331881 w 2990433"/>
              <a:gd name="connsiteY372" fmla="*/ 5069439 h 12198480"/>
              <a:gd name="connsiteX373" fmla="*/ 2332017 w 2990433"/>
              <a:gd name="connsiteY373" fmla="*/ 5072288 h 12198480"/>
              <a:gd name="connsiteX374" fmla="*/ 2319479 w 2990433"/>
              <a:gd name="connsiteY374" fmla="*/ 5062989 h 12198480"/>
              <a:gd name="connsiteX375" fmla="*/ 2274037 w 2990433"/>
              <a:gd name="connsiteY375" fmla="*/ 5041657 h 12198480"/>
              <a:gd name="connsiteX376" fmla="*/ 2231513 w 2990433"/>
              <a:gd name="connsiteY376" fmla="*/ 5025390 h 12198480"/>
              <a:gd name="connsiteX377" fmla="*/ 2231491 w 2990433"/>
              <a:gd name="connsiteY377" fmla="*/ 5072409 h 12198480"/>
              <a:gd name="connsiteX378" fmla="*/ 2187687 w 2990433"/>
              <a:gd name="connsiteY378" fmla="*/ 5343043 h 12198480"/>
              <a:gd name="connsiteX379" fmla="*/ 2028381 w 2990433"/>
              <a:gd name="connsiteY379" fmla="*/ 5774965 h 12198480"/>
              <a:gd name="connsiteX380" fmla="*/ 1840603 w 2990433"/>
              <a:gd name="connsiteY380" fmla="*/ 5992496 h 12198480"/>
              <a:gd name="connsiteX381" fmla="*/ 1835982 w 2990433"/>
              <a:gd name="connsiteY381" fmla="*/ 6007756 h 12198480"/>
              <a:gd name="connsiteX382" fmla="*/ 1876251 w 2990433"/>
              <a:gd name="connsiteY382" fmla="*/ 6076947 h 12198480"/>
              <a:gd name="connsiteX383" fmla="*/ 2045960 w 2990433"/>
              <a:gd name="connsiteY383" fmla="*/ 6459933 h 12198480"/>
              <a:gd name="connsiteX384" fmla="*/ 2167626 w 2990433"/>
              <a:gd name="connsiteY384" fmla="*/ 6670694 h 12198480"/>
              <a:gd name="connsiteX385" fmla="*/ 2325572 w 2990433"/>
              <a:gd name="connsiteY385" fmla="*/ 6893438 h 12198480"/>
              <a:gd name="connsiteX386" fmla="*/ 2396565 w 2990433"/>
              <a:gd name="connsiteY386" fmla="*/ 7137211 h 12198480"/>
              <a:gd name="connsiteX387" fmla="*/ 2295710 w 2990433"/>
              <a:gd name="connsiteY387" fmla="*/ 6968861 h 12198480"/>
              <a:gd name="connsiteX388" fmla="*/ 2163925 w 2990433"/>
              <a:gd name="connsiteY388" fmla="*/ 6861366 h 12198480"/>
              <a:gd name="connsiteX389" fmla="*/ 2214679 w 2990433"/>
              <a:gd name="connsiteY389" fmla="*/ 7311671 h 12198480"/>
              <a:gd name="connsiteX390" fmla="*/ 2255811 w 2990433"/>
              <a:gd name="connsiteY390" fmla="*/ 7630866 h 12198480"/>
              <a:gd name="connsiteX391" fmla="*/ 2338566 w 2990433"/>
              <a:gd name="connsiteY391" fmla="*/ 8034884 h 12198480"/>
              <a:gd name="connsiteX392" fmla="*/ 2267161 w 2990433"/>
              <a:gd name="connsiteY392" fmla="*/ 8508801 h 12198480"/>
              <a:gd name="connsiteX393" fmla="*/ 2062900 w 2990433"/>
              <a:gd name="connsiteY393" fmla="*/ 8860658 h 12198480"/>
              <a:gd name="connsiteX394" fmla="*/ 2046767 w 2990433"/>
              <a:gd name="connsiteY394" fmla="*/ 8875712 h 12198480"/>
              <a:gd name="connsiteX395" fmla="*/ 2083683 w 2990433"/>
              <a:gd name="connsiteY395" fmla="*/ 9005682 h 12198480"/>
              <a:gd name="connsiteX396" fmla="*/ 2321842 w 2990433"/>
              <a:gd name="connsiteY396" fmla="*/ 9599142 h 12198480"/>
              <a:gd name="connsiteX397" fmla="*/ 2589810 w 2990433"/>
              <a:gd name="connsiteY397" fmla="*/ 10127040 h 12198480"/>
              <a:gd name="connsiteX398" fmla="*/ 2621430 w 2990433"/>
              <a:gd name="connsiteY398" fmla="*/ 10195386 h 12198480"/>
              <a:gd name="connsiteX399" fmla="*/ 2644425 w 2990433"/>
              <a:gd name="connsiteY399" fmla="*/ 10177151 h 12198480"/>
              <a:gd name="connsiteX400" fmla="*/ 2693926 w 2990433"/>
              <a:gd name="connsiteY400" fmla="*/ 10157600 h 12198480"/>
              <a:gd name="connsiteX401" fmla="*/ 2749239 w 2990433"/>
              <a:gd name="connsiteY401" fmla="*/ 10217210 h 12198480"/>
              <a:gd name="connsiteX402" fmla="*/ 2855215 w 2990433"/>
              <a:gd name="connsiteY402" fmla="*/ 10273101 h 12198480"/>
              <a:gd name="connsiteX403" fmla="*/ 2905300 w 2990433"/>
              <a:gd name="connsiteY403" fmla="*/ 10434969 h 12198480"/>
              <a:gd name="connsiteX404" fmla="*/ 2687779 w 2990433"/>
              <a:gd name="connsiteY404" fmla="*/ 5494789 h 12198480"/>
              <a:gd name="connsiteX405" fmla="*/ 2497279 w 2990433"/>
              <a:gd name="connsiteY405" fmla="*/ 5418589 h 12198480"/>
              <a:gd name="connsiteX406" fmla="*/ 2471879 w 2990433"/>
              <a:gd name="connsiteY406" fmla="*/ 5253489 h 12198480"/>
              <a:gd name="connsiteX407" fmla="*/ 2382979 w 2990433"/>
              <a:gd name="connsiteY407" fmla="*/ 5189989 h 12198480"/>
              <a:gd name="connsiteX408" fmla="*/ 2281379 w 2990433"/>
              <a:gd name="connsiteY408" fmla="*/ 5189989 h 12198480"/>
              <a:gd name="connsiteX409" fmla="*/ 2342399 w 2990433"/>
              <a:gd name="connsiteY409" fmla="*/ 5143853 h 12198480"/>
              <a:gd name="connsiteX410" fmla="*/ 2352836 w 2990433"/>
              <a:gd name="connsiteY410" fmla="*/ 5131914 h 12198480"/>
              <a:gd name="connsiteX411" fmla="*/ 2357579 w 2990433"/>
              <a:gd name="connsiteY411" fmla="*/ 5151889 h 12198480"/>
              <a:gd name="connsiteX412" fmla="*/ 2471879 w 2990433"/>
              <a:gd name="connsiteY412" fmla="*/ 5215390 h 12198480"/>
              <a:gd name="connsiteX413" fmla="*/ 2522679 w 2990433"/>
              <a:gd name="connsiteY413" fmla="*/ 5266189 h 12198480"/>
              <a:gd name="connsiteX414" fmla="*/ 2522679 w 2990433"/>
              <a:gd name="connsiteY414" fmla="*/ 5393190 h 12198480"/>
              <a:gd name="connsiteX415" fmla="*/ 2687779 w 2990433"/>
              <a:gd name="connsiteY415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570181 w 2990433"/>
              <a:gd name="connsiteY215" fmla="*/ 7197641 h 12198480"/>
              <a:gd name="connsiteX216" fmla="*/ 376157 w 2990433"/>
              <a:gd name="connsiteY216" fmla="*/ 7205962 h 12198480"/>
              <a:gd name="connsiteX217" fmla="*/ 701723 w 2990433"/>
              <a:gd name="connsiteY217" fmla="*/ 6610934 h 12198480"/>
              <a:gd name="connsiteX218" fmla="*/ 1257515 w 2990433"/>
              <a:gd name="connsiteY218" fmla="*/ 6722944 h 12198480"/>
              <a:gd name="connsiteX219" fmla="*/ 1602512 w 2990433"/>
              <a:gd name="connsiteY219" fmla="*/ 6391998 h 12198480"/>
              <a:gd name="connsiteX220" fmla="*/ 1641089 w 2990433"/>
              <a:gd name="connsiteY220" fmla="*/ 6223622 h 12198480"/>
              <a:gd name="connsiteX221" fmla="*/ 1663064 w 2990433"/>
              <a:gd name="connsiteY221" fmla="*/ 6143515 h 12198480"/>
              <a:gd name="connsiteX222" fmla="*/ 1664886 w 2990433"/>
              <a:gd name="connsiteY222" fmla="*/ 6136926 h 12198480"/>
              <a:gd name="connsiteX223" fmla="*/ 1657185 w 2990433"/>
              <a:gd name="connsiteY223" fmla="*/ 5961789 h 12198480"/>
              <a:gd name="connsiteX224" fmla="*/ 1655491 w 2990433"/>
              <a:gd name="connsiteY224" fmla="*/ 5725932 h 12198480"/>
              <a:gd name="connsiteX225" fmla="*/ 1660212 w 2990433"/>
              <a:gd name="connsiteY225" fmla="*/ 5664130 h 12198480"/>
              <a:gd name="connsiteX226" fmla="*/ 1652701 w 2990433"/>
              <a:gd name="connsiteY226" fmla="*/ 5687935 h 12198480"/>
              <a:gd name="connsiteX227" fmla="*/ 1602038 w 2990433"/>
              <a:gd name="connsiteY227" fmla="*/ 5691654 h 12198480"/>
              <a:gd name="connsiteX228" fmla="*/ 1574846 w 2990433"/>
              <a:gd name="connsiteY228" fmla="*/ 5668181 h 12198480"/>
              <a:gd name="connsiteX229" fmla="*/ 1484325 w 2990433"/>
              <a:gd name="connsiteY229" fmla="*/ 5649358 h 12198480"/>
              <a:gd name="connsiteX230" fmla="*/ 1397523 w 2990433"/>
              <a:gd name="connsiteY230" fmla="*/ 5681198 h 12198480"/>
              <a:gd name="connsiteX231" fmla="*/ 1274583 w 2990433"/>
              <a:gd name="connsiteY231" fmla="*/ 5741160 h 12198480"/>
              <a:gd name="connsiteX232" fmla="*/ 1211254 w 2990433"/>
              <a:gd name="connsiteY232" fmla="*/ 5745809 h 12198480"/>
              <a:gd name="connsiteX233" fmla="*/ 1131890 w 2990433"/>
              <a:gd name="connsiteY233" fmla="*/ 5878977 h 12198480"/>
              <a:gd name="connsiteX234" fmla="*/ 1079367 w 2990433"/>
              <a:gd name="connsiteY234" fmla="*/ 5857365 h 12198480"/>
              <a:gd name="connsiteX235" fmla="*/ 987916 w 2990433"/>
              <a:gd name="connsiteY235" fmla="*/ 5825875 h 12198480"/>
              <a:gd name="connsiteX236" fmla="*/ 891238 w 2990433"/>
              <a:gd name="connsiteY236" fmla="*/ 5896643 h 12198480"/>
              <a:gd name="connsiteX237" fmla="*/ 817102 w 2990433"/>
              <a:gd name="connsiteY237" fmla="*/ 5927553 h 12198480"/>
              <a:gd name="connsiteX238" fmla="*/ 732738 w 2990433"/>
              <a:gd name="connsiteY238" fmla="*/ 5819139 h 12198480"/>
              <a:gd name="connsiteX239" fmla="*/ 644077 w 2990433"/>
              <a:gd name="connsiteY239" fmla="*/ 5825647 h 12198480"/>
              <a:gd name="connsiteX240" fmla="*/ 567151 w 2990433"/>
              <a:gd name="connsiteY240" fmla="*/ 5818560 h 12198480"/>
              <a:gd name="connsiteX241" fmla="*/ 636638 w 2990433"/>
              <a:gd name="connsiteY241" fmla="*/ 5724320 h 12198480"/>
              <a:gd name="connsiteX242" fmla="*/ 734247 w 2990433"/>
              <a:gd name="connsiteY242" fmla="*/ 5666219 h 12198480"/>
              <a:gd name="connsiteX243" fmla="*/ 781542 w 2990433"/>
              <a:gd name="connsiteY243" fmla="*/ 5790088 h 12198480"/>
              <a:gd name="connsiteX244" fmla="*/ 911920 w 2990433"/>
              <a:gd name="connsiteY244" fmla="*/ 5831453 h 12198480"/>
              <a:gd name="connsiteX245" fmla="*/ 968742 w 2990433"/>
              <a:gd name="connsiteY245" fmla="*/ 5738143 h 12198480"/>
              <a:gd name="connsiteX246" fmla="*/ 1036720 w 2990433"/>
              <a:gd name="connsiteY246" fmla="*/ 5796824 h 12198480"/>
              <a:gd name="connsiteX247" fmla="*/ 1148854 w 2990433"/>
              <a:gd name="connsiteY247" fmla="*/ 5763124 h 12198480"/>
              <a:gd name="connsiteX248" fmla="*/ 1242743 w 2990433"/>
              <a:gd name="connsiteY248" fmla="*/ 5654358 h 12198480"/>
              <a:gd name="connsiteX249" fmla="*/ 1308862 w 2990433"/>
              <a:gd name="connsiteY249" fmla="*/ 5687707 h 12198480"/>
              <a:gd name="connsiteX250" fmla="*/ 1390085 w 2990433"/>
              <a:gd name="connsiteY250" fmla="*/ 5579871 h 12198480"/>
              <a:gd name="connsiteX251" fmla="*/ 1513025 w 2990433"/>
              <a:gd name="connsiteY251" fmla="*/ 5519910 h 12198480"/>
              <a:gd name="connsiteX252" fmla="*/ 1656999 w 2990433"/>
              <a:gd name="connsiteY252" fmla="*/ 5573012 h 12198480"/>
              <a:gd name="connsiteX253" fmla="*/ 1665482 w 2990433"/>
              <a:gd name="connsiteY253" fmla="*/ 5595143 h 12198480"/>
              <a:gd name="connsiteX254" fmla="*/ 1670914 w 2990433"/>
              <a:gd name="connsiteY254" fmla="*/ 5524038 h 12198480"/>
              <a:gd name="connsiteX255" fmla="*/ 1722087 w 2990433"/>
              <a:gd name="connsiteY255" fmla="*/ 5104432 h 12198480"/>
              <a:gd name="connsiteX256" fmla="*/ 1729624 w 2990433"/>
              <a:gd name="connsiteY256" fmla="*/ 4932963 h 12198480"/>
              <a:gd name="connsiteX257" fmla="*/ 1728945 w 2990433"/>
              <a:gd name="connsiteY257" fmla="*/ 4936295 h 12198480"/>
              <a:gd name="connsiteX258" fmla="*/ 1667682 w 2990433"/>
              <a:gd name="connsiteY258" fmla="*/ 5024658 h 12198480"/>
              <a:gd name="connsiteX259" fmla="*/ 1645718 w 2990433"/>
              <a:gd name="connsiteY259" fmla="*/ 4898928 h 12198480"/>
              <a:gd name="connsiteX260" fmla="*/ 1543461 w 2990433"/>
              <a:gd name="connsiteY260" fmla="*/ 4893701 h 12198480"/>
              <a:gd name="connsiteX261" fmla="*/ 1530216 w 2990433"/>
              <a:gd name="connsiteY261" fmla="*/ 5060217 h 12198480"/>
              <a:gd name="connsiteX262" fmla="*/ 1455151 w 2990433"/>
              <a:gd name="connsiteY262" fmla="*/ 5078462 h 12198480"/>
              <a:gd name="connsiteX263" fmla="*/ 1402049 w 2990433"/>
              <a:gd name="connsiteY263" fmla="*/ 5222436 h 12198480"/>
              <a:gd name="connsiteX264" fmla="*/ 1323264 w 2990433"/>
              <a:gd name="connsiteY264" fmla="*/ 5190018 h 12198480"/>
              <a:gd name="connsiteX265" fmla="*/ 1235532 w 2990433"/>
              <a:gd name="connsiteY265" fmla="*/ 5209192 h 12198480"/>
              <a:gd name="connsiteX266" fmla="*/ 1143503 w 2990433"/>
              <a:gd name="connsiteY266" fmla="*/ 5343289 h 12198480"/>
              <a:gd name="connsiteX267" fmla="*/ 1136994 w 2990433"/>
              <a:gd name="connsiteY267" fmla="*/ 5254627 h 12198480"/>
              <a:gd name="connsiteX268" fmla="*/ 1166624 w 2990433"/>
              <a:gd name="connsiteY268" fmla="*/ 5137845 h 12198480"/>
              <a:gd name="connsiteX269" fmla="*/ 1239830 w 2990433"/>
              <a:gd name="connsiteY269" fmla="*/ 5094268 h 12198480"/>
              <a:gd name="connsiteX270" fmla="*/ 1341157 w 2990433"/>
              <a:gd name="connsiteY270" fmla="*/ 5086830 h 12198480"/>
              <a:gd name="connsiteX271" fmla="*/ 1383453 w 2990433"/>
              <a:gd name="connsiteY271" fmla="*/ 4969119 h 12198480"/>
              <a:gd name="connsiteX272" fmla="*/ 1463746 w 2990433"/>
              <a:gd name="connsiteY272" fmla="*/ 4848616 h 12198480"/>
              <a:gd name="connsiteX273" fmla="*/ 1550548 w 2990433"/>
              <a:gd name="connsiteY273" fmla="*/ 4816776 h 12198480"/>
              <a:gd name="connsiteX274" fmla="*/ 1629333 w 2990433"/>
              <a:gd name="connsiteY274" fmla="*/ 4849195 h 12198480"/>
              <a:gd name="connsiteX275" fmla="*/ 1720384 w 2990433"/>
              <a:gd name="connsiteY275" fmla="*/ 4886086 h 12198480"/>
              <a:gd name="connsiteX276" fmla="*/ 1731086 w 2990433"/>
              <a:gd name="connsiteY276" fmla="*/ 4899710 h 12198480"/>
              <a:gd name="connsiteX277" fmla="*/ 1732520 w 2990433"/>
              <a:gd name="connsiteY277" fmla="*/ 4867088 h 12198480"/>
              <a:gd name="connsiteX278" fmla="*/ 1722721 w 2990433"/>
              <a:gd name="connsiteY278" fmla="*/ 4583180 h 12198480"/>
              <a:gd name="connsiteX279" fmla="*/ 1714369 w 2990433"/>
              <a:gd name="connsiteY279" fmla="*/ 4464849 h 12198480"/>
              <a:gd name="connsiteX280" fmla="*/ 1617825 w 2990433"/>
              <a:gd name="connsiteY280" fmla="*/ 4518951 h 12198480"/>
              <a:gd name="connsiteX281" fmla="*/ 1325579 w 2990433"/>
              <a:gd name="connsiteY281" fmla="*/ 4527670 h 12198480"/>
              <a:gd name="connsiteX282" fmla="*/ 1162249 w 2990433"/>
              <a:gd name="connsiteY282" fmla="*/ 4631733 h 12198480"/>
              <a:gd name="connsiteX283" fmla="*/ 841156 w 2990433"/>
              <a:gd name="connsiteY283" fmla="*/ 4779857 h 12198480"/>
              <a:gd name="connsiteX284" fmla="*/ 674680 w 2990433"/>
              <a:gd name="connsiteY284" fmla="*/ 4898578 h 12198480"/>
              <a:gd name="connsiteX285" fmla="*/ 491800 w 2990433"/>
              <a:gd name="connsiteY285" fmla="*/ 5068396 h 12198480"/>
              <a:gd name="connsiteX286" fmla="*/ 269731 w 2990433"/>
              <a:gd name="connsiteY286" fmla="*/ 5159832 h 12198480"/>
              <a:gd name="connsiteX287" fmla="*/ 152165 w 2990433"/>
              <a:gd name="connsiteY287" fmla="*/ 5185958 h 12198480"/>
              <a:gd name="connsiteX288" fmla="*/ 112977 w 2990433"/>
              <a:gd name="connsiteY288" fmla="*/ 5068402 h 12198480"/>
              <a:gd name="connsiteX289" fmla="*/ 447399 w 2990433"/>
              <a:gd name="connsiteY289" fmla="*/ 4892870 h 12198480"/>
              <a:gd name="connsiteX290" fmla="*/ 760443 w 2990433"/>
              <a:gd name="connsiteY290" fmla="*/ 4570830 h 12198480"/>
              <a:gd name="connsiteX291" fmla="*/ 974561 w 2990433"/>
              <a:gd name="connsiteY291" fmla="*/ 4507682 h 12198480"/>
              <a:gd name="connsiteX292" fmla="*/ 1352419 w 2990433"/>
              <a:gd name="connsiteY292" fmla="*/ 4372890 h 12198480"/>
              <a:gd name="connsiteX293" fmla="*/ 1554144 w 2990433"/>
              <a:gd name="connsiteY293" fmla="*/ 4345348 h 12198480"/>
              <a:gd name="connsiteX294" fmla="*/ 1674295 w 2990433"/>
              <a:gd name="connsiteY294" fmla="*/ 4247388 h 12198480"/>
              <a:gd name="connsiteX295" fmla="*/ 1698622 w 2990433"/>
              <a:gd name="connsiteY295" fmla="*/ 4246884 h 12198480"/>
              <a:gd name="connsiteX296" fmla="*/ 1672817 w 2990433"/>
              <a:gd name="connsiteY296" fmla="*/ 3960282 h 12198480"/>
              <a:gd name="connsiteX297" fmla="*/ 1647909 w 2990433"/>
              <a:gd name="connsiteY297" fmla="*/ 3714490 h 12198480"/>
              <a:gd name="connsiteX298" fmla="*/ 1563773 w 2990433"/>
              <a:gd name="connsiteY298" fmla="*/ 3262236 h 12198480"/>
              <a:gd name="connsiteX299" fmla="*/ 1427114 w 2990433"/>
              <a:gd name="connsiteY299" fmla="*/ 2788369 h 12198480"/>
              <a:gd name="connsiteX300" fmla="*/ 1377245 w 2990433"/>
              <a:gd name="connsiteY300" fmla="*/ 2610469 h 12198480"/>
              <a:gd name="connsiteX301" fmla="*/ 1344141 w 2990433"/>
              <a:gd name="connsiteY301" fmla="*/ 2493125 h 12198480"/>
              <a:gd name="connsiteX302" fmla="*/ 1325222 w 2990433"/>
              <a:gd name="connsiteY302" fmla="*/ 2498090 h 12198480"/>
              <a:gd name="connsiteX303" fmla="*/ 1219460 w 2990433"/>
              <a:gd name="connsiteY303" fmla="*/ 2561666 h 12198480"/>
              <a:gd name="connsiteX304" fmla="*/ 1067820 w 2990433"/>
              <a:gd name="connsiteY304" fmla="*/ 2751076 h 12198480"/>
              <a:gd name="connsiteX305" fmla="*/ 956037 w 2990433"/>
              <a:gd name="connsiteY305" fmla="*/ 2963027 h 12198480"/>
              <a:gd name="connsiteX306" fmla="*/ 812414 w 2990433"/>
              <a:gd name="connsiteY306" fmla="*/ 3088179 h 12198480"/>
              <a:gd name="connsiteX307" fmla="*/ 600813 w 2990433"/>
              <a:gd name="connsiteY307" fmla="*/ 3154649 h 12198480"/>
              <a:gd name="connsiteX308" fmla="*/ 507502 w 2990433"/>
              <a:gd name="connsiteY308" fmla="*/ 3097828 h 12198480"/>
              <a:gd name="connsiteX309" fmla="*/ 355160 w 2990433"/>
              <a:gd name="connsiteY309" fmla="*/ 2930732 h 12198480"/>
              <a:gd name="connsiteX310" fmla="*/ 32933 w 2990433"/>
              <a:gd name="connsiteY310" fmla="*/ 2877981 h 12198480"/>
              <a:gd name="connsiteX311" fmla="*/ 52687 w 2990433"/>
              <a:gd name="connsiteY311" fmla="*/ 2800127 h 12198480"/>
              <a:gd name="connsiteX312" fmla="*/ 374913 w 2990433"/>
              <a:gd name="connsiteY312" fmla="*/ 2852876 h 12198480"/>
              <a:gd name="connsiteX313" fmla="*/ 651125 w 2990433"/>
              <a:gd name="connsiteY313" fmla="*/ 2972676 h 12198480"/>
              <a:gd name="connsiteX314" fmla="*/ 881550 w 2990433"/>
              <a:gd name="connsiteY314" fmla="*/ 2815685 h 12198480"/>
              <a:gd name="connsiteX315" fmla="*/ 984386 w 2990433"/>
              <a:gd name="connsiteY315" fmla="*/ 2655326 h 12198480"/>
              <a:gd name="connsiteX316" fmla="*/ 1182041 w 2990433"/>
              <a:gd name="connsiteY316" fmla="*/ 2398868 h 12198480"/>
              <a:gd name="connsiteX317" fmla="*/ 1295379 w 2990433"/>
              <a:gd name="connsiteY317" fmla="*/ 2316531 h 12198480"/>
              <a:gd name="connsiteX318" fmla="*/ 1296440 w 2990433"/>
              <a:gd name="connsiteY318" fmla="*/ 2315986 h 12198480"/>
              <a:gd name="connsiteX319" fmla="*/ 1266198 w 2990433"/>
              <a:gd name="connsiteY319" fmla="*/ 2198194 h 12198480"/>
              <a:gd name="connsiteX320" fmla="*/ 1230142 w 2990433"/>
              <a:gd name="connsiteY320" fmla="*/ 2013310 h 12198480"/>
              <a:gd name="connsiteX321" fmla="*/ 1218901 w 2990433"/>
              <a:gd name="connsiteY321" fmla="*/ 1656882 h 12198480"/>
              <a:gd name="connsiteX322" fmla="*/ 1220346 w 2990433"/>
              <a:gd name="connsiteY322" fmla="*/ 1644227 h 12198480"/>
              <a:gd name="connsiteX323" fmla="*/ 1219803 w 2990433"/>
              <a:gd name="connsiteY323" fmla="*/ 1644779 h 12198480"/>
              <a:gd name="connsiteX324" fmla="*/ 1179707 w 2990433"/>
              <a:gd name="connsiteY324" fmla="*/ 1673192 h 12198480"/>
              <a:gd name="connsiteX325" fmla="*/ 1091045 w 2990433"/>
              <a:gd name="connsiteY325" fmla="*/ 1679700 h 12198480"/>
              <a:gd name="connsiteX326" fmla="*/ 1035154 w 2990433"/>
              <a:gd name="connsiteY326" fmla="*/ 1785675 h 12198480"/>
              <a:gd name="connsiteX327" fmla="*/ 1012487 w 2990433"/>
              <a:gd name="connsiteY327" fmla="*/ 1791319 h 12198480"/>
              <a:gd name="connsiteX328" fmla="*/ 999947 w 2990433"/>
              <a:gd name="connsiteY328" fmla="*/ 1788985 h 12198480"/>
              <a:gd name="connsiteX329" fmla="*/ 1008892 w 2990433"/>
              <a:gd name="connsiteY329" fmla="*/ 1774869 h 12198480"/>
              <a:gd name="connsiteX330" fmla="*/ 1082677 w 2990433"/>
              <a:gd name="connsiteY330" fmla="*/ 1565706 h 12198480"/>
              <a:gd name="connsiteX331" fmla="*/ 1137990 w 2990433"/>
              <a:gd name="connsiteY331" fmla="*/ 1625316 h 12198480"/>
              <a:gd name="connsiteX332" fmla="*/ 1195836 w 2990433"/>
              <a:gd name="connsiteY332" fmla="*/ 1621866 h 12198480"/>
              <a:gd name="connsiteX333" fmla="*/ 1223452 w 2990433"/>
              <a:gd name="connsiteY333" fmla="*/ 1617032 h 12198480"/>
              <a:gd name="connsiteX334" fmla="*/ 1240825 w 2990433"/>
              <a:gd name="connsiteY334" fmla="*/ 1464956 h 12198480"/>
              <a:gd name="connsiteX335" fmla="*/ 1456126 w 2990433"/>
              <a:gd name="connsiteY335" fmla="*/ 61126 h 12198480"/>
              <a:gd name="connsiteX336" fmla="*/ 1664711 w 2990433"/>
              <a:gd name="connsiteY336" fmla="*/ 300498 h 12198480"/>
              <a:gd name="connsiteX337" fmla="*/ 1557928 w 2990433"/>
              <a:gd name="connsiteY337" fmla="*/ 754033 h 12198480"/>
              <a:gd name="connsiteX338" fmla="*/ 1526325 w 2990433"/>
              <a:gd name="connsiteY338" fmla="*/ 1017403 h 12198480"/>
              <a:gd name="connsiteX339" fmla="*/ 1505195 w 2990433"/>
              <a:gd name="connsiteY339" fmla="*/ 1207564 h 12198480"/>
              <a:gd name="connsiteX340" fmla="*/ 1514476 w 2990433"/>
              <a:gd name="connsiteY340" fmla="*/ 1202920 h 12198480"/>
              <a:gd name="connsiteX341" fmla="*/ 1629749 w 2990433"/>
              <a:gd name="connsiteY341" fmla="*/ 1385470 h 12198480"/>
              <a:gd name="connsiteX342" fmla="*/ 1736077 w 2990433"/>
              <a:gd name="connsiteY342" fmla="*/ 1619615 h 12198480"/>
              <a:gd name="connsiteX343" fmla="*/ 1819861 w 2990433"/>
              <a:gd name="connsiteY343" fmla="*/ 1893616 h 12198480"/>
              <a:gd name="connsiteX344" fmla="*/ 1785356 w 2990433"/>
              <a:gd name="connsiteY344" fmla="*/ 2290909 h 12198480"/>
              <a:gd name="connsiteX345" fmla="*/ 1583052 w 2990433"/>
              <a:gd name="connsiteY345" fmla="*/ 2484037 h 12198480"/>
              <a:gd name="connsiteX346" fmla="*/ 1471492 w 2990433"/>
              <a:gd name="connsiteY346" fmla="*/ 2493023 h 12198480"/>
              <a:gd name="connsiteX347" fmla="*/ 1464909 w 2990433"/>
              <a:gd name="connsiteY347" fmla="*/ 2492164 h 12198480"/>
              <a:gd name="connsiteX348" fmla="*/ 1476639 w 2990433"/>
              <a:gd name="connsiteY348" fmla="*/ 2540099 h 12198480"/>
              <a:gd name="connsiteX349" fmla="*/ 1641277 w 2990433"/>
              <a:gd name="connsiteY349" fmla="*/ 3103736 h 12198480"/>
              <a:gd name="connsiteX350" fmla="*/ 1675855 w 2990433"/>
              <a:gd name="connsiteY350" fmla="*/ 3256296 h 12198480"/>
              <a:gd name="connsiteX351" fmla="*/ 1687281 w 2990433"/>
              <a:gd name="connsiteY351" fmla="*/ 3314010 h 12198480"/>
              <a:gd name="connsiteX352" fmla="*/ 1691272 w 2990433"/>
              <a:gd name="connsiteY352" fmla="*/ 3302322 h 12198480"/>
              <a:gd name="connsiteX353" fmla="*/ 1704958 w 2990433"/>
              <a:gd name="connsiteY353" fmla="*/ 3277341 h 12198480"/>
              <a:gd name="connsiteX354" fmla="*/ 1761200 w 2990433"/>
              <a:gd name="connsiteY354" fmla="*/ 3349618 h 12198480"/>
              <a:gd name="connsiteX355" fmla="*/ 1875545 w 2990433"/>
              <a:gd name="connsiteY355" fmla="*/ 3519502 h 12198480"/>
              <a:gd name="connsiteX356" fmla="*/ 2036255 w 2990433"/>
              <a:gd name="connsiteY356" fmla="*/ 3800591 h 12198480"/>
              <a:gd name="connsiteX357" fmla="*/ 2050641 w 2990433"/>
              <a:gd name="connsiteY357" fmla="*/ 3880019 h 12198480"/>
              <a:gd name="connsiteX358" fmla="*/ 2034168 w 2990433"/>
              <a:gd name="connsiteY358" fmla="*/ 4119099 h 12198480"/>
              <a:gd name="connsiteX359" fmla="*/ 2016198 w 2990433"/>
              <a:gd name="connsiteY359" fmla="*/ 4164664 h 12198480"/>
              <a:gd name="connsiteX360" fmla="*/ 2037887 w 2990433"/>
              <a:gd name="connsiteY360" fmla="*/ 4169763 h 12198480"/>
              <a:gd name="connsiteX361" fmla="*/ 2159670 w 2990433"/>
              <a:gd name="connsiteY361" fmla="*/ 4440972 h 12198480"/>
              <a:gd name="connsiteX362" fmla="*/ 2215333 w 2990433"/>
              <a:gd name="connsiteY362" fmla="*/ 4678835 h 12198480"/>
              <a:gd name="connsiteX363" fmla="*/ 2223555 w 2990433"/>
              <a:gd name="connsiteY363" fmla="*/ 4769162 h 12198480"/>
              <a:gd name="connsiteX364" fmla="*/ 2229317 w 2990433"/>
              <a:gd name="connsiteY364" fmla="*/ 4882775 h 12198480"/>
              <a:gd name="connsiteX365" fmla="*/ 2230579 w 2990433"/>
              <a:gd name="connsiteY365" fmla="*/ 4885189 h 12198480"/>
              <a:gd name="connsiteX366" fmla="*/ 2231770 w 2990433"/>
              <a:gd name="connsiteY366" fmla="*/ 4904438 h 12198480"/>
              <a:gd name="connsiteX367" fmla="*/ 2230707 w 2990433"/>
              <a:gd name="connsiteY367" fmla="*/ 4910184 h 12198480"/>
              <a:gd name="connsiteX368" fmla="*/ 2231559 w 2990433"/>
              <a:gd name="connsiteY368" fmla="*/ 4926980 h 12198480"/>
              <a:gd name="connsiteX369" fmla="*/ 2231537 w 2990433"/>
              <a:gd name="connsiteY369" fmla="*/ 4974937 h 12198480"/>
              <a:gd name="connsiteX370" fmla="*/ 2251216 w 2990433"/>
              <a:gd name="connsiteY370" fmla="*/ 4992346 h 12198480"/>
              <a:gd name="connsiteX371" fmla="*/ 2332179 w 2990433"/>
              <a:gd name="connsiteY371" fmla="*/ 5037589 h 12198480"/>
              <a:gd name="connsiteX372" fmla="*/ 2331881 w 2990433"/>
              <a:gd name="connsiteY372" fmla="*/ 5069439 h 12198480"/>
              <a:gd name="connsiteX373" fmla="*/ 2332017 w 2990433"/>
              <a:gd name="connsiteY373" fmla="*/ 5072288 h 12198480"/>
              <a:gd name="connsiteX374" fmla="*/ 2319479 w 2990433"/>
              <a:gd name="connsiteY374" fmla="*/ 5062989 h 12198480"/>
              <a:gd name="connsiteX375" fmla="*/ 2274037 w 2990433"/>
              <a:gd name="connsiteY375" fmla="*/ 5041657 h 12198480"/>
              <a:gd name="connsiteX376" fmla="*/ 2231513 w 2990433"/>
              <a:gd name="connsiteY376" fmla="*/ 5025390 h 12198480"/>
              <a:gd name="connsiteX377" fmla="*/ 2231491 w 2990433"/>
              <a:gd name="connsiteY377" fmla="*/ 5072409 h 12198480"/>
              <a:gd name="connsiteX378" fmla="*/ 2187687 w 2990433"/>
              <a:gd name="connsiteY378" fmla="*/ 5343043 h 12198480"/>
              <a:gd name="connsiteX379" fmla="*/ 2028381 w 2990433"/>
              <a:gd name="connsiteY379" fmla="*/ 5774965 h 12198480"/>
              <a:gd name="connsiteX380" fmla="*/ 1840603 w 2990433"/>
              <a:gd name="connsiteY380" fmla="*/ 5992496 h 12198480"/>
              <a:gd name="connsiteX381" fmla="*/ 1835982 w 2990433"/>
              <a:gd name="connsiteY381" fmla="*/ 6007756 h 12198480"/>
              <a:gd name="connsiteX382" fmla="*/ 1876251 w 2990433"/>
              <a:gd name="connsiteY382" fmla="*/ 6076947 h 12198480"/>
              <a:gd name="connsiteX383" fmla="*/ 2045960 w 2990433"/>
              <a:gd name="connsiteY383" fmla="*/ 6459933 h 12198480"/>
              <a:gd name="connsiteX384" fmla="*/ 2167626 w 2990433"/>
              <a:gd name="connsiteY384" fmla="*/ 6670694 h 12198480"/>
              <a:gd name="connsiteX385" fmla="*/ 2325572 w 2990433"/>
              <a:gd name="connsiteY385" fmla="*/ 6893438 h 12198480"/>
              <a:gd name="connsiteX386" fmla="*/ 2396565 w 2990433"/>
              <a:gd name="connsiteY386" fmla="*/ 7137211 h 12198480"/>
              <a:gd name="connsiteX387" fmla="*/ 2295710 w 2990433"/>
              <a:gd name="connsiteY387" fmla="*/ 6968861 h 12198480"/>
              <a:gd name="connsiteX388" fmla="*/ 2163925 w 2990433"/>
              <a:gd name="connsiteY388" fmla="*/ 6861366 h 12198480"/>
              <a:gd name="connsiteX389" fmla="*/ 2214679 w 2990433"/>
              <a:gd name="connsiteY389" fmla="*/ 7311671 h 12198480"/>
              <a:gd name="connsiteX390" fmla="*/ 2255811 w 2990433"/>
              <a:gd name="connsiteY390" fmla="*/ 7630866 h 12198480"/>
              <a:gd name="connsiteX391" fmla="*/ 2338566 w 2990433"/>
              <a:gd name="connsiteY391" fmla="*/ 8034884 h 12198480"/>
              <a:gd name="connsiteX392" fmla="*/ 2267161 w 2990433"/>
              <a:gd name="connsiteY392" fmla="*/ 8508801 h 12198480"/>
              <a:gd name="connsiteX393" fmla="*/ 2062900 w 2990433"/>
              <a:gd name="connsiteY393" fmla="*/ 8860658 h 12198480"/>
              <a:gd name="connsiteX394" fmla="*/ 2046767 w 2990433"/>
              <a:gd name="connsiteY394" fmla="*/ 8875712 h 12198480"/>
              <a:gd name="connsiteX395" fmla="*/ 2083683 w 2990433"/>
              <a:gd name="connsiteY395" fmla="*/ 9005682 h 12198480"/>
              <a:gd name="connsiteX396" fmla="*/ 2321842 w 2990433"/>
              <a:gd name="connsiteY396" fmla="*/ 9599142 h 12198480"/>
              <a:gd name="connsiteX397" fmla="*/ 2589810 w 2990433"/>
              <a:gd name="connsiteY397" fmla="*/ 10127040 h 12198480"/>
              <a:gd name="connsiteX398" fmla="*/ 2621430 w 2990433"/>
              <a:gd name="connsiteY398" fmla="*/ 10195386 h 12198480"/>
              <a:gd name="connsiteX399" fmla="*/ 2644425 w 2990433"/>
              <a:gd name="connsiteY399" fmla="*/ 10177151 h 12198480"/>
              <a:gd name="connsiteX400" fmla="*/ 2693926 w 2990433"/>
              <a:gd name="connsiteY400" fmla="*/ 10157600 h 12198480"/>
              <a:gd name="connsiteX401" fmla="*/ 2749239 w 2990433"/>
              <a:gd name="connsiteY401" fmla="*/ 10217210 h 12198480"/>
              <a:gd name="connsiteX402" fmla="*/ 2855215 w 2990433"/>
              <a:gd name="connsiteY402" fmla="*/ 10273101 h 12198480"/>
              <a:gd name="connsiteX403" fmla="*/ 2905300 w 2990433"/>
              <a:gd name="connsiteY403" fmla="*/ 10434969 h 12198480"/>
              <a:gd name="connsiteX404" fmla="*/ 2687779 w 2990433"/>
              <a:gd name="connsiteY404" fmla="*/ 5494789 h 12198480"/>
              <a:gd name="connsiteX405" fmla="*/ 2497279 w 2990433"/>
              <a:gd name="connsiteY405" fmla="*/ 5418589 h 12198480"/>
              <a:gd name="connsiteX406" fmla="*/ 2471879 w 2990433"/>
              <a:gd name="connsiteY406" fmla="*/ 5253489 h 12198480"/>
              <a:gd name="connsiteX407" fmla="*/ 2382979 w 2990433"/>
              <a:gd name="connsiteY407" fmla="*/ 5189989 h 12198480"/>
              <a:gd name="connsiteX408" fmla="*/ 2281379 w 2990433"/>
              <a:gd name="connsiteY408" fmla="*/ 5189989 h 12198480"/>
              <a:gd name="connsiteX409" fmla="*/ 2342399 w 2990433"/>
              <a:gd name="connsiteY409" fmla="*/ 5143853 h 12198480"/>
              <a:gd name="connsiteX410" fmla="*/ 2352836 w 2990433"/>
              <a:gd name="connsiteY410" fmla="*/ 5131914 h 12198480"/>
              <a:gd name="connsiteX411" fmla="*/ 2357579 w 2990433"/>
              <a:gd name="connsiteY411" fmla="*/ 5151889 h 12198480"/>
              <a:gd name="connsiteX412" fmla="*/ 2471879 w 2990433"/>
              <a:gd name="connsiteY412" fmla="*/ 5215390 h 12198480"/>
              <a:gd name="connsiteX413" fmla="*/ 2522679 w 2990433"/>
              <a:gd name="connsiteY413" fmla="*/ 5266189 h 12198480"/>
              <a:gd name="connsiteX414" fmla="*/ 2522679 w 2990433"/>
              <a:gd name="connsiteY414" fmla="*/ 5393190 h 12198480"/>
              <a:gd name="connsiteX415" fmla="*/ 2687779 w 2990433"/>
              <a:gd name="connsiteY415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321989 w 2990433"/>
              <a:gd name="connsiteY215" fmla="*/ 7354398 h 12198480"/>
              <a:gd name="connsiteX216" fmla="*/ 376157 w 2990433"/>
              <a:gd name="connsiteY216" fmla="*/ 7205962 h 12198480"/>
              <a:gd name="connsiteX217" fmla="*/ 701723 w 2990433"/>
              <a:gd name="connsiteY217" fmla="*/ 6610934 h 12198480"/>
              <a:gd name="connsiteX218" fmla="*/ 1257515 w 2990433"/>
              <a:gd name="connsiteY218" fmla="*/ 6722944 h 12198480"/>
              <a:gd name="connsiteX219" fmla="*/ 1602512 w 2990433"/>
              <a:gd name="connsiteY219" fmla="*/ 6391998 h 12198480"/>
              <a:gd name="connsiteX220" fmla="*/ 1641089 w 2990433"/>
              <a:gd name="connsiteY220" fmla="*/ 6223622 h 12198480"/>
              <a:gd name="connsiteX221" fmla="*/ 1663064 w 2990433"/>
              <a:gd name="connsiteY221" fmla="*/ 6143515 h 12198480"/>
              <a:gd name="connsiteX222" fmla="*/ 1664886 w 2990433"/>
              <a:gd name="connsiteY222" fmla="*/ 6136926 h 12198480"/>
              <a:gd name="connsiteX223" fmla="*/ 1657185 w 2990433"/>
              <a:gd name="connsiteY223" fmla="*/ 5961789 h 12198480"/>
              <a:gd name="connsiteX224" fmla="*/ 1655491 w 2990433"/>
              <a:gd name="connsiteY224" fmla="*/ 5725932 h 12198480"/>
              <a:gd name="connsiteX225" fmla="*/ 1660212 w 2990433"/>
              <a:gd name="connsiteY225" fmla="*/ 5664130 h 12198480"/>
              <a:gd name="connsiteX226" fmla="*/ 1652701 w 2990433"/>
              <a:gd name="connsiteY226" fmla="*/ 5687935 h 12198480"/>
              <a:gd name="connsiteX227" fmla="*/ 1602038 w 2990433"/>
              <a:gd name="connsiteY227" fmla="*/ 5691654 h 12198480"/>
              <a:gd name="connsiteX228" fmla="*/ 1574846 w 2990433"/>
              <a:gd name="connsiteY228" fmla="*/ 5668181 h 12198480"/>
              <a:gd name="connsiteX229" fmla="*/ 1484325 w 2990433"/>
              <a:gd name="connsiteY229" fmla="*/ 5649358 h 12198480"/>
              <a:gd name="connsiteX230" fmla="*/ 1397523 w 2990433"/>
              <a:gd name="connsiteY230" fmla="*/ 5681198 h 12198480"/>
              <a:gd name="connsiteX231" fmla="*/ 1274583 w 2990433"/>
              <a:gd name="connsiteY231" fmla="*/ 5741160 h 12198480"/>
              <a:gd name="connsiteX232" fmla="*/ 1211254 w 2990433"/>
              <a:gd name="connsiteY232" fmla="*/ 5745809 h 12198480"/>
              <a:gd name="connsiteX233" fmla="*/ 1131890 w 2990433"/>
              <a:gd name="connsiteY233" fmla="*/ 5878977 h 12198480"/>
              <a:gd name="connsiteX234" fmla="*/ 1079367 w 2990433"/>
              <a:gd name="connsiteY234" fmla="*/ 5857365 h 12198480"/>
              <a:gd name="connsiteX235" fmla="*/ 987916 w 2990433"/>
              <a:gd name="connsiteY235" fmla="*/ 5825875 h 12198480"/>
              <a:gd name="connsiteX236" fmla="*/ 891238 w 2990433"/>
              <a:gd name="connsiteY236" fmla="*/ 5896643 h 12198480"/>
              <a:gd name="connsiteX237" fmla="*/ 817102 w 2990433"/>
              <a:gd name="connsiteY237" fmla="*/ 5927553 h 12198480"/>
              <a:gd name="connsiteX238" fmla="*/ 732738 w 2990433"/>
              <a:gd name="connsiteY238" fmla="*/ 5819139 h 12198480"/>
              <a:gd name="connsiteX239" fmla="*/ 644077 w 2990433"/>
              <a:gd name="connsiteY239" fmla="*/ 5825647 h 12198480"/>
              <a:gd name="connsiteX240" fmla="*/ 567151 w 2990433"/>
              <a:gd name="connsiteY240" fmla="*/ 5818560 h 12198480"/>
              <a:gd name="connsiteX241" fmla="*/ 636638 w 2990433"/>
              <a:gd name="connsiteY241" fmla="*/ 5724320 h 12198480"/>
              <a:gd name="connsiteX242" fmla="*/ 734247 w 2990433"/>
              <a:gd name="connsiteY242" fmla="*/ 5666219 h 12198480"/>
              <a:gd name="connsiteX243" fmla="*/ 781542 w 2990433"/>
              <a:gd name="connsiteY243" fmla="*/ 5790088 h 12198480"/>
              <a:gd name="connsiteX244" fmla="*/ 911920 w 2990433"/>
              <a:gd name="connsiteY244" fmla="*/ 5831453 h 12198480"/>
              <a:gd name="connsiteX245" fmla="*/ 968742 w 2990433"/>
              <a:gd name="connsiteY245" fmla="*/ 5738143 h 12198480"/>
              <a:gd name="connsiteX246" fmla="*/ 1036720 w 2990433"/>
              <a:gd name="connsiteY246" fmla="*/ 5796824 h 12198480"/>
              <a:gd name="connsiteX247" fmla="*/ 1148854 w 2990433"/>
              <a:gd name="connsiteY247" fmla="*/ 5763124 h 12198480"/>
              <a:gd name="connsiteX248" fmla="*/ 1242743 w 2990433"/>
              <a:gd name="connsiteY248" fmla="*/ 5654358 h 12198480"/>
              <a:gd name="connsiteX249" fmla="*/ 1308862 w 2990433"/>
              <a:gd name="connsiteY249" fmla="*/ 5687707 h 12198480"/>
              <a:gd name="connsiteX250" fmla="*/ 1390085 w 2990433"/>
              <a:gd name="connsiteY250" fmla="*/ 5579871 h 12198480"/>
              <a:gd name="connsiteX251" fmla="*/ 1513025 w 2990433"/>
              <a:gd name="connsiteY251" fmla="*/ 5519910 h 12198480"/>
              <a:gd name="connsiteX252" fmla="*/ 1656999 w 2990433"/>
              <a:gd name="connsiteY252" fmla="*/ 5573012 h 12198480"/>
              <a:gd name="connsiteX253" fmla="*/ 1665482 w 2990433"/>
              <a:gd name="connsiteY253" fmla="*/ 5595143 h 12198480"/>
              <a:gd name="connsiteX254" fmla="*/ 1670914 w 2990433"/>
              <a:gd name="connsiteY254" fmla="*/ 5524038 h 12198480"/>
              <a:gd name="connsiteX255" fmla="*/ 1722087 w 2990433"/>
              <a:gd name="connsiteY255" fmla="*/ 5104432 h 12198480"/>
              <a:gd name="connsiteX256" fmla="*/ 1729624 w 2990433"/>
              <a:gd name="connsiteY256" fmla="*/ 4932963 h 12198480"/>
              <a:gd name="connsiteX257" fmla="*/ 1728945 w 2990433"/>
              <a:gd name="connsiteY257" fmla="*/ 4936295 h 12198480"/>
              <a:gd name="connsiteX258" fmla="*/ 1667682 w 2990433"/>
              <a:gd name="connsiteY258" fmla="*/ 5024658 h 12198480"/>
              <a:gd name="connsiteX259" fmla="*/ 1645718 w 2990433"/>
              <a:gd name="connsiteY259" fmla="*/ 4898928 h 12198480"/>
              <a:gd name="connsiteX260" fmla="*/ 1543461 w 2990433"/>
              <a:gd name="connsiteY260" fmla="*/ 4893701 h 12198480"/>
              <a:gd name="connsiteX261" fmla="*/ 1530216 w 2990433"/>
              <a:gd name="connsiteY261" fmla="*/ 5060217 h 12198480"/>
              <a:gd name="connsiteX262" fmla="*/ 1455151 w 2990433"/>
              <a:gd name="connsiteY262" fmla="*/ 5078462 h 12198480"/>
              <a:gd name="connsiteX263" fmla="*/ 1402049 w 2990433"/>
              <a:gd name="connsiteY263" fmla="*/ 5222436 h 12198480"/>
              <a:gd name="connsiteX264" fmla="*/ 1323264 w 2990433"/>
              <a:gd name="connsiteY264" fmla="*/ 5190018 h 12198480"/>
              <a:gd name="connsiteX265" fmla="*/ 1235532 w 2990433"/>
              <a:gd name="connsiteY265" fmla="*/ 5209192 h 12198480"/>
              <a:gd name="connsiteX266" fmla="*/ 1143503 w 2990433"/>
              <a:gd name="connsiteY266" fmla="*/ 5343289 h 12198480"/>
              <a:gd name="connsiteX267" fmla="*/ 1136994 w 2990433"/>
              <a:gd name="connsiteY267" fmla="*/ 5254627 h 12198480"/>
              <a:gd name="connsiteX268" fmla="*/ 1166624 w 2990433"/>
              <a:gd name="connsiteY268" fmla="*/ 5137845 h 12198480"/>
              <a:gd name="connsiteX269" fmla="*/ 1239830 w 2990433"/>
              <a:gd name="connsiteY269" fmla="*/ 5094268 h 12198480"/>
              <a:gd name="connsiteX270" fmla="*/ 1341157 w 2990433"/>
              <a:gd name="connsiteY270" fmla="*/ 5086830 h 12198480"/>
              <a:gd name="connsiteX271" fmla="*/ 1383453 w 2990433"/>
              <a:gd name="connsiteY271" fmla="*/ 4969119 h 12198480"/>
              <a:gd name="connsiteX272" fmla="*/ 1463746 w 2990433"/>
              <a:gd name="connsiteY272" fmla="*/ 4848616 h 12198480"/>
              <a:gd name="connsiteX273" fmla="*/ 1550548 w 2990433"/>
              <a:gd name="connsiteY273" fmla="*/ 4816776 h 12198480"/>
              <a:gd name="connsiteX274" fmla="*/ 1629333 w 2990433"/>
              <a:gd name="connsiteY274" fmla="*/ 4849195 h 12198480"/>
              <a:gd name="connsiteX275" fmla="*/ 1720384 w 2990433"/>
              <a:gd name="connsiteY275" fmla="*/ 4886086 h 12198480"/>
              <a:gd name="connsiteX276" fmla="*/ 1731086 w 2990433"/>
              <a:gd name="connsiteY276" fmla="*/ 4899710 h 12198480"/>
              <a:gd name="connsiteX277" fmla="*/ 1732520 w 2990433"/>
              <a:gd name="connsiteY277" fmla="*/ 4867088 h 12198480"/>
              <a:gd name="connsiteX278" fmla="*/ 1722721 w 2990433"/>
              <a:gd name="connsiteY278" fmla="*/ 4583180 h 12198480"/>
              <a:gd name="connsiteX279" fmla="*/ 1714369 w 2990433"/>
              <a:gd name="connsiteY279" fmla="*/ 4464849 h 12198480"/>
              <a:gd name="connsiteX280" fmla="*/ 1617825 w 2990433"/>
              <a:gd name="connsiteY280" fmla="*/ 4518951 h 12198480"/>
              <a:gd name="connsiteX281" fmla="*/ 1325579 w 2990433"/>
              <a:gd name="connsiteY281" fmla="*/ 4527670 h 12198480"/>
              <a:gd name="connsiteX282" fmla="*/ 1162249 w 2990433"/>
              <a:gd name="connsiteY282" fmla="*/ 4631733 h 12198480"/>
              <a:gd name="connsiteX283" fmla="*/ 841156 w 2990433"/>
              <a:gd name="connsiteY283" fmla="*/ 4779857 h 12198480"/>
              <a:gd name="connsiteX284" fmla="*/ 674680 w 2990433"/>
              <a:gd name="connsiteY284" fmla="*/ 4898578 h 12198480"/>
              <a:gd name="connsiteX285" fmla="*/ 491800 w 2990433"/>
              <a:gd name="connsiteY285" fmla="*/ 5068396 h 12198480"/>
              <a:gd name="connsiteX286" fmla="*/ 269731 w 2990433"/>
              <a:gd name="connsiteY286" fmla="*/ 5159832 h 12198480"/>
              <a:gd name="connsiteX287" fmla="*/ 152165 w 2990433"/>
              <a:gd name="connsiteY287" fmla="*/ 5185958 h 12198480"/>
              <a:gd name="connsiteX288" fmla="*/ 112977 w 2990433"/>
              <a:gd name="connsiteY288" fmla="*/ 5068402 h 12198480"/>
              <a:gd name="connsiteX289" fmla="*/ 447399 w 2990433"/>
              <a:gd name="connsiteY289" fmla="*/ 4892870 h 12198480"/>
              <a:gd name="connsiteX290" fmla="*/ 760443 w 2990433"/>
              <a:gd name="connsiteY290" fmla="*/ 4570830 h 12198480"/>
              <a:gd name="connsiteX291" fmla="*/ 974561 w 2990433"/>
              <a:gd name="connsiteY291" fmla="*/ 4507682 h 12198480"/>
              <a:gd name="connsiteX292" fmla="*/ 1352419 w 2990433"/>
              <a:gd name="connsiteY292" fmla="*/ 4372890 h 12198480"/>
              <a:gd name="connsiteX293" fmla="*/ 1554144 w 2990433"/>
              <a:gd name="connsiteY293" fmla="*/ 4345348 h 12198480"/>
              <a:gd name="connsiteX294" fmla="*/ 1674295 w 2990433"/>
              <a:gd name="connsiteY294" fmla="*/ 4247388 h 12198480"/>
              <a:gd name="connsiteX295" fmla="*/ 1698622 w 2990433"/>
              <a:gd name="connsiteY295" fmla="*/ 4246884 h 12198480"/>
              <a:gd name="connsiteX296" fmla="*/ 1672817 w 2990433"/>
              <a:gd name="connsiteY296" fmla="*/ 3960282 h 12198480"/>
              <a:gd name="connsiteX297" fmla="*/ 1647909 w 2990433"/>
              <a:gd name="connsiteY297" fmla="*/ 3714490 h 12198480"/>
              <a:gd name="connsiteX298" fmla="*/ 1563773 w 2990433"/>
              <a:gd name="connsiteY298" fmla="*/ 3262236 h 12198480"/>
              <a:gd name="connsiteX299" fmla="*/ 1427114 w 2990433"/>
              <a:gd name="connsiteY299" fmla="*/ 2788369 h 12198480"/>
              <a:gd name="connsiteX300" fmla="*/ 1377245 w 2990433"/>
              <a:gd name="connsiteY300" fmla="*/ 2610469 h 12198480"/>
              <a:gd name="connsiteX301" fmla="*/ 1344141 w 2990433"/>
              <a:gd name="connsiteY301" fmla="*/ 2493125 h 12198480"/>
              <a:gd name="connsiteX302" fmla="*/ 1325222 w 2990433"/>
              <a:gd name="connsiteY302" fmla="*/ 2498090 h 12198480"/>
              <a:gd name="connsiteX303" fmla="*/ 1219460 w 2990433"/>
              <a:gd name="connsiteY303" fmla="*/ 2561666 h 12198480"/>
              <a:gd name="connsiteX304" fmla="*/ 1067820 w 2990433"/>
              <a:gd name="connsiteY304" fmla="*/ 2751076 h 12198480"/>
              <a:gd name="connsiteX305" fmla="*/ 956037 w 2990433"/>
              <a:gd name="connsiteY305" fmla="*/ 2963027 h 12198480"/>
              <a:gd name="connsiteX306" fmla="*/ 812414 w 2990433"/>
              <a:gd name="connsiteY306" fmla="*/ 3088179 h 12198480"/>
              <a:gd name="connsiteX307" fmla="*/ 600813 w 2990433"/>
              <a:gd name="connsiteY307" fmla="*/ 3154649 h 12198480"/>
              <a:gd name="connsiteX308" fmla="*/ 507502 w 2990433"/>
              <a:gd name="connsiteY308" fmla="*/ 3097828 h 12198480"/>
              <a:gd name="connsiteX309" fmla="*/ 355160 w 2990433"/>
              <a:gd name="connsiteY309" fmla="*/ 2930732 h 12198480"/>
              <a:gd name="connsiteX310" fmla="*/ 32933 w 2990433"/>
              <a:gd name="connsiteY310" fmla="*/ 2877981 h 12198480"/>
              <a:gd name="connsiteX311" fmla="*/ 52687 w 2990433"/>
              <a:gd name="connsiteY311" fmla="*/ 2800127 h 12198480"/>
              <a:gd name="connsiteX312" fmla="*/ 374913 w 2990433"/>
              <a:gd name="connsiteY312" fmla="*/ 2852876 h 12198480"/>
              <a:gd name="connsiteX313" fmla="*/ 651125 w 2990433"/>
              <a:gd name="connsiteY313" fmla="*/ 2972676 h 12198480"/>
              <a:gd name="connsiteX314" fmla="*/ 881550 w 2990433"/>
              <a:gd name="connsiteY314" fmla="*/ 2815685 h 12198480"/>
              <a:gd name="connsiteX315" fmla="*/ 984386 w 2990433"/>
              <a:gd name="connsiteY315" fmla="*/ 2655326 h 12198480"/>
              <a:gd name="connsiteX316" fmla="*/ 1182041 w 2990433"/>
              <a:gd name="connsiteY316" fmla="*/ 2398868 h 12198480"/>
              <a:gd name="connsiteX317" fmla="*/ 1295379 w 2990433"/>
              <a:gd name="connsiteY317" fmla="*/ 2316531 h 12198480"/>
              <a:gd name="connsiteX318" fmla="*/ 1296440 w 2990433"/>
              <a:gd name="connsiteY318" fmla="*/ 2315986 h 12198480"/>
              <a:gd name="connsiteX319" fmla="*/ 1266198 w 2990433"/>
              <a:gd name="connsiteY319" fmla="*/ 2198194 h 12198480"/>
              <a:gd name="connsiteX320" fmla="*/ 1230142 w 2990433"/>
              <a:gd name="connsiteY320" fmla="*/ 2013310 h 12198480"/>
              <a:gd name="connsiteX321" fmla="*/ 1218901 w 2990433"/>
              <a:gd name="connsiteY321" fmla="*/ 1656882 h 12198480"/>
              <a:gd name="connsiteX322" fmla="*/ 1220346 w 2990433"/>
              <a:gd name="connsiteY322" fmla="*/ 1644227 h 12198480"/>
              <a:gd name="connsiteX323" fmla="*/ 1219803 w 2990433"/>
              <a:gd name="connsiteY323" fmla="*/ 1644779 h 12198480"/>
              <a:gd name="connsiteX324" fmla="*/ 1179707 w 2990433"/>
              <a:gd name="connsiteY324" fmla="*/ 1673192 h 12198480"/>
              <a:gd name="connsiteX325" fmla="*/ 1091045 w 2990433"/>
              <a:gd name="connsiteY325" fmla="*/ 1679700 h 12198480"/>
              <a:gd name="connsiteX326" fmla="*/ 1035154 w 2990433"/>
              <a:gd name="connsiteY326" fmla="*/ 1785675 h 12198480"/>
              <a:gd name="connsiteX327" fmla="*/ 1012487 w 2990433"/>
              <a:gd name="connsiteY327" fmla="*/ 1791319 h 12198480"/>
              <a:gd name="connsiteX328" fmla="*/ 999947 w 2990433"/>
              <a:gd name="connsiteY328" fmla="*/ 1788985 h 12198480"/>
              <a:gd name="connsiteX329" fmla="*/ 1008892 w 2990433"/>
              <a:gd name="connsiteY329" fmla="*/ 1774869 h 12198480"/>
              <a:gd name="connsiteX330" fmla="*/ 1082677 w 2990433"/>
              <a:gd name="connsiteY330" fmla="*/ 1565706 h 12198480"/>
              <a:gd name="connsiteX331" fmla="*/ 1137990 w 2990433"/>
              <a:gd name="connsiteY331" fmla="*/ 1625316 h 12198480"/>
              <a:gd name="connsiteX332" fmla="*/ 1195836 w 2990433"/>
              <a:gd name="connsiteY332" fmla="*/ 1621866 h 12198480"/>
              <a:gd name="connsiteX333" fmla="*/ 1223452 w 2990433"/>
              <a:gd name="connsiteY333" fmla="*/ 1617032 h 12198480"/>
              <a:gd name="connsiteX334" fmla="*/ 1240825 w 2990433"/>
              <a:gd name="connsiteY334" fmla="*/ 1464956 h 12198480"/>
              <a:gd name="connsiteX335" fmla="*/ 1456126 w 2990433"/>
              <a:gd name="connsiteY335" fmla="*/ 61126 h 12198480"/>
              <a:gd name="connsiteX336" fmla="*/ 1664711 w 2990433"/>
              <a:gd name="connsiteY336" fmla="*/ 300498 h 12198480"/>
              <a:gd name="connsiteX337" fmla="*/ 1557928 w 2990433"/>
              <a:gd name="connsiteY337" fmla="*/ 754033 h 12198480"/>
              <a:gd name="connsiteX338" fmla="*/ 1526325 w 2990433"/>
              <a:gd name="connsiteY338" fmla="*/ 1017403 h 12198480"/>
              <a:gd name="connsiteX339" fmla="*/ 1505195 w 2990433"/>
              <a:gd name="connsiteY339" fmla="*/ 1207564 h 12198480"/>
              <a:gd name="connsiteX340" fmla="*/ 1514476 w 2990433"/>
              <a:gd name="connsiteY340" fmla="*/ 1202920 h 12198480"/>
              <a:gd name="connsiteX341" fmla="*/ 1629749 w 2990433"/>
              <a:gd name="connsiteY341" fmla="*/ 1385470 h 12198480"/>
              <a:gd name="connsiteX342" fmla="*/ 1736077 w 2990433"/>
              <a:gd name="connsiteY342" fmla="*/ 1619615 h 12198480"/>
              <a:gd name="connsiteX343" fmla="*/ 1819861 w 2990433"/>
              <a:gd name="connsiteY343" fmla="*/ 1893616 h 12198480"/>
              <a:gd name="connsiteX344" fmla="*/ 1785356 w 2990433"/>
              <a:gd name="connsiteY344" fmla="*/ 2290909 h 12198480"/>
              <a:gd name="connsiteX345" fmla="*/ 1583052 w 2990433"/>
              <a:gd name="connsiteY345" fmla="*/ 2484037 h 12198480"/>
              <a:gd name="connsiteX346" fmla="*/ 1471492 w 2990433"/>
              <a:gd name="connsiteY346" fmla="*/ 2493023 h 12198480"/>
              <a:gd name="connsiteX347" fmla="*/ 1464909 w 2990433"/>
              <a:gd name="connsiteY347" fmla="*/ 2492164 h 12198480"/>
              <a:gd name="connsiteX348" fmla="*/ 1476639 w 2990433"/>
              <a:gd name="connsiteY348" fmla="*/ 2540099 h 12198480"/>
              <a:gd name="connsiteX349" fmla="*/ 1641277 w 2990433"/>
              <a:gd name="connsiteY349" fmla="*/ 3103736 h 12198480"/>
              <a:gd name="connsiteX350" fmla="*/ 1675855 w 2990433"/>
              <a:gd name="connsiteY350" fmla="*/ 3256296 h 12198480"/>
              <a:gd name="connsiteX351" fmla="*/ 1687281 w 2990433"/>
              <a:gd name="connsiteY351" fmla="*/ 3314010 h 12198480"/>
              <a:gd name="connsiteX352" fmla="*/ 1691272 w 2990433"/>
              <a:gd name="connsiteY352" fmla="*/ 3302322 h 12198480"/>
              <a:gd name="connsiteX353" fmla="*/ 1704958 w 2990433"/>
              <a:gd name="connsiteY353" fmla="*/ 3277341 h 12198480"/>
              <a:gd name="connsiteX354" fmla="*/ 1761200 w 2990433"/>
              <a:gd name="connsiteY354" fmla="*/ 3349618 h 12198480"/>
              <a:gd name="connsiteX355" fmla="*/ 1875545 w 2990433"/>
              <a:gd name="connsiteY355" fmla="*/ 3519502 h 12198480"/>
              <a:gd name="connsiteX356" fmla="*/ 2036255 w 2990433"/>
              <a:gd name="connsiteY356" fmla="*/ 3800591 h 12198480"/>
              <a:gd name="connsiteX357" fmla="*/ 2050641 w 2990433"/>
              <a:gd name="connsiteY357" fmla="*/ 3880019 h 12198480"/>
              <a:gd name="connsiteX358" fmla="*/ 2034168 w 2990433"/>
              <a:gd name="connsiteY358" fmla="*/ 4119099 h 12198480"/>
              <a:gd name="connsiteX359" fmla="*/ 2016198 w 2990433"/>
              <a:gd name="connsiteY359" fmla="*/ 4164664 h 12198480"/>
              <a:gd name="connsiteX360" fmla="*/ 2037887 w 2990433"/>
              <a:gd name="connsiteY360" fmla="*/ 4169763 h 12198480"/>
              <a:gd name="connsiteX361" fmla="*/ 2159670 w 2990433"/>
              <a:gd name="connsiteY361" fmla="*/ 4440972 h 12198480"/>
              <a:gd name="connsiteX362" fmla="*/ 2215333 w 2990433"/>
              <a:gd name="connsiteY362" fmla="*/ 4678835 h 12198480"/>
              <a:gd name="connsiteX363" fmla="*/ 2223555 w 2990433"/>
              <a:gd name="connsiteY363" fmla="*/ 4769162 h 12198480"/>
              <a:gd name="connsiteX364" fmla="*/ 2229317 w 2990433"/>
              <a:gd name="connsiteY364" fmla="*/ 4882775 h 12198480"/>
              <a:gd name="connsiteX365" fmla="*/ 2230579 w 2990433"/>
              <a:gd name="connsiteY365" fmla="*/ 4885189 h 12198480"/>
              <a:gd name="connsiteX366" fmla="*/ 2231770 w 2990433"/>
              <a:gd name="connsiteY366" fmla="*/ 4904438 h 12198480"/>
              <a:gd name="connsiteX367" fmla="*/ 2230707 w 2990433"/>
              <a:gd name="connsiteY367" fmla="*/ 4910184 h 12198480"/>
              <a:gd name="connsiteX368" fmla="*/ 2231559 w 2990433"/>
              <a:gd name="connsiteY368" fmla="*/ 4926980 h 12198480"/>
              <a:gd name="connsiteX369" fmla="*/ 2231537 w 2990433"/>
              <a:gd name="connsiteY369" fmla="*/ 4974937 h 12198480"/>
              <a:gd name="connsiteX370" fmla="*/ 2251216 w 2990433"/>
              <a:gd name="connsiteY370" fmla="*/ 4992346 h 12198480"/>
              <a:gd name="connsiteX371" fmla="*/ 2332179 w 2990433"/>
              <a:gd name="connsiteY371" fmla="*/ 5037589 h 12198480"/>
              <a:gd name="connsiteX372" fmla="*/ 2331881 w 2990433"/>
              <a:gd name="connsiteY372" fmla="*/ 5069439 h 12198480"/>
              <a:gd name="connsiteX373" fmla="*/ 2332017 w 2990433"/>
              <a:gd name="connsiteY373" fmla="*/ 5072288 h 12198480"/>
              <a:gd name="connsiteX374" fmla="*/ 2319479 w 2990433"/>
              <a:gd name="connsiteY374" fmla="*/ 5062989 h 12198480"/>
              <a:gd name="connsiteX375" fmla="*/ 2274037 w 2990433"/>
              <a:gd name="connsiteY375" fmla="*/ 5041657 h 12198480"/>
              <a:gd name="connsiteX376" fmla="*/ 2231513 w 2990433"/>
              <a:gd name="connsiteY376" fmla="*/ 5025390 h 12198480"/>
              <a:gd name="connsiteX377" fmla="*/ 2231491 w 2990433"/>
              <a:gd name="connsiteY377" fmla="*/ 5072409 h 12198480"/>
              <a:gd name="connsiteX378" fmla="*/ 2187687 w 2990433"/>
              <a:gd name="connsiteY378" fmla="*/ 5343043 h 12198480"/>
              <a:gd name="connsiteX379" fmla="*/ 2028381 w 2990433"/>
              <a:gd name="connsiteY379" fmla="*/ 5774965 h 12198480"/>
              <a:gd name="connsiteX380" fmla="*/ 1840603 w 2990433"/>
              <a:gd name="connsiteY380" fmla="*/ 5992496 h 12198480"/>
              <a:gd name="connsiteX381" fmla="*/ 1835982 w 2990433"/>
              <a:gd name="connsiteY381" fmla="*/ 6007756 h 12198480"/>
              <a:gd name="connsiteX382" fmla="*/ 1876251 w 2990433"/>
              <a:gd name="connsiteY382" fmla="*/ 6076947 h 12198480"/>
              <a:gd name="connsiteX383" fmla="*/ 2045960 w 2990433"/>
              <a:gd name="connsiteY383" fmla="*/ 6459933 h 12198480"/>
              <a:gd name="connsiteX384" fmla="*/ 2167626 w 2990433"/>
              <a:gd name="connsiteY384" fmla="*/ 6670694 h 12198480"/>
              <a:gd name="connsiteX385" fmla="*/ 2325572 w 2990433"/>
              <a:gd name="connsiteY385" fmla="*/ 6893438 h 12198480"/>
              <a:gd name="connsiteX386" fmla="*/ 2396565 w 2990433"/>
              <a:gd name="connsiteY386" fmla="*/ 7137211 h 12198480"/>
              <a:gd name="connsiteX387" fmla="*/ 2295710 w 2990433"/>
              <a:gd name="connsiteY387" fmla="*/ 6968861 h 12198480"/>
              <a:gd name="connsiteX388" fmla="*/ 2163925 w 2990433"/>
              <a:gd name="connsiteY388" fmla="*/ 6861366 h 12198480"/>
              <a:gd name="connsiteX389" fmla="*/ 2214679 w 2990433"/>
              <a:gd name="connsiteY389" fmla="*/ 7311671 h 12198480"/>
              <a:gd name="connsiteX390" fmla="*/ 2255811 w 2990433"/>
              <a:gd name="connsiteY390" fmla="*/ 7630866 h 12198480"/>
              <a:gd name="connsiteX391" fmla="*/ 2338566 w 2990433"/>
              <a:gd name="connsiteY391" fmla="*/ 8034884 h 12198480"/>
              <a:gd name="connsiteX392" fmla="*/ 2267161 w 2990433"/>
              <a:gd name="connsiteY392" fmla="*/ 8508801 h 12198480"/>
              <a:gd name="connsiteX393" fmla="*/ 2062900 w 2990433"/>
              <a:gd name="connsiteY393" fmla="*/ 8860658 h 12198480"/>
              <a:gd name="connsiteX394" fmla="*/ 2046767 w 2990433"/>
              <a:gd name="connsiteY394" fmla="*/ 8875712 h 12198480"/>
              <a:gd name="connsiteX395" fmla="*/ 2083683 w 2990433"/>
              <a:gd name="connsiteY395" fmla="*/ 9005682 h 12198480"/>
              <a:gd name="connsiteX396" fmla="*/ 2321842 w 2990433"/>
              <a:gd name="connsiteY396" fmla="*/ 9599142 h 12198480"/>
              <a:gd name="connsiteX397" fmla="*/ 2589810 w 2990433"/>
              <a:gd name="connsiteY397" fmla="*/ 10127040 h 12198480"/>
              <a:gd name="connsiteX398" fmla="*/ 2621430 w 2990433"/>
              <a:gd name="connsiteY398" fmla="*/ 10195386 h 12198480"/>
              <a:gd name="connsiteX399" fmla="*/ 2644425 w 2990433"/>
              <a:gd name="connsiteY399" fmla="*/ 10177151 h 12198480"/>
              <a:gd name="connsiteX400" fmla="*/ 2693926 w 2990433"/>
              <a:gd name="connsiteY400" fmla="*/ 10157600 h 12198480"/>
              <a:gd name="connsiteX401" fmla="*/ 2749239 w 2990433"/>
              <a:gd name="connsiteY401" fmla="*/ 10217210 h 12198480"/>
              <a:gd name="connsiteX402" fmla="*/ 2855215 w 2990433"/>
              <a:gd name="connsiteY402" fmla="*/ 10273101 h 12198480"/>
              <a:gd name="connsiteX403" fmla="*/ 2905300 w 2990433"/>
              <a:gd name="connsiteY403" fmla="*/ 10434969 h 12198480"/>
              <a:gd name="connsiteX404" fmla="*/ 2687779 w 2990433"/>
              <a:gd name="connsiteY404" fmla="*/ 5494789 h 12198480"/>
              <a:gd name="connsiteX405" fmla="*/ 2497279 w 2990433"/>
              <a:gd name="connsiteY405" fmla="*/ 5418589 h 12198480"/>
              <a:gd name="connsiteX406" fmla="*/ 2471879 w 2990433"/>
              <a:gd name="connsiteY406" fmla="*/ 5253489 h 12198480"/>
              <a:gd name="connsiteX407" fmla="*/ 2382979 w 2990433"/>
              <a:gd name="connsiteY407" fmla="*/ 5189989 h 12198480"/>
              <a:gd name="connsiteX408" fmla="*/ 2281379 w 2990433"/>
              <a:gd name="connsiteY408" fmla="*/ 5189989 h 12198480"/>
              <a:gd name="connsiteX409" fmla="*/ 2342399 w 2990433"/>
              <a:gd name="connsiteY409" fmla="*/ 5143853 h 12198480"/>
              <a:gd name="connsiteX410" fmla="*/ 2352836 w 2990433"/>
              <a:gd name="connsiteY410" fmla="*/ 5131914 h 12198480"/>
              <a:gd name="connsiteX411" fmla="*/ 2357579 w 2990433"/>
              <a:gd name="connsiteY411" fmla="*/ 5151889 h 12198480"/>
              <a:gd name="connsiteX412" fmla="*/ 2471879 w 2990433"/>
              <a:gd name="connsiteY412" fmla="*/ 5215390 h 12198480"/>
              <a:gd name="connsiteX413" fmla="*/ 2522679 w 2990433"/>
              <a:gd name="connsiteY413" fmla="*/ 5266189 h 12198480"/>
              <a:gd name="connsiteX414" fmla="*/ 2522679 w 2990433"/>
              <a:gd name="connsiteY414" fmla="*/ 5393190 h 12198480"/>
              <a:gd name="connsiteX415" fmla="*/ 2687779 w 2990433"/>
              <a:gd name="connsiteY415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491802 w 2990433"/>
              <a:gd name="connsiteY215" fmla="*/ 7210701 h 12198480"/>
              <a:gd name="connsiteX216" fmla="*/ 321989 w 2990433"/>
              <a:gd name="connsiteY216" fmla="*/ 7354398 h 12198480"/>
              <a:gd name="connsiteX217" fmla="*/ 376157 w 2990433"/>
              <a:gd name="connsiteY217" fmla="*/ 7205962 h 12198480"/>
              <a:gd name="connsiteX218" fmla="*/ 701723 w 2990433"/>
              <a:gd name="connsiteY218" fmla="*/ 6610934 h 12198480"/>
              <a:gd name="connsiteX219" fmla="*/ 1257515 w 2990433"/>
              <a:gd name="connsiteY219" fmla="*/ 6722944 h 12198480"/>
              <a:gd name="connsiteX220" fmla="*/ 1602512 w 2990433"/>
              <a:gd name="connsiteY220" fmla="*/ 6391998 h 12198480"/>
              <a:gd name="connsiteX221" fmla="*/ 1641089 w 2990433"/>
              <a:gd name="connsiteY221" fmla="*/ 6223622 h 12198480"/>
              <a:gd name="connsiteX222" fmla="*/ 1663064 w 2990433"/>
              <a:gd name="connsiteY222" fmla="*/ 6143515 h 12198480"/>
              <a:gd name="connsiteX223" fmla="*/ 1664886 w 2990433"/>
              <a:gd name="connsiteY223" fmla="*/ 6136926 h 12198480"/>
              <a:gd name="connsiteX224" fmla="*/ 1657185 w 2990433"/>
              <a:gd name="connsiteY224" fmla="*/ 5961789 h 12198480"/>
              <a:gd name="connsiteX225" fmla="*/ 1655491 w 2990433"/>
              <a:gd name="connsiteY225" fmla="*/ 5725932 h 12198480"/>
              <a:gd name="connsiteX226" fmla="*/ 1660212 w 2990433"/>
              <a:gd name="connsiteY226" fmla="*/ 5664130 h 12198480"/>
              <a:gd name="connsiteX227" fmla="*/ 1652701 w 2990433"/>
              <a:gd name="connsiteY227" fmla="*/ 5687935 h 12198480"/>
              <a:gd name="connsiteX228" fmla="*/ 1602038 w 2990433"/>
              <a:gd name="connsiteY228" fmla="*/ 5691654 h 12198480"/>
              <a:gd name="connsiteX229" fmla="*/ 1574846 w 2990433"/>
              <a:gd name="connsiteY229" fmla="*/ 5668181 h 12198480"/>
              <a:gd name="connsiteX230" fmla="*/ 1484325 w 2990433"/>
              <a:gd name="connsiteY230" fmla="*/ 5649358 h 12198480"/>
              <a:gd name="connsiteX231" fmla="*/ 1397523 w 2990433"/>
              <a:gd name="connsiteY231" fmla="*/ 5681198 h 12198480"/>
              <a:gd name="connsiteX232" fmla="*/ 1274583 w 2990433"/>
              <a:gd name="connsiteY232" fmla="*/ 5741160 h 12198480"/>
              <a:gd name="connsiteX233" fmla="*/ 1211254 w 2990433"/>
              <a:gd name="connsiteY233" fmla="*/ 5745809 h 12198480"/>
              <a:gd name="connsiteX234" fmla="*/ 1131890 w 2990433"/>
              <a:gd name="connsiteY234" fmla="*/ 5878977 h 12198480"/>
              <a:gd name="connsiteX235" fmla="*/ 1079367 w 2990433"/>
              <a:gd name="connsiteY235" fmla="*/ 5857365 h 12198480"/>
              <a:gd name="connsiteX236" fmla="*/ 987916 w 2990433"/>
              <a:gd name="connsiteY236" fmla="*/ 5825875 h 12198480"/>
              <a:gd name="connsiteX237" fmla="*/ 891238 w 2990433"/>
              <a:gd name="connsiteY237" fmla="*/ 5896643 h 12198480"/>
              <a:gd name="connsiteX238" fmla="*/ 817102 w 2990433"/>
              <a:gd name="connsiteY238" fmla="*/ 5927553 h 12198480"/>
              <a:gd name="connsiteX239" fmla="*/ 732738 w 2990433"/>
              <a:gd name="connsiteY239" fmla="*/ 5819139 h 12198480"/>
              <a:gd name="connsiteX240" fmla="*/ 644077 w 2990433"/>
              <a:gd name="connsiteY240" fmla="*/ 5825647 h 12198480"/>
              <a:gd name="connsiteX241" fmla="*/ 567151 w 2990433"/>
              <a:gd name="connsiteY241" fmla="*/ 5818560 h 12198480"/>
              <a:gd name="connsiteX242" fmla="*/ 636638 w 2990433"/>
              <a:gd name="connsiteY242" fmla="*/ 5724320 h 12198480"/>
              <a:gd name="connsiteX243" fmla="*/ 734247 w 2990433"/>
              <a:gd name="connsiteY243" fmla="*/ 5666219 h 12198480"/>
              <a:gd name="connsiteX244" fmla="*/ 781542 w 2990433"/>
              <a:gd name="connsiteY244" fmla="*/ 5790088 h 12198480"/>
              <a:gd name="connsiteX245" fmla="*/ 911920 w 2990433"/>
              <a:gd name="connsiteY245" fmla="*/ 5831453 h 12198480"/>
              <a:gd name="connsiteX246" fmla="*/ 968742 w 2990433"/>
              <a:gd name="connsiteY246" fmla="*/ 5738143 h 12198480"/>
              <a:gd name="connsiteX247" fmla="*/ 1036720 w 2990433"/>
              <a:gd name="connsiteY247" fmla="*/ 5796824 h 12198480"/>
              <a:gd name="connsiteX248" fmla="*/ 1148854 w 2990433"/>
              <a:gd name="connsiteY248" fmla="*/ 5763124 h 12198480"/>
              <a:gd name="connsiteX249" fmla="*/ 1242743 w 2990433"/>
              <a:gd name="connsiteY249" fmla="*/ 5654358 h 12198480"/>
              <a:gd name="connsiteX250" fmla="*/ 1308862 w 2990433"/>
              <a:gd name="connsiteY250" fmla="*/ 5687707 h 12198480"/>
              <a:gd name="connsiteX251" fmla="*/ 1390085 w 2990433"/>
              <a:gd name="connsiteY251" fmla="*/ 5579871 h 12198480"/>
              <a:gd name="connsiteX252" fmla="*/ 1513025 w 2990433"/>
              <a:gd name="connsiteY252" fmla="*/ 5519910 h 12198480"/>
              <a:gd name="connsiteX253" fmla="*/ 1656999 w 2990433"/>
              <a:gd name="connsiteY253" fmla="*/ 5573012 h 12198480"/>
              <a:gd name="connsiteX254" fmla="*/ 1665482 w 2990433"/>
              <a:gd name="connsiteY254" fmla="*/ 5595143 h 12198480"/>
              <a:gd name="connsiteX255" fmla="*/ 1670914 w 2990433"/>
              <a:gd name="connsiteY255" fmla="*/ 5524038 h 12198480"/>
              <a:gd name="connsiteX256" fmla="*/ 1722087 w 2990433"/>
              <a:gd name="connsiteY256" fmla="*/ 5104432 h 12198480"/>
              <a:gd name="connsiteX257" fmla="*/ 1729624 w 2990433"/>
              <a:gd name="connsiteY257" fmla="*/ 4932963 h 12198480"/>
              <a:gd name="connsiteX258" fmla="*/ 1728945 w 2990433"/>
              <a:gd name="connsiteY258" fmla="*/ 4936295 h 12198480"/>
              <a:gd name="connsiteX259" fmla="*/ 1667682 w 2990433"/>
              <a:gd name="connsiteY259" fmla="*/ 5024658 h 12198480"/>
              <a:gd name="connsiteX260" fmla="*/ 1645718 w 2990433"/>
              <a:gd name="connsiteY260" fmla="*/ 4898928 h 12198480"/>
              <a:gd name="connsiteX261" fmla="*/ 1543461 w 2990433"/>
              <a:gd name="connsiteY261" fmla="*/ 4893701 h 12198480"/>
              <a:gd name="connsiteX262" fmla="*/ 1530216 w 2990433"/>
              <a:gd name="connsiteY262" fmla="*/ 5060217 h 12198480"/>
              <a:gd name="connsiteX263" fmla="*/ 1455151 w 2990433"/>
              <a:gd name="connsiteY263" fmla="*/ 5078462 h 12198480"/>
              <a:gd name="connsiteX264" fmla="*/ 1402049 w 2990433"/>
              <a:gd name="connsiteY264" fmla="*/ 5222436 h 12198480"/>
              <a:gd name="connsiteX265" fmla="*/ 1323264 w 2990433"/>
              <a:gd name="connsiteY265" fmla="*/ 5190018 h 12198480"/>
              <a:gd name="connsiteX266" fmla="*/ 1235532 w 2990433"/>
              <a:gd name="connsiteY266" fmla="*/ 5209192 h 12198480"/>
              <a:gd name="connsiteX267" fmla="*/ 1143503 w 2990433"/>
              <a:gd name="connsiteY267" fmla="*/ 5343289 h 12198480"/>
              <a:gd name="connsiteX268" fmla="*/ 1136994 w 2990433"/>
              <a:gd name="connsiteY268" fmla="*/ 5254627 h 12198480"/>
              <a:gd name="connsiteX269" fmla="*/ 1166624 w 2990433"/>
              <a:gd name="connsiteY269" fmla="*/ 5137845 h 12198480"/>
              <a:gd name="connsiteX270" fmla="*/ 1239830 w 2990433"/>
              <a:gd name="connsiteY270" fmla="*/ 5094268 h 12198480"/>
              <a:gd name="connsiteX271" fmla="*/ 1341157 w 2990433"/>
              <a:gd name="connsiteY271" fmla="*/ 5086830 h 12198480"/>
              <a:gd name="connsiteX272" fmla="*/ 1383453 w 2990433"/>
              <a:gd name="connsiteY272" fmla="*/ 4969119 h 12198480"/>
              <a:gd name="connsiteX273" fmla="*/ 1463746 w 2990433"/>
              <a:gd name="connsiteY273" fmla="*/ 4848616 h 12198480"/>
              <a:gd name="connsiteX274" fmla="*/ 1550548 w 2990433"/>
              <a:gd name="connsiteY274" fmla="*/ 4816776 h 12198480"/>
              <a:gd name="connsiteX275" fmla="*/ 1629333 w 2990433"/>
              <a:gd name="connsiteY275" fmla="*/ 4849195 h 12198480"/>
              <a:gd name="connsiteX276" fmla="*/ 1720384 w 2990433"/>
              <a:gd name="connsiteY276" fmla="*/ 4886086 h 12198480"/>
              <a:gd name="connsiteX277" fmla="*/ 1731086 w 2990433"/>
              <a:gd name="connsiteY277" fmla="*/ 4899710 h 12198480"/>
              <a:gd name="connsiteX278" fmla="*/ 1732520 w 2990433"/>
              <a:gd name="connsiteY278" fmla="*/ 4867088 h 12198480"/>
              <a:gd name="connsiteX279" fmla="*/ 1722721 w 2990433"/>
              <a:gd name="connsiteY279" fmla="*/ 4583180 h 12198480"/>
              <a:gd name="connsiteX280" fmla="*/ 1714369 w 2990433"/>
              <a:gd name="connsiteY280" fmla="*/ 4464849 h 12198480"/>
              <a:gd name="connsiteX281" fmla="*/ 1617825 w 2990433"/>
              <a:gd name="connsiteY281" fmla="*/ 4518951 h 12198480"/>
              <a:gd name="connsiteX282" fmla="*/ 1325579 w 2990433"/>
              <a:gd name="connsiteY282" fmla="*/ 4527670 h 12198480"/>
              <a:gd name="connsiteX283" fmla="*/ 1162249 w 2990433"/>
              <a:gd name="connsiteY283" fmla="*/ 4631733 h 12198480"/>
              <a:gd name="connsiteX284" fmla="*/ 841156 w 2990433"/>
              <a:gd name="connsiteY284" fmla="*/ 4779857 h 12198480"/>
              <a:gd name="connsiteX285" fmla="*/ 674680 w 2990433"/>
              <a:gd name="connsiteY285" fmla="*/ 4898578 h 12198480"/>
              <a:gd name="connsiteX286" fmla="*/ 491800 w 2990433"/>
              <a:gd name="connsiteY286" fmla="*/ 5068396 h 12198480"/>
              <a:gd name="connsiteX287" fmla="*/ 269731 w 2990433"/>
              <a:gd name="connsiteY287" fmla="*/ 5159832 h 12198480"/>
              <a:gd name="connsiteX288" fmla="*/ 152165 w 2990433"/>
              <a:gd name="connsiteY288" fmla="*/ 5185958 h 12198480"/>
              <a:gd name="connsiteX289" fmla="*/ 112977 w 2990433"/>
              <a:gd name="connsiteY289" fmla="*/ 5068402 h 12198480"/>
              <a:gd name="connsiteX290" fmla="*/ 447399 w 2990433"/>
              <a:gd name="connsiteY290" fmla="*/ 4892870 h 12198480"/>
              <a:gd name="connsiteX291" fmla="*/ 760443 w 2990433"/>
              <a:gd name="connsiteY291" fmla="*/ 4570830 h 12198480"/>
              <a:gd name="connsiteX292" fmla="*/ 974561 w 2990433"/>
              <a:gd name="connsiteY292" fmla="*/ 4507682 h 12198480"/>
              <a:gd name="connsiteX293" fmla="*/ 1352419 w 2990433"/>
              <a:gd name="connsiteY293" fmla="*/ 4372890 h 12198480"/>
              <a:gd name="connsiteX294" fmla="*/ 1554144 w 2990433"/>
              <a:gd name="connsiteY294" fmla="*/ 4345348 h 12198480"/>
              <a:gd name="connsiteX295" fmla="*/ 1674295 w 2990433"/>
              <a:gd name="connsiteY295" fmla="*/ 4247388 h 12198480"/>
              <a:gd name="connsiteX296" fmla="*/ 1698622 w 2990433"/>
              <a:gd name="connsiteY296" fmla="*/ 4246884 h 12198480"/>
              <a:gd name="connsiteX297" fmla="*/ 1672817 w 2990433"/>
              <a:gd name="connsiteY297" fmla="*/ 3960282 h 12198480"/>
              <a:gd name="connsiteX298" fmla="*/ 1647909 w 2990433"/>
              <a:gd name="connsiteY298" fmla="*/ 3714490 h 12198480"/>
              <a:gd name="connsiteX299" fmla="*/ 1563773 w 2990433"/>
              <a:gd name="connsiteY299" fmla="*/ 3262236 h 12198480"/>
              <a:gd name="connsiteX300" fmla="*/ 1427114 w 2990433"/>
              <a:gd name="connsiteY300" fmla="*/ 2788369 h 12198480"/>
              <a:gd name="connsiteX301" fmla="*/ 1377245 w 2990433"/>
              <a:gd name="connsiteY301" fmla="*/ 2610469 h 12198480"/>
              <a:gd name="connsiteX302" fmla="*/ 1344141 w 2990433"/>
              <a:gd name="connsiteY302" fmla="*/ 2493125 h 12198480"/>
              <a:gd name="connsiteX303" fmla="*/ 1325222 w 2990433"/>
              <a:gd name="connsiteY303" fmla="*/ 2498090 h 12198480"/>
              <a:gd name="connsiteX304" fmla="*/ 1219460 w 2990433"/>
              <a:gd name="connsiteY304" fmla="*/ 2561666 h 12198480"/>
              <a:gd name="connsiteX305" fmla="*/ 1067820 w 2990433"/>
              <a:gd name="connsiteY305" fmla="*/ 2751076 h 12198480"/>
              <a:gd name="connsiteX306" fmla="*/ 956037 w 2990433"/>
              <a:gd name="connsiteY306" fmla="*/ 2963027 h 12198480"/>
              <a:gd name="connsiteX307" fmla="*/ 812414 w 2990433"/>
              <a:gd name="connsiteY307" fmla="*/ 3088179 h 12198480"/>
              <a:gd name="connsiteX308" fmla="*/ 600813 w 2990433"/>
              <a:gd name="connsiteY308" fmla="*/ 3154649 h 12198480"/>
              <a:gd name="connsiteX309" fmla="*/ 507502 w 2990433"/>
              <a:gd name="connsiteY309" fmla="*/ 3097828 h 12198480"/>
              <a:gd name="connsiteX310" fmla="*/ 355160 w 2990433"/>
              <a:gd name="connsiteY310" fmla="*/ 2930732 h 12198480"/>
              <a:gd name="connsiteX311" fmla="*/ 32933 w 2990433"/>
              <a:gd name="connsiteY311" fmla="*/ 2877981 h 12198480"/>
              <a:gd name="connsiteX312" fmla="*/ 52687 w 2990433"/>
              <a:gd name="connsiteY312" fmla="*/ 2800127 h 12198480"/>
              <a:gd name="connsiteX313" fmla="*/ 374913 w 2990433"/>
              <a:gd name="connsiteY313" fmla="*/ 2852876 h 12198480"/>
              <a:gd name="connsiteX314" fmla="*/ 651125 w 2990433"/>
              <a:gd name="connsiteY314" fmla="*/ 2972676 h 12198480"/>
              <a:gd name="connsiteX315" fmla="*/ 881550 w 2990433"/>
              <a:gd name="connsiteY315" fmla="*/ 2815685 h 12198480"/>
              <a:gd name="connsiteX316" fmla="*/ 984386 w 2990433"/>
              <a:gd name="connsiteY316" fmla="*/ 2655326 h 12198480"/>
              <a:gd name="connsiteX317" fmla="*/ 1182041 w 2990433"/>
              <a:gd name="connsiteY317" fmla="*/ 2398868 h 12198480"/>
              <a:gd name="connsiteX318" fmla="*/ 1295379 w 2990433"/>
              <a:gd name="connsiteY318" fmla="*/ 2316531 h 12198480"/>
              <a:gd name="connsiteX319" fmla="*/ 1296440 w 2990433"/>
              <a:gd name="connsiteY319" fmla="*/ 2315986 h 12198480"/>
              <a:gd name="connsiteX320" fmla="*/ 1266198 w 2990433"/>
              <a:gd name="connsiteY320" fmla="*/ 2198194 h 12198480"/>
              <a:gd name="connsiteX321" fmla="*/ 1230142 w 2990433"/>
              <a:gd name="connsiteY321" fmla="*/ 2013310 h 12198480"/>
              <a:gd name="connsiteX322" fmla="*/ 1218901 w 2990433"/>
              <a:gd name="connsiteY322" fmla="*/ 1656882 h 12198480"/>
              <a:gd name="connsiteX323" fmla="*/ 1220346 w 2990433"/>
              <a:gd name="connsiteY323" fmla="*/ 1644227 h 12198480"/>
              <a:gd name="connsiteX324" fmla="*/ 1219803 w 2990433"/>
              <a:gd name="connsiteY324" fmla="*/ 1644779 h 12198480"/>
              <a:gd name="connsiteX325" fmla="*/ 1179707 w 2990433"/>
              <a:gd name="connsiteY325" fmla="*/ 1673192 h 12198480"/>
              <a:gd name="connsiteX326" fmla="*/ 1091045 w 2990433"/>
              <a:gd name="connsiteY326" fmla="*/ 1679700 h 12198480"/>
              <a:gd name="connsiteX327" fmla="*/ 1035154 w 2990433"/>
              <a:gd name="connsiteY327" fmla="*/ 1785675 h 12198480"/>
              <a:gd name="connsiteX328" fmla="*/ 1012487 w 2990433"/>
              <a:gd name="connsiteY328" fmla="*/ 1791319 h 12198480"/>
              <a:gd name="connsiteX329" fmla="*/ 999947 w 2990433"/>
              <a:gd name="connsiteY329" fmla="*/ 1788985 h 12198480"/>
              <a:gd name="connsiteX330" fmla="*/ 1008892 w 2990433"/>
              <a:gd name="connsiteY330" fmla="*/ 1774869 h 12198480"/>
              <a:gd name="connsiteX331" fmla="*/ 1082677 w 2990433"/>
              <a:gd name="connsiteY331" fmla="*/ 1565706 h 12198480"/>
              <a:gd name="connsiteX332" fmla="*/ 1137990 w 2990433"/>
              <a:gd name="connsiteY332" fmla="*/ 1625316 h 12198480"/>
              <a:gd name="connsiteX333" fmla="*/ 1195836 w 2990433"/>
              <a:gd name="connsiteY333" fmla="*/ 1621866 h 12198480"/>
              <a:gd name="connsiteX334" fmla="*/ 1223452 w 2990433"/>
              <a:gd name="connsiteY334" fmla="*/ 1617032 h 12198480"/>
              <a:gd name="connsiteX335" fmla="*/ 1240825 w 2990433"/>
              <a:gd name="connsiteY335" fmla="*/ 1464956 h 12198480"/>
              <a:gd name="connsiteX336" fmla="*/ 1456126 w 2990433"/>
              <a:gd name="connsiteY336" fmla="*/ 61126 h 12198480"/>
              <a:gd name="connsiteX337" fmla="*/ 1664711 w 2990433"/>
              <a:gd name="connsiteY337" fmla="*/ 300498 h 12198480"/>
              <a:gd name="connsiteX338" fmla="*/ 1557928 w 2990433"/>
              <a:gd name="connsiteY338" fmla="*/ 754033 h 12198480"/>
              <a:gd name="connsiteX339" fmla="*/ 1526325 w 2990433"/>
              <a:gd name="connsiteY339" fmla="*/ 1017403 h 12198480"/>
              <a:gd name="connsiteX340" fmla="*/ 1505195 w 2990433"/>
              <a:gd name="connsiteY340" fmla="*/ 1207564 h 12198480"/>
              <a:gd name="connsiteX341" fmla="*/ 1514476 w 2990433"/>
              <a:gd name="connsiteY341" fmla="*/ 1202920 h 12198480"/>
              <a:gd name="connsiteX342" fmla="*/ 1629749 w 2990433"/>
              <a:gd name="connsiteY342" fmla="*/ 1385470 h 12198480"/>
              <a:gd name="connsiteX343" fmla="*/ 1736077 w 2990433"/>
              <a:gd name="connsiteY343" fmla="*/ 1619615 h 12198480"/>
              <a:gd name="connsiteX344" fmla="*/ 1819861 w 2990433"/>
              <a:gd name="connsiteY344" fmla="*/ 1893616 h 12198480"/>
              <a:gd name="connsiteX345" fmla="*/ 1785356 w 2990433"/>
              <a:gd name="connsiteY345" fmla="*/ 2290909 h 12198480"/>
              <a:gd name="connsiteX346" fmla="*/ 1583052 w 2990433"/>
              <a:gd name="connsiteY346" fmla="*/ 2484037 h 12198480"/>
              <a:gd name="connsiteX347" fmla="*/ 1471492 w 2990433"/>
              <a:gd name="connsiteY347" fmla="*/ 2493023 h 12198480"/>
              <a:gd name="connsiteX348" fmla="*/ 1464909 w 2990433"/>
              <a:gd name="connsiteY348" fmla="*/ 2492164 h 12198480"/>
              <a:gd name="connsiteX349" fmla="*/ 1476639 w 2990433"/>
              <a:gd name="connsiteY349" fmla="*/ 2540099 h 12198480"/>
              <a:gd name="connsiteX350" fmla="*/ 1641277 w 2990433"/>
              <a:gd name="connsiteY350" fmla="*/ 3103736 h 12198480"/>
              <a:gd name="connsiteX351" fmla="*/ 1675855 w 2990433"/>
              <a:gd name="connsiteY351" fmla="*/ 3256296 h 12198480"/>
              <a:gd name="connsiteX352" fmla="*/ 1687281 w 2990433"/>
              <a:gd name="connsiteY352" fmla="*/ 3314010 h 12198480"/>
              <a:gd name="connsiteX353" fmla="*/ 1691272 w 2990433"/>
              <a:gd name="connsiteY353" fmla="*/ 3302322 h 12198480"/>
              <a:gd name="connsiteX354" fmla="*/ 1704958 w 2990433"/>
              <a:gd name="connsiteY354" fmla="*/ 3277341 h 12198480"/>
              <a:gd name="connsiteX355" fmla="*/ 1761200 w 2990433"/>
              <a:gd name="connsiteY355" fmla="*/ 3349618 h 12198480"/>
              <a:gd name="connsiteX356" fmla="*/ 1875545 w 2990433"/>
              <a:gd name="connsiteY356" fmla="*/ 3519502 h 12198480"/>
              <a:gd name="connsiteX357" fmla="*/ 2036255 w 2990433"/>
              <a:gd name="connsiteY357" fmla="*/ 3800591 h 12198480"/>
              <a:gd name="connsiteX358" fmla="*/ 2050641 w 2990433"/>
              <a:gd name="connsiteY358" fmla="*/ 3880019 h 12198480"/>
              <a:gd name="connsiteX359" fmla="*/ 2034168 w 2990433"/>
              <a:gd name="connsiteY359" fmla="*/ 4119099 h 12198480"/>
              <a:gd name="connsiteX360" fmla="*/ 2016198 w 2990433"/>
              <a:gd name="connsiteY360" fmla="*/ 4164664 h 12198480"/>
              <a:gd name="connsiteX361" fmla="*/ 2037887 w 2990433"/>
              <a:gd name="connsiteY361" fmla="*/ 4169763 h 12198480"/>
              <a:gd name="connsiteX362" fmla="*/ 2159670 w 2990433"/>
              <a:gd name="connsiteY362" fmla="*/ 4440972 h 12198480"/>
              <a:gd name="connsiteX363" fmla="*/ 2215333 w 2990433"/>
              <a:gd name="connsiteY363" fmla="*/ 4678835 h 12198480"/>
              <a:gd name="connsiteX364" fmla="*/ 2223555 w 2990433"/>
              <a:gd name="connsiteY364" fmla="*/ 4769162 h 12198480"/>
              <a:gd name="connsiteX365" fmla="*/ 2229317 w 2990433"/>
              <a:gd name="connsiteY365" fmla="*/ 4882775 h 12198480"/>
              <a:gd name="connsiteX366" fmla="*/ 2230579 w 2990433"/>
              <a:gd name="connsiteY366" fmla="*/ 4885189 h 12198480"/>
              <a:gd name="connsiteX367" fmla="*/ 2231770 w 2990433"/>
              <a:gd name="connsiteY367" fmla="*/ 4904438 h 12198480"/>
              <a:gd name="connsiteX368" fmla="*/ 2230707 w 2990433"/>
              <a:gd name="connsiteY368" fmla="*/ 4910184 h 12198480"/>
              <a:gd name="connsiteX369" fmla="*/ 2231559 w 2990433"/>
              <a:gd name="connsiteY369" fmla="*/ 4926980 h 12198480"/>
              <a:gd name="connsiteX370" fmla="*/ 2231537 w 2990433"/>
              <a:gd name="connsiteY370" fmla="*/ 4974937 h 12198480"/>
              <a:gd name="connsiteX371" fmla="*/ 2251216 w 2990433"/>
              <a:gd name="connsiteY371" fmla="*/ 4992346 h 12198480"/>
              <a:gd name="connsiteX372" fmla="*/ 2332179 w 2990433"/>
              <a:gd name="connsiteY372" fmla="*/ 5037589 h 12198480"/>
              <a:gd name="connsiteX373" fmla="*/ 2331881 w 2990433"/>
              <a:gd name="connsiteY373" fmla="*/ 5069439 h 12198480"/>
              <a:gd name="connsiteX374" fmla="*/ 2332017 w 2990433"/>
              <a:gd name="connsiteY374" fmla="*/ 5072288 h 12198480"/>
              <a:gd name="connsiteX375" fmla="*/ 2319479 w 2990433"/>
              <a:gd name="connsiteY375" fmla="*/ 5062989 h 12198480"/>
              <a:gd name="connsiteX376" fmla="*/ 2274037 w 2990433"/>
              <a:gd name="connsiteY376" fmla="*/ 5041657 h 12198480"/>
              <a:gd name="connsiteX377" fmla="*/ 2231513 w 2990433"/>
              <a:gd name="connsiteY377" fmla="*/ 5025390 h 12198480"/>
              <a:gd name="connsiteX378" fmla="*/ 2231491 w 2990433"/>
              <a:gd name="connsiteY378" fmla="*/ 5072409 h 12198480"/>
              <a:gd name="connsiteX379" fmla="*/ 2187687 w 2990433"/>
              <a:gd name="connsiteY379" fmla="*/ 5343043 h 12198480"/>
              <a:gd name="connsiteX380" fmla="*/ 2028381 w 2990433"/>
              <a:gd name="connsiteY380" fmla="*/ 5774965 h 12198480"/>
              <a:gd name="connsiteX381" fmla="*/ 1840603 w 2990433"/>
              <a:gd name="connsiteY381" fmla="*/ 5992496 h 12198480"/>
              <a:gd name="connsiteX382" fmla="*/ 1835982 w 2990433"/>
              <a:gd name="connsiteY382" fmla="*/ 6007756 h 12198480"/>
              <a:gd name="connsiteX383" fmla="*/ 1876251 w 2990433"/>
              <a:gd name="connsiteY383" fmla="*/ 6076947 h 12198480"/>
              <a:gd name="connsiteX384" fmla="*/ 2045960 w 2990433"/>
              <a:gd name="connsiteY384" fmla="*/ 6459933 h 12198480"/>
              <a:gd name="connsiteX385" fmla="*/ 2167626 w 2990433"/>
              <a:gd name="connsiteY385" fmla="*/ 6670694 h 12198480"/>
              <a:gd name="connsiteX386" fmla="*/ 2325572 w 2990433"/>
              <a:gd name="connsiteY386" fmla="*/ 6893438 h 12198480"/>
              <a:gd name="connsiteX387" fmla="*/ 2396565 w 2990433"/>
              <a:gd name="connsiteY387" fmla="*/ 7137211 h 12198480"/>
              <a:gd name="connsiteX388" fmla="*/ 2295710 w 2990433"/>
              <a:gd name="connsiteY388" fmla="*/ 6968861 h 12198480"/>
              <a:gd name="connsiteX389" fmla="*/ 2163925 w 2990433"/>
              <a:gd name="connsiteY389" fmla="*/ 6861366 h 12198480"/>
              <a:gd name="connsiteX390" fmla="*/ 2214679 w 2990433"/>
              <a:gd name="connsiteY390" fmla="*/ 7311671 h 12198480"/>
              <a:gd name="connsiteX391" fmla="*/ 2255811 w 2990433"/>
              <a:gd name="connsiteY391" fmla="*/ 7630866 h 12198480"/>
              <a:gd name="connsiteX392" fmla="*/ 2338566 w 2990433"/>
              <a:gd name="connsiteY392" fmla="*/ 8034884 h 12198480"/>
              <a:gd name="connsiteX393" fmla="*/ 2267161 w 2990433"/>
              <a:gd name="connsiteY393" fmla="*/ 8508801 h 12198480"/>
              <a:gd name="connsiteX394" fmla="*/ 2062900 w 2990433"/>
              <a:gd name="connsiteY394" fmla="*/ 8860658 h 12198480"/>
              <a:gd name="connsiteX395" fmla="*/ 2046767 w 2990433"/>
              <a:gd name="connsiteY395" fmla="*/ 8875712 h 12198480"/>
              <a:gd name="connsiteX396" fmla="*/ 2083683 w 2990433"/>
              <a:gd name="connsiteY396" fmla="*/ 9005682 h 12198480"/>
              <a:gd name="connsiteX397" fmla="*/ 2321842 w 2990433"/>
              <a:gd name="connsiteY397" fmla="*/ 9599142 h 12198480"/>
              <a:gd name="connsiteX398" fmla="*/ 2589810 w 2990433"/>
              <a:gd name="connsiteY398" fmla="*/ 10127040 h 12198480"/>
              <a:gd name="connsiteX399" fmla="*/ 2621430 w 2990433"/>
              <a:gd name="connsiteY399" fmla="*/ 10195386 h 12198480"/>
              <a:gd name="connsiteX400" fmla="*/ 2644425 w 2990433"/>
              <a:gd name="connsiteY400" fmla="*/ 10177151 h 12198480"/>
              <a:gd name="connsiteX401" fmla="*/ 2693926 w 2990433"/>
              <a:gd name="connsiteY401" fmla="*/ 10157600 h 12198480"/>
              <a:gd name="connsiteX402" fmla="*/ 2749239 w 2990433"/>
              <a:gd name="connsiteY402" fmla="*/ 10217210 h 12198480"/>
              <a:gd name="connsiteX403" fmla="*/ 2855215 w 2990433"/>
              <a:gd name="connsiteY403" fmla="*/ 10273101 h 12198480"/>
              <a:gd name="connsiteX404" fmla="*/ 2905300 w 2990433"/>
              <a:gd name="connsiteY404" fmla="*/ 10434969 h 12198480"/>
              <a:gd name="connsiteX405" fmla="*/ 2687779 w 2990433"/>
              <a:gd name="connsiteY405" fmla="*/ 5494789 h 12198480"/>
              <a:gd name="connsiteX406" fmla="*/ 2497279 w 2990433"/>
              <a:gd name="connsiteY406" fmla="*/ 5418589 h 12198480"/>
              <a:gd name="connsiteX407" fmla="*/ 2471879 w 2990433"/>
              <a:gd name="connsiteY407" fmla="*/ 5253489 h 12198480"/>
              <a:gd name="connsiteX408" fmla="*/ 2382979 w 2990433"/>
              <a:gd name="connsiteY408" fmla="*/ 5189989 h 12198480"/>
              <a:gd name="connsiteX409" fmla="*/ 2281379 w 2990433"/>
              <a:gd name="connsiteY409" fmla="*/ 5189989 h 12198480"/>
              <a:gd name="connsiteX410" fmla="*/ 2342399 w 2990433"/>
              <a:gd name="connsiteY410" fmla="*/ 5143853 h 12198480"/>
              <a:gd name="connsiteX411" fmla="*/ 2352836 w 2990433"/>
              <a:gd name="connsiteY411" fmla="*/ 5131914 h 12198480"/>
              <a:gd name="connsiteX412" fmla="*/ 2357579 w 2990433"/>
              <a:gd name="connsiteY412" fmla="*/ 5151889 h 12198480"/>
              <a:gd name="connsiteX413" fmla="*/ 2471879 w 2990433"/>
              <a:gd name="connsiteY413" fmla="*/ 5215390 h 12198480"/>
              <a:gd name="connsiteX414" fmla="*/ 2522679 w 2990433"/>
              <a:gd name="connsiteY414" fmla="*/ 5266189 h 12198480"/>
              <a:gd name="connsiteX415" fmla="*/ 2522679 w 2990433"/>
              <a:gd name="connsiteY415" fmla="*/ 5393190 h 12198480"/>
              <a:gd name="connsiteX416" fmla="*/ 2687779 w 2990433"/>
              <a:gd name="connsiteY416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491802 w 2990433"/>
              <a:gd name="connsiteY215" fmla="*/ 7210701 h 12198480"/>
              <a:gd name="connsiteX216" fmla="*/ 321989 w 2990433"/>
              <a:gd name="connsiteY216" fmla="*/ 7354398 h 12198480"/>
              <a:gd name="connsiteX217" fmla="*/ 336970 w 2990433"/>
              <a:gd name="connsiteY217" fmla="*/ 7179839 h 12198480"/>
              <a:gd name="connsiteX218" fmla="*/ 701723 w 2990433"/>
              <a:gd name="connsiteY218" fmla="*/ 6610934 h 12198480"/>
              <a:gd name="connsiteX219" fmla="*/ 1257515 w 2990433"/>
              <a:gd name="connsiteY219" fmla="*/ 6722944 h 12198480"/>
              <a:gd name="connsiteX220" fmla="*/ 1602512 w 2990433"/>
              <a:gd name="connsiteY220" fmla="*/ 6391998 h 12198480"/>
              <a:gd name="connsiteX221" fmla="*/ 1641089 w 2990433"/>
              <a:gd name="connsiteY221" fmla="*/ 6223622 h 12198480"/>
              <a:gd name="connsiteX222" fmla="*/ 1663064 w 2990433"/>
              <a:gd name="connsiteY222" fmla="*/ 6143515 h 12198480"/>
              <a:gd name="connsiteX223" fmla="*/ 1664886 w 2990433"/>
              <a:gd name="connsiteY223" fmla="*/ 6136926 h 12198480"/>
              <a:gd name="connsiteX224" fmla="*/ 1657185 w 2990433"/>
              <a:gd name="connsiteY224" fmla="*/ 5961789 h 12198480"/>
              <a:gd name="connsiteX225" fmla="*/ 1655491 w 2990433"/>
              <a:gd name="connsiteY225" fmla="*/ 5725932 h 12198480"/>
              <a:gd name="connsiteX226" fmla="*/ 1660212 w 2990433"/>
              <a:gd name="connsiteY226" fmla="*/ 5664130 h 12198480"/>
              <a:gd name="connsiteX227" fmla="*/ 1652701 w 2990433"/>
              <a:gd name="connsiteY227" fmla="*/ 5687935 h 12198480"/>
              <a:gd name="connsiteX228" fmla="*/ 1602038 w 2990433"/>
              <a:gd name="connsiteY228" fmla="*/ 5691654 h 12198480"/>
              <a:gd name="connsiteX229" fmla="*/ 1574846 w 2990433"/>
              <a:gd name="connsiteY229" fmla="*/ 5668181 h 12198480"/>
              <a:gd name="connsiteX230" fmla="*/ 1484325 w 2990433"/>
              <a:gd name="connsiteY230" fmla="*/ 5649358 h 12198480"/>
              <a:gd name="connsiteX231" fmla="*/ 1397523 w 2990433"/>
              <a:gd name="connsiteY231" fmla="*/ 5681198 h 12198480"/>
              <a:gd name="connsiteX232" fmla="*/ 1274583 w 2990433"/>
              <a:gd name="connsiteY232" fmla="*/ 5741160 h 12198480"/>
              <a:gd name="connsiteX233" fmla="*/ 1211254 w 2990433"/>
              <a:gd name="connsiteY233" fmla="*/ 5745809 h 12198480"/>
              <a:gd name="connsiteX234" fmla="*/ 1131890 w 2990433"/>
              <a:gd name="connsiteY234" fmla="*/ 5878977 h 12198480"/>
              <a:gd name="connsiteX235" fmla="*/ 1079367 w 2990433"/>
              <a:gd name="connsiteY235" fmla="*/ 5857365 h 12198480"/>
              <a:gd name="connsiteX236" fmla="*/ 987916 w 2990433"/>
              <a:gd name="connsiteY236" fmla="*/ 5825875 h 12198480"/>
              <a:gd name="connsiteX237" fmla="*/ 891238 w 2990433"/>
              <a:gd name="connsiteY237" fmla="*/ 5896643 h 12198480"/>
              <a:gd name="connsiteX238" fmla="*/ 817102 w 2990433"/>
              <a:gd name="connsiteY238" fmla="*/ 5927553 h 12198480"/>
              <a:gd name="connsiteX239" fmla="*/ 732738 w 2990433"/>
              <a:gd name="connsiteY239" fmla="*/ 5819139 h 12198480"/>
              <a:gd name="connsiteX240" fmla="*/ 644077 w 2990433"/>
              <a:gd name="connsiteY240" fmla="*/ 5825647 h 12198480"/>
              <a:gd name="connsiteX241" fmla="*/ 567151 w 2990433"/>
              <a:gd name="connsiteY241" fmla="*/ 5818560 h 12198480"/>
              <a:gd name="connsiteX242" fmla="*/ 636638 w 2990433"/>
              <a:gd name="connsiteY242" fmla="*/ 5724320 h 12198480"/>
              <a:gd name="connsiteX243" fmla="*/ 734247 w 2990433"/>
              <a:gd name="connsiteY243" fmla="*/ 5666219 h 12198480"/>
              <a:gd name="connsiteX244" fmla="*/ 781542 w 2990433"/>
              <a:gd name="connsiteY244" fmla="*/ 5790088 h 12198480"/>
              <a:gd name="connsiteX245" fmla="*/ 911920 w 2990433"/>
              <a:gd name="connsiteY245" fmla="*/ 5831453 h 12198480"/>
              <a:gd name="connsiteX246" fmla="*/ 968742 w 2990433"/>
              <a:gd name="connsiteY246" fmla="*/ 5738143 h 12198480"/>
              <a:gd name="connsiteX247" fmla="*/ 1036720 w 2990433"/>
              <a:gd name="connsiteY247" fmla="*/ 5796824 h 12198480"/>
              <a:gd name="connsiteX248" fmla="*/ 1148854 w 2990433"/>
              <a:gd name="connsiteY248" fmla="*/ 5763124 h 12198480"/>
              <a:gd name="connsiteX249" fmla="*/ 1242743 w 2990433"/>
              <a:gd name="connsiteY249" fmla="*/ 5654358 h 12198480"/>
              <a:gd name="connsiteX250" fmla="*/ 1308862 w 2990433"/>
              <a:gd name="connsiteY250" fmla="*/ 5687707 h 12198480"/>
              <a:gd name="connsiteX251" fmla="*/ 1390085 w 2990433"/>
              <a:gd name="connsiteY251" fmla="*/ 5579871 h 12198480"/>
              <a:gd name="connsiteX252" fmla="*/ 1513025 w 2990433"/>
              <a:gd name="connsiteY252" fmla="*/ 5519910 h 12198480"/>
              <a:gd name="connsiteX253" fmla="*/ 1656999 w 2990433"/>
              <a:gd name="connsiteY253" fmla="*/ 5573012 h 12198480"/>
              <a:gd name="connsiteX254" fmla="*/ 1665482 w 2990433"/>
              <a:gd name="connsiteY254" fmla="*/ 5595143 h 12198480"/>
              <a:gd name="connsiteX255" fmla="*/ 1670914 w 2990433"/>
              <a:gd name="connsiteY255" fmla="*/ 5524038 h 12198480"/>
              <a:gd name="connsiteX256" fmla="*/ 1722087 w 2990433"/>
              <a:gd name="connsiteY256" fmla="*/ 5104432 h 12198480"/>
              <a:gd name="connsiteX257" fmla="*/ 1729624 w 2990433"/>
              <a:gd name="connsiteY257" fmla="*/ 4932963 h 12198480"/>
              <a:gd name="connsiteX258" fmla="*/ 1728945 w 2990433"/>
              <a:gd name="connsiteY258" fmla="*/ 4936295 h 12198480"/>
              <a:gd name="connsiteX259" fmla="*/ 1667682 w 2990433"/>
              <a:gd name="connsiteY259" fmla="*/ 5024658 h 12198480"/>
              <a:gd name="connsiteX260" fmla="*/ 1645718 w 2990433"/>
              <a:gd name="connsiteY260" fmla="*/ 4898928 h 12198480"/>
              <a:gd name="connsiteX261" fmla="*/ 1543461 w 2990433"/>
              <a:gd name="connsiteY261" fmla="*/ 4893701 h 12198480"/>
              <a:gd name="connsiteX262" fmla="*/ 1530216 w 2990433"/>
              <a:gd name="connsiteY262" fmla="*/ 5060217 h 12198480"/>
              <a:gd name="connsiteX263" fmla="*/ 1455151 w 2990433"/>
              <a:gd name="connsiteY263" fmla="*/ 5078462 h 12198480"/>
              <a:gd name="connsiteX264" fmla="*/ 1402049 w 2990433"/>
              <a:gd name="connsiteY264" fmla="*/ 5222436 h 12198480"/>
              <a:gd name="connsiteX265" fmla="*/ 1323264 w 2990433"/>
              <a:gd name="connsiteY265" fmla="*/ 5190018 h 12198480"/>
              <a:gd name="connsiteX266" fmla="*/ 1235532 w 2990433"/>
              <a:gd name="connsiteY266" fmla="*/ 5209192 h 12198480"/>
              <a:gd name="connsiteX267" fmla="*/ 1143503 w 2990433"/>
              <a:gd name="connsiteY267" fmla="*/ 5343289 h 12198480"/>
              <a:gd name="connsiteX268" fmla="*/ 1136994 w 2990433"/>
              <a:gd name="connsiteY268" fmla="*/ 5254627 h 12198480"/>
              <a:gd name="connsiteX269" fmla="*/ 1166624 w 2990433"/>
              <a:gd name="connsiteY269" fmla="*/ 5137845 h 12198480"/>
              <a:gd name="connsiteX270" fmla="*/ 1239830 w 2990433"/>
              <a:gd name="connsiteY270" fmla="*/ 5094268 h 12198480"/>
              <a:gd name="connsiteX271" fmla="*/ 1341157 w 2990433"/>
              <a:gd name="connsiteY271" fmla="*/ 5086830 h 12198480"/>
              <a:gd name="connsiteX272" fmla="*/ 1383453 w 2990433"/>
              <a:gd name="connsiteY272" fmla="*/ 4969119 h 12198480"/>
              <a:gd name="connsiteX273" fmla="*/ 1463746 w 2990433"/>
              <a:gd name="connsiteY273" fmla="*/ 4848616 h 12198480"/>
              <a:gd name="connsiteX274" fmla="*/ 1550548 w 2990433"/>
              <a:gd name="connsiteY274" fmla="*/ 4816776 h 12198480"/>
              <a:gd name="connsiteX275" fmla="*/ 1629333 w 2990433"/>
              <a:gd name="connsiteY275" fmla="*/ 4849195 h 12198480"/>
              <a:gd name="connsiteX276" fmla="*/ 1720384 w 2990433"/>
              <a:gd name="connsiteY276" fmla="*/ 4886086 h 12198480"/>
              <a:gd name="connsiteX277" fmla="*/ 1731086 w 2990433"/>
              <a:gd name="connsiteY277" fmla="*/ 4899710 h 12198480"/>
              <a:gd name="connsiteX278" fmla="*/ 1732520 w 2990433"/>
              <a:gd name="connsiteY278" fmla="*/ 4867088 h 12198480"/>
              <a:gd name="connsiteX279" fmla="*/ 1722721 w 2990433"/>
              <a:gd name="connsiteY279" fmla="*/ 4583180 h 12198480"/>
              <a:gd name="connsiteX280" fmla="*/ 1714369 w 2990433"/>
              <a:gd name="connsiteY280" fmla="*/ 4464849 h 12198480"/>
              <a:gd name="connsiteX281" fmla="*/ 1617825 w 2990433"/>
              <a:gd name="connsiteY281" fmla="*/ 4518951 h 12198480"/>
              <a:gd name="connsiteX282" fmla="*/ 1325579 w 2990433"/>
              <a:gd name="connsiteY282" fmla="*/ 4527670 h 12198480"/>
              <a:gd name="connsiteX283" fmla="*/ 1162249 w 2990433"/>
              <a:gd name="connsiteY283" fmla="*/ 4631733 h 12198480"/>
              <a:gd name="connsiteX284" fmla="*/ 841156 w 2990433"/>
              <a:gd name="connsiteY284" fmla="*/ 4779857 h 12198480"/>
              <a:gd name="connsiteX285" fmla="*/ 674680 w 2990433"/>
              <a:gd name="connsiteY285" fmla="*/ 4898578 h 12198480"/>
              <a:gd name="connsiteX286" fmla="*/ 491800 w 2990433"/>
              <a:gd name="connsiteY286" fmla="*/ 5068396 h 12198480"/>
              <a:gd name="connsiteX287" fmla="*/ 269731 w 2990433"/>
              <a:gd name="connsiteY287" fmla="*/ 5159832 h 12198480"/>
              <a:gd name="connsiteX288" fmla="*/ 152165 w 2990433"/>
              <a:gd name="connsiteY288" fmla="*/ 5185958 h 12198480"/>
              <a:gd name="connsiteX289" fmla="*/ 112977 w 2990433"/>
              <a:gd name="connsiteY289" fmla="*/ 5068402 h 12198480"/>
              <a:gd name="connsiteX290" fmla="*/ 447399 w 2990433"/>
              <a:gd name="connsiteY290" fmla="*/ 4892870 h 12198480"/>
              <a:gd name="connsiteX291" fmla="*/ 760443 w 2990433"/>
              <a:gd name="connsiteY291" fmla="*/ 4570830 h 12198480"/>
              <a:gd name="connsiteX292" fmla="*/ 974561 w 2990433"/>
              <a:gd name="connsiteY292" fmla="*/ 4507682 h 12198480"/>
              <a:gd name="connsiteX293" fmla="*/ 1352419 w 2990433"/>
              <a:gd name="connsiteY293" fmla="*/ 4372890 h 12198480"/>
              <a:gd name="connsiteX294" fmla="*/ 1554144 w 2990433"/>
              <a:gd name="connsiteY294" fmla="*/ 4345348 h 12198480"/>
              <a:gd name="connsiteX295" fmla="*/ 1674295 w 2990433"/>
              <a:gd name="connsiteY295" fmla="*/ 4247388 h 12198480"/>
              <a:gd name="connsiteX296" fmla="*/ 1698622 w 2990433"/>
              <a:gd name="connsiteY296" fmla="*/ 4246884 h 12198480"/>
              <a:gd name="connsiteX297" fmla="*/ 1672817 w 2990433"/>
              <a:gd name="connsiteY297" fmla="*/ 3960282 h 12198480"/>
              <a:gd name="connsiteX298" fmla="*/ 1647909 w 2990433"/>
              <a:gd name="connsiteY298" fmla="*/ 3714490 h 12198480"/>
              <a:gd name="connsiteX299" fmla="*/ 1563773 w 2990433"/>
              <a:gd name="connsiteY299" fmla="*/ 3262236 h 12198480"/>
              <a:gd name="connsiteX300" fmla="*/ 1427114 w 2990433"/>
              <a:gd name="connsiteY300" fmla="*/ 2788369 h 12198480"/>
              <a:gd name="connsiteX301" fmla="*/ 1377245 w 2990433"/>
              <a:gd name="connsiteY301" fmla="*/ 2610469 h 12198480"/>
              <a:gd name="connsiteX302" fmla="*/ 1344141 w 2990433"/>
              <a:gd name="connsiteY302" fmla="*/ 2493125 h 12198480"/>
              <a:gd name="connsiteX303" fmla="*/ 1325222 w 2990433"/>
              <a:gd name="connsiteY303" fmla="*/ 2498090 h 12198480"/>
              <a:gd name="connsiteX304" fmla="*/ 1219460 w 2990433"/>
              <a:gd name="connsiteY304" fmla="*/ 2561666 h 12198480"/>
              <a:gd name="connsiteX305" fmla="*/ 1067820 w 2990433"/>
              <a:gd name="connsiteY305" fmla="*/ 2751076 h 12198480"/>
              <a:gd name="connsiteX306" fmla="*/ 956037 w 2990433"/>
              <a:gd name="connsiteY306" fmla="*/ 2963027 h 12198480"/>
              <a:gd name="connsiteX307" fmla="*/ 812414 w 2990433"/>
              <a:gd name="connsiteY307" fmla="*/ 3088179 h 12198480"/>
              <a:gd name="connsiteX308" fmla="*/ 600813 w 2990433"/>
              <a:gd name="connsiteY308" fmla="*/ 3154649 h 12198480"/>
              <a:gd name="connsiteX309" fmla="*/ 507502 w 2990433"/>
              <a:gd name="connsiteY309" fmla="*/ 3097828 h 12198480"/>
              <a:gd name="connsiteX310" fmla="*/ 355160 w 2990433"/>
              <a:gd name="connsiteY310" fmla="*/ 2930732 h 12198480"/>
              <a:gd name="connsiteX311" fmla="*/ 32933 w 2990433"/>
              <a:gd name="connsiteY311" fmla="*/ 2877981 h 12198480"/>
              <a:gd name="connsiteX312" fmla="*/ 52687 w 2990433"/>
              <a:gd name="connsiteY312" fmla="*/ 2800127 h 12198480"/>
              <a:gd name="connsiteX313" fmla="*/ 374913 w 2990433"/>
              <a:gd name="connsiteY313" fmla="*/ 2852876 h 12198480"/>
              <a:gd name="connsiteX314" fmla="*/ 651125 w 2990433"/>
              <a:gd name="connsiteY314" fmla="*/ 2972676 h 12198480"/>
              <a:gd name="connsiteX315" fmla="*/ 881550 w 2990433"/>
              <a:gd name="connsiteY315" fmla="*/ 2815685 h 12198480"/>
              <a:gd name="connsiteX316" fmla="*/ 984386 w 2990433"/>
              <a:gd name="connsiteY316" fmla="*/ 2655326 h 12198480"/>
              <a:gd name="connsiteX317" fmla="*/ 1182041 w 2990433"/>
              <a:gd name="connsiteY317" fmla="*/ 2398868 h 12198480"/>
              <a:gd name="connsiteX318" fmla="*/ 1295379 w 2990433"/>
              <a:gd name="connsiteY318" fmla="*/ 2316531 h 12198480"/>
              <a:gd name="connsiteX319" fmla="*/ 1296440 w 2990433"/>
              <a:gd name="connsiteY319" fmla="*/ 2315986 h 12198480"/>
              <a:gd name="connsiteX320" fmla="*/ 1266198 w 2990433"/>
              <a:gd name="connsiteY320" fmla="*/ 2198194 h 12198480"/>
              <a:gd name="connsiteX321" fmla="*/ 1230142 w 2990433"/>
              <a:gd name="connsiteY321" fmla="*/ 2013310 h 12198480"/>
              <a:gd name="connsiteX322" fmla="*/ 1218901 w 2990433"/>
              <a:gd name="connsiteY322" fmla="*/ 1656882 h 12198480"/>
              <a:gd name="connsiteX323" fmla="*/ 1220346 w 2990433"/>
              <a:gd name="connsiteY323" fmla="*/ 1644227 h 12198480"/>
              <a:gd name="connsiteX324" fmla="*/ 1219803 w 2990433"/>
              <a:gd name="connsiteY324" fmla="*/ 1644779 h 12198480"/>
              <a:gd name="connsiteX325" fmla="*/ 1179707 w 2990433"/>
              <a:gd name="connsiteY325" fmla="*/ 1673192 h 12198480"/>
              <a:gd name="connsiteX326" fmla="*/ 1091045 w 2990433"/>
              <a:gd name="connsiteY326" fmla="*/ 1679700 h 12198480"/>
              <a:gd name="connsiteX327" fmla="*/ 1035154 w 2990433"/>
              <a:gd name="connsiteY327" fmla="*/ 1785675 h 12198480"/>
              <a:gd name="connsiteX328" fmla="*/ 1012487 w 2990433"/>
              <a:gd name="connsiteY328" fmla="*/ 1791319 h 12198480"/>
              <a:gd name="connsiteX329" fmla="*/ 999947 w 2990433"/>
              <a:gd name="connsiteY329" fmla="*/ 1788985 h 12198480"/>
              <a:gd name="connsiteX330" fmla="*/ 1008892 w 2990433"/>
              <a:gd name="connsiteY330" fmla="*/ 1774869 h 12198480"/>
              <a:gd name="connsiteX331" fmla="*/ 1082677 w 2990433"/>
              <a:gd name="connsiteY331" fmla="*/ 1565706 h 12198480"/>
              <a:gd name="connsiteX332" fmla="*/ 1137990 w 2990433"/>
              <a:gd name="connsiteY332" fmla="*/ 1625316 h 12198480"/>
              <a:gd name="connsiteX333" fmla="*/ 1195836 w 2990433"/>
              <a:gd name="connsiteY333" fmla="*/ 1621866 h 12198480"/>
              <a:gd name="connsiteX334" fmla="*/ 1223452 w 2990433"/>
              <a:gd name="connsiteY334" fmla="*/ 1617032 h 12198480"/>
              <a:gd name="connsiteX335" fmla="*/ 1240825 w 2990433"/>
              <a:gd name="connsiteY335" fmla="*/ 1464956 h 12198480"/>
              <a:gd name="connsiteX336" fmla="*/ 1456126 w 2990433"/>
              <a:gd name="connsiteY336" fmla="*/ 61126 h 12198480"/>
              <a:gd name="connsiteX337" fmla="*/ 1664711 w 2990433"/>
              <a:gd name="connsiteY337" fmla="*/ 300498 h 12198480"/>
              <a:gd name="connsiteX338" fmla="*/ 1557928 w 2990433"/>
              <a:gd name="connsiteY338" fmla="*/ 754033 h 12198480"/>
              <a:gd name="connsiteX339" fmla="*/ 1526325 w 2990433"/>
              <a:gd name="connsiteY339" fmla="*/ 1017403 h 12198480"/>
              <a:gd name="connsiteX340" fmla="*/ 1505195 w 2990433"/>
              <a:gd name="connsiteY340" fmla="*/ 1207564 h 12198480"/>
              <a:gd name="connsiteX341" fmla="*/ 1514476 w 2990433"/>
              <a:gd name="connsiteY341" fmla="*/ 1202920 h 12198480"/>
              <a:gd name="connsiteX342" fmla="*/ 1629749 w 2990433"/>
              <a:gd name="connsiteY342" fmla="*/ 1385470 h 12198480"/>
              <a:gd name="connsiteX343" fmla="*/ 1736077 w 2990433"/>
              <a:gd name="connsiteY343" fmla="*/ 1619615 h 12198480"/>
              <a:gd name="connsiteX344" fmla="*/ 1819861 w 2990433"/>
              <a:gd name="connsiteY344" fmla="*/ 1893616 h 12198480"/>
              <a:gd name="connsiteX345" fmla="*/ 1785356 w 2990433"/>
              <a:gd name="connsiteY345" fmla="*/ 2290909 h 12198480"/>
              <a:gd name="connsiteX346" fmla="*/ 1583052 w 2990433"/>
              <a:gd name="connsiteY346" fmla="*/ 2484037 h 12198480"/>
              <a:gd name="connsiteX347" fmla="*/ 1471492 w 2990433"/>
              <a:gd name="connsiteY347" fmla="*/ 2493023 h 12198480"/>
              <a:gd name="connsiteX348" fmla="*/ 1464909 w 2990433"/>
              <a:gd name="connsiteY348" fmla="*/ 2492164 h 12198480"/>
              <a:gd name="connsiteX349" fmla="*/ 1476639 w 2990433"/>
              <a:gd name="connsiteY349" fmla="*/ 2540099 h 12198480"/>
              <a:gd name="connsiteX350" fmla="*/ 1641277 w 2990433"/>
              <a:gd name="connsiteY350" fmla="*/ 3103736 h 12198480"/>
              <a:gd name="connsiteX351" fmla="*/ 1675855 w 2990433"/>
              <a:gd name="connsiteY351" fmla="*/ 3256296 h 12198480"/>
              <a:gd name="connsiteX352" fmla="*/ 1687281 w 2990433"/>
              <a:gd name="connsiteY352" fmla="*/ 3314010 h 12198480"/>
              <a:gd name="connsiteX353" fmla="*/ 1691272 w 2990433"/>
              <a:gd name="connsiteY353" fmla="*/ 3302322 h 12198480"/>
              <a:gd name="connsiteX354" fmla="*/ 1704958 w 2990433"/>
              <a:gd name="connsiteY354" fmla="*/ 3277341 h 12198480"/>
              <a:gd name="connsiteX355" fmla="*/ 1761200 w 2990433"/>
              <a:gd name="connsiteY355" fmla="*/ 3349618 h 12198480"/>
              <a:gd name="connsiteX356" fmla="*/ 1875545 w 2990433"/>
              <a:gd name="connsiteY356" fmla="*/ 3519502 h 12198480"/>
              <a:gd name="connsiteX357" fmla="*/ 2036255 w 2990433"/>
              <a:gd name="connsiteY357" fmla="*/ 3800591 h 12198480"/>
              <a:gd name="connsiteX358" fmla="*/ 2050641 w 2990433"/>
              <a:gd name="connsiteY358" fmla="*/ 3880019 h 12198480"/>
              <a:gd name="connsiteX359" fmla="*/ 2034168 w 2990433"/>
              <a:gd name="connsiteY359" fmla="*/ 4119099 h 12198480"/>
              <a:gd name="connsiteX360" fmla="*/ 2016198 w 2990433"/>
              <a:gd name="connsiteY360" fmla="*/ 4164664 h 12198480"/>
              <a:gd name="connsiteX361" fmla="*/ 2037887 w 2990433"/>
              <a:gd name="connsiteY361" fmla="*/ 4169763 h 12198480"/>
              <a:gd name="connsiteX362" fmla="*/ 2159670 w 2990433"/>
              <a:gd name="connsiteY362" fmla="*/ 4440972 h 12198480"/>
              <a:gd name="connsiteX363" fmla="*/ 2215333 w 2990433"/>
              <a:gd name="connsiteY363" fmla="*/ 4678835 h 12198480"/>
              <a:gd name="connsiteX364" fmla="*/ 2223555 w 2990433"/>
              <a:gd name="connsiteY364" fmla="*/ 4769162 h 12198480"/>
              <a:gd name="connsiteX365" fmla="*/ 2229317 w 2990433"/>
              <a:gd name="connsiteY365" fmla="*/ 4882775 h 12198480"/>
              <a:gd name="connsiteX366" fmla="*/ 2230579 w 2990433"/>
              <a:gd name="connsiteY366" fmla="*/ 4885189 h 12198480"/>
              <a:gd name="connsiteX367" fmla="*/ 2231770 w 2990433"/>
              <a:gd name="connsiteY367" fmla="*/ 4904438 h 12198480"/>
              <a:gd name="connsiteX368" fmla="*/ 2230707 w 2990433"/>
              <a:gd name="connsiteY368" fmla="*/ 4910184 h 12198480"/>
              <a:gd name="connsiteX369" fmla="*/ 2231559 w 2990433"/>
              <a:gd name="connsiteY369" fmla="*/ 4926980 h 12198480"/>
              <a:gd name="connsiteX370" fmla="*/ 2231537 w 2990433"/>
              <a:gd name="connsiteY370" fmla="*/ 4974937 h 12198480"/>
              <a:gd name="connsiteX371" fmla="*/ 2251216 w 2990433"/>
              <a:gd name="connsiteY371" fmla="*/ 4992346 h 12198480"/>
              <a:gd name="connsiteX372" fmla="*/ 2332179 w 2990433"/>
              <a:gd name="connsiteY372" fmla="*/ 5037589 h 12198480"/>
              <a:gd name="connsiteX373" fmla="*/ 2331881 w 2990433"/>
              <a:gd name="connsiteY373" fmla="*/ 5069439 h 12198480"/>
              <a:gd name="connsiteX374" fmla="*/ 2332017 w 2990433"/>
              <a:gd name="connsiteY374" fmla="*/ 5072288 h 12198480"/>
              <a:gd name="connsiteX375" fmla="*/ 2319479 w 2990433"/>
              <a:gd name="connsiteY375" fmla="*/ 5062989 h 12198480"/>
              <a:gd name="connsiteX376" fmla="*/ 2274037 w 2990433"/>
              <a:gd name="connsiteY376" fmla="*/ 5041657 h 12198480"/>
              <a:gd name="connsiteX377" fmla="*/ 2231513 w 2990433"/>
              <a:gd name="connsiteY377" fmla="*/ 5025390 h 12198480"/>
              <a:gd name="connsiteX378" fmla="*/ 2231491 w 2990433"/>
              <a:gd name="connsiteY378" fmla="*/ 5072409 h 12198480"/>
              <a:gd name="connsiteX379" fmla="*/ 2187687 w 2990433"/>
              <a:gd name="connsiteY379" fmla="*/ 5343043 h 12198480"/>
              <a:gd name="connsiteX380" fmla="*/ 2028381 w 2990433"/>
              <a:gd name="connsiteY380" fmla="*/ 5774965 h 12198480"/>
              <a:gd name="connsiteX381" fmla="*/ 1840603 w 2990433"/>
              <a:gd name="connsiteY381" fmla="*/ 5992496 h 12198480"/>
              <a:gd name="connsiteX382" fmla="*/ 1835982 w 2990433"/>
              <a:gd name="connsiteY382" fmla="*/ 6007756 h 12198480"/>
              <a:gd name="connsiteX383" fmla="*/ 1876251 w 2990433"/>
              <a:gd name="connsiteY383" fmla="*/ 6076947 h 12198480"/>
              <a:gd name="connsiteX384" fmla="*/ 2045960 w 2990433"/>
              <a:gd name="connsiteY384" fmla="*/ 6459933 h 12198480"/>
              <a:gd name="connsiteX385" fmla="*/ 2167626 w 2990433"/>
              <a:gd name="connsiteY385" fmla="*/ 6670694 h 12198480"/>
              <a:gd name="connsiteX386" fmla="*/ 2325572 w 2990433"/>
              <a:gd name="connsiteY386" fmla="*/ 6893438 h 12198480"/>
              <a:gd name="connsiteX387" fmla="*/ 2396565 w 2990433"/>
              <a:gd name="connsiteY387" fmla="*/ 7137211 h 12198480"/>
              <a:gd name="connsiteX388" fmla="*/ 2295710 w 2990433"/>
              <a:gd name="connsiteY388" fmla="*/ 6968861 h 12198480"/>
              <a:gd name="connsiteX389" fmla="*/ 2163925 w 2990433"/>
              <a:gd name="connsiteY389" fmla="*/ 6861366 h 12198480"/>
              <a:gd name="connsiteX390" fmla="*/ 2214679 w 2990433"/>
              <a:gd name="connsiteY390" fmla="*/ 7311671 h 12198480"/>
              <a:gd name="connsiteX391" fmla="*/ 2255811 w 2990433"/>
              <a:gd name="connsiteY391" fmla="*/ 7630866 h 12198480"/>
              <a:gd name="connsiteX392" fmla="*/ 2338566 w 2990433"/>
              <a:gd name="connsiteY392" fmla="*/ 8034884 h 12198480"/>
              <a:gd name="connsiteX393" fmla="*/ 2267161 w 2990433"/>
              <a:gd name="connsiteY393" fmla="*/ 8508801 h 12198480"/>
              <a:gd name="connsiteX394" fmla="*/ 2062900 w 2990433"/>
              <a:gd name="connsiteY394" fmla="*/ 8860658 h 12198480"/>
              <a:gd name="connsiteX395" fmla="*/ 2046767 w 2990433"/>
              <a:gd name="connsiteY395" fmla="*/ 8875712 h 12198480"/>
              <a:gd name="connsiteX396" fmla="*/ 2083683 w 2990433"/>
              <a:gd name="connsiteY396" fmla="*/ 9005682 h 12198480"/>
              <a:gd name="connsiteX397" fmla="*/ 2321842 w 2990433"/>
              <a:gd name="connsiteY397" fmla="*/ 9599142 h 12198480"/>
              <a:gd name="connsiteX398" fmla="*/ 2589810 w 2990433"/>
              <a:gd name="connsiteY398" fmla="*/ 10127040 h 12198480"/>
              <a:gd name="connsiteX399" fmla="*/ 2621430 w 2990433"/>
              <a:gd name="connsiteY399" fmla="*/ 10195386 h 12198480"/>
              <a:gd name="connsiteX400" fmla="*/ 2644425 w 2990433"/>
              <a:gd name="connsiteY400" fmla="*/ 10177151 h 12198480"/>
              <a:gd name="connsiteX401" fmla="*/ 2693926 w 2990433"/>
              <a:gd name="connsiteY401" fmla="*/ 10157600 h 12198480"/>
              <a:gd name="connsiteX402" fmla="*/ 2749239 w 2990433"/>
              <a:gd name="connsiteY402" fmla="*/ 10217210 h 12198480"/>
              <a:gd name="connsiteX403" fmla="*/ 2855215 w 2990433"/>
              <a:gd name="connsiteY403" fmla="*/ 10273101 h 12198480"/>
              <a:gd name="connsiteX404" fmla="*/ 2905300 w 2990433"/>
              <a:gd name="connsiteY404" fmla="*/ 10434969 h 12198480"/>
              <a:gd name="connsiteX405" fmla="*/ 2687779 w 2990433"/>
              <a:gd name="connsiteY405" fmla="*/ 5494789 h 12198480"/>
              <a:gd name="connsiteX406" fmla="*/ 2497279 w 2990433"/>
              <a:gd name="connsiteY406" fmla="*/ 5418589 h 12198480"/>
              <a:gd name="connsiteX407" fmla="*/ 2471879 w 2990433"/>
              <a:gd name="connsiteY407" fmla="*/ 5253489 h 12198480"/>
              <a:gd name="connsiteX408" fmla="*/ 2382979 w 2990433"/>
              <a:gd name="connsiteY408" fmla="*/ 5189989 h 12198480"/>
              <a:gd name="connsiteX409" fmla="*/ 2281379 w 2990433"/>
              <a:gd name="connsiteY409" fmla="*/ 5189989 h 12198480"/>
              <a:gd name="connsiteX410" fmla="*/ 2342399 w 2990433"/>
              <a:gd name="connsiteY410" fmla="*/ 5143853 h 12198480"/>
              <a:gd name="connsiteX411" fmla="*/ 2352836 w 2990433"/>
              <a:gd name="connsiteY411" fmla="*/ 5131914 h 12198480"/>
              <a:gd name="connsiteX412" fmla="*/ 2357579 w 2990433"/>
              <a:gd name="connsiteY412" fmla="*/ 5151889 h 12198480"/>
              <a:gd name="connsiteX413" fmla="*/ 2471879 w 2990433"/>
              <a:gd name="connsiteY413" fmla="*/ 5215390 h 12198480"/>
              <a:gd name="connsiteX414" fmla="*/ 2522679 w 2990433"/>
              <a:gd name="connsiteY414" fmla="*/ 5266189 h 12198480"/>
              <a:gd name="connsiteX415" fmla="*/ 2522679 w 2990433"/>
              <a:gd name="connsiteY415" fmla="*/ 5393190 h 12198480"/>
              <a:gd name="connsiteX416" fmla="*/ 2687779 w 2990433"/>
              <a:gd name="connsiteY416" fmla="*/ 5494789 h 12198480"/>
              <a:gd name="connsiteX0" fmla="*/ 942594 w 2990433"/>
              <a:gd name="connsiteY0" fmla="*/ 1813183 h 12198480"/>
              <a:gd name="connsiteX1" fmla="*/ 923020 w 2990433"/>
              <a:gd name="connsiteY1" fmla="*/ 1819375 h 12198480"/>
              <a:gd name="connsiteX2" fmla="*/ 868058 w 2990433"/>
              <a:gd name="connsiteY2" fmla="*/ 1938018 h 12198480"/>
              <a:gd name="connsiteX3" fmla="*/ 821114 w 2990433"/>
              <a:gd name="connsiteY3" fmla="*/ 1992400 h 12198480"/>
              <a:gd name="connsiteX4" fmla="*/ 694455 w 2990433"/>
              <a:gd name="connsiteY4" fmla="*/ 2001698 h 12198480"/>
              <a:gd name="connsiteX5" fmla="*/ 605215 w 2990433"/>
              <a:gd name="connsiteY5" fmla="*/ 2173793 h 12198480"/>
              <a:gd name="connsiteX6" fmla="*/ 667263 w 2990433"/>
              <a:gd name="connsiteY6" fmla="*/ 1978226 h 12198480"/>
              <a:gd name="connsiteX7" fmla="*/ 830061 w 2990433"/>
              <a:gd name="connsiteY7" fmla="*/ 1940807 h 12198480"/>
              <a:gd name="connsiteX8" fmla="*/ 886882 w 2990433"/>
              <a:gd name="connsiteY8" fmla="*/ 1847496 h 12198480"/>
              <a:gd name="connsiteX9" fmla="*/ 879444 w 2990433"/>
              <a:gd name="connsiteY9" fmla="*/ 1746169 h 12198480"/>
              <a:gd name="connsiteX10" fmla="*/ 929923 w 2990433"/>
              <a:gd name="connsiteY10" fmla="*/ 1803648 h 12198480"/>
              <a:gd name="connsiteX11" fmla="*/ 942594 w 2990433"/>
              <a:gd name="connsiteY11" fmla="*/ 1813183 h 12198480"/>
              <a:gd name="connsiteX12" fmla="*/ 965302 w 2990433"/>
              <a:gd name="connsiteY12" fmla="*/ 1815372 h 12198480"/>
              <a:gd name="connsiteX13" fmla="*/ 948352 w 2990433"/>
              <a:gd name="connsiteY13" fmla="*/ 1817516 h 12198480"/>
              <a:gd name="connsiteX14" fmla="*/ 942594 w 2990433"/>
              <a:gd name="connsiteY14" fmla="*/ 1813183 h 12198480"/>
              <a:gd name="connsiteX15" fmla="*/ 944313 w 2990433"/>
              <a:gd name="connsiteY15" fmla="*/ 1812639 h 12198480"/>
              <a:gd name="connsiteX16" fmla="*/ 965302 w 2990433"/>
              <a:gd name="connsiteY16" fmla="*/ 1815372 h 12198480"/>
              <a:gd name="connsiteX17" fmla="*/ 999947 w 2990433"/>
              <a:gd name="connsiteY17" fmla="*/ 1788985 h 12198480"/>
              <a:gd name="connsiteX18" fmla="*/ 998272 w 2990433"/>
              <a:gd name="connsiteY18" fmla="*/ 1791627 h 12198480"/>
              <a:gd name="connsiteX19" fmla="*/ 997156 w 2990433"/>
              <a:gd name="connsiteY19" fmla="*/ 1788465 h 12198480"/>
              <a:gd name="connsiteX20" fmla="*/ 999947 w 2990433"/>
              <a:gd name="connsiteY20" fmla="*/ 1788985 h 12198480"/>
              <a:gd name="connsiteX21" fmla="*/ 1004722 w 2990433"/>
              <a:gd name="connsiteY21" fmla="*/ 1818353 h 12198480"/>
              <a:gd name="connsiteX22" fmla="*/ 999945 w 2990433"/>
              <a:gd name="connsiteY22" fmla="*/ 1826462 h 12198480"/>
              <a:gd name="connsiteX23" fmla="*/ 969725 w 2990433"/>
              <a:gd name="connsiteY23" fmla="*/ 1815948 h 12198480"/>
              <a:gd name="connsiteX24" fmla="*/ 965302 w 2990433"/>
              <a:gd name="connsiteY24" fmla="*/ 1815372 h 12198480"/>
              <a:gd name="connsiteX25" fmla="*/ 978318 w 2990433"/>
              <a:gd name="connsiteY25" fmla="*/ 1813725 h 12198480"/>
              <a:gd name="connsiteX26" fmla="*/ 993022 w 2990433"/>
              <a:gd name="connsiteY26" fmla="*/ 1799911 h 12198480"/>
              <a:gd name="connsiteX27" fmla="*/ 998272 w 2990433"/>
              <a:gd name="connsiteY27" fmla="*/ 1791627 h 12198480"/>
              <a:gd name="connsiteX28" fmla="*/ 1003184 w 2990433"/>
              <a:gd name="connsiteY28" fmla="*/ 1805532 h 12198480"/>
              <a:gd name="connsiteX29" fmla="*/ 1004722 w 2990433"/>
              <a:gd name="connsiteY29" fmla="*/ 1818353 h 12198480"/>
              <a:gd name="connsiteX30" fmla="*/ 2276725 w 2990433"/>
              <a:gd name="connsiteY30" fmla="*/ 10717887 h 12198480"/>
              <a:gd name="connsiteX31" fmla="*/ 2279794 w 2990433"/>
              <a:gd name="connsiteY31" fmla="*/ 10761038 h 12198480"/>
              <a:gd name="connsiteX32" fmla="*/ 2279005 w 2990433"/>
              <a:gd name="connsiteY32" fmla="*/ 10762761 h 12198480"/>
              <a:gd name="connsiteX33" fmla="*/ 2270230 w 2990433"/>
              <a:gd name="connsiteY33" fmla="*/ 10758159 h 12198480"/>
              <a:gd name="connsiteX34" fmla="*/ 2252602 w 2990433"/>
              <a:gd name="connsiteY34" fmla="*/ 10737566 h 12198480"/>
              <a:gd name="connsiteX35" fmla="*/ 2240131 w 2990433"/>
              <a:gd name="connsiteY35" fmla="*/ 10665260 h 12198480"/>
              <a:gd name="connsiteX36" fmla="*/ 2240504 w 2990433"/>
              <a:gd name="connsiteY36" fmla="*/ 10642677 h 12198480"/>
              <a:gd name="connsiteX37" fmla="*/ 2256545 w 2990433"/>
              <a:gd name="connsiteY37" fmla="*/ 10672013 h 12198480"/>
              <a:gd name="connsiteX38" fmla="*/ 2276725 w 2990433"/>
              <a:gd name="connsiteY38" fmla="*/ 10717887 h 12198480"/>
              <a:gd name="connsiteX39" fmla="*/ 1667536 w 2990433"/>
              <a:gd name="connsiteY39" fmla="*/ 2000503 h 12198480"/>
              <a:gd name="connsiteX40" fmla="*/ 1656134 w 2990433"/>
              <a:gd name="connsiteY40" fmla="*/ 1918370 h 12198480"/>
              <a:gd name="connsiteX41" fmla="*/ 1477127 w 2990433"/>
              <a:gd name="connsiteY41" fmla="*/ 1424618 h 12198480"/>
              <a:gd name="connsiteX42" fmla="*/ 1473827 w 2990433"/>
              <a:gd name="connsiteY42" fmla="*/ 1412173 h 12198480"/>
              <a:gd name="connsiteX43" fmla="*/ 1470200 w 2990433"/>
              <a:gd name="connsiteY43" fmla="*/ 1431903 h 12198480"/>
              <a:gd name="connsiteX44" fmla="*/ 1396308 w 2990433"/>
              <a:gd name="connsiteY44" fmla="*/ 1848302 h 12198480"/>
              <a:gd name="connsiteX45" fmla="*/ 1409813 w 2990433"/>
              <a:gd name="connsiteY45" fmla="*/ 2223366 h 12198480"/>
              <a:gd name="connsiteX46" fmla="*/ 1417265 w 2990433"/>
              <a:gd name="connsiteY46" fmla="*/ 2267029 h 12198480"/>
              <a:gd name="connsiteX47" fmla="*/ 1443621 w 2990433"/>
              <a:gd name="connsiteY47" fmla="*/ 2265157 h 12198480"/>
              <a:gd name="connsiteX48" fmla="*/ 1542844 w 2990433"/>
              <a:gd name="connsiteY48" fmla="*/ 2283243 h 12198480"/>
              <a:gd name="connsiteX49" fmla="*/ 1634873 w 2990433"/>
              <a:gd name="connsiteY49" fmla="*/ 2149145 h 12198480"/>
              <a:gd name="connsiteX50" fmla="*/ 1667536 w 2990433"/>
              <a:gd name="connsiteY50" fmla="*/ 2000503 h 12198480"/>
              <a:gd name="connsiteX51" fmla="*/ 2333247 w 2990433"/>
              <a:gd name="connsiteY51" fmla="*/ 10795317 h 12198480"/>
              <a:gd name="connsiteX52" fmla="*/ 2313493 w 2990433"/>
              <a:gd name="connsiteY52" fmla="*/ 10873172 h 12198480"/>
              <a:gd name="connsiteX53" fmla="*/ 2203219 w 2990433"/>
              <a:gd name="connsiteY53" fmla="*/ 10932204 h 12198480"/>
              <a:gd name="connsiteX54" fmla="*/ 2282934 w 2990433"/>
              <a:gd name="connsiteY54" fmla="*/ 10977289 h 12198480"/>
              <a:gd name="connsiteX55" fmla="*/ 2251445 w 2990433"/>
              <a:gd name="connsiteY55" fmla="*/ 11068739 h 12198480"/>
              <a:gd name="connsiteX56" fmla="*/ 2220885 w 2990433"/>
              <a:gd name="connsiteY56" fmla="*/ 11172856 h 12198480"/>
              <a:gd name="connsiteX57" fmla="*/ 2097016 w 2990433"/>
              <a:gd name="connsiteY57" fmla="*/ 11220152 h 12198480"/>
              <a:gd name="connsiteX58" fmla="*/ 2131645 w 2990433"/>
              <a:gd name="connsiteY58" fmla="*/ 11344951 h 12198480"/>
              <a:gd name="connsiteX59" fmla="*/ 2056228 w 2990433"/>
              <a:gd name="connsiteY59" fmla="*/ 11184943 h 12198480"/>
              <a:gd name="connsiteX60" fmla="*/ 2193694 w 2990433"/>
              <a:gd name="connsiteY60" fmla="*/ 11149384 h 12198480"/>
              <a:gd name="connsiteX61" fmla="*/ 2218675 w 2990433"/>
              <a:gd name="connsiteY61" fmla="*/ 10969272 h 12198480"/>
              <a:gd name="connsiteX62" fmla="*/ 2138030 w 2990433"/>
              <a:gd name="connsiteY62" fmla="*/ 10911521 h 12198480"/>
              <a:gd name="connsiteX63" fmla="*/ 2270384 w 2990433"/>
              <a:gd name="connsiteY63" fmla="*/ 10781589 h 12198480"/>
              <a:gd name="connsiteX64" fmla="*/ 2279005 w 2990433"/>
              <a:gd name="connsiteY64" fmla="*/ 10762761 h 12198480"/>
              <a:gd name="connsiteX65" fmla="*/ 2294856 w 2990433"/>
              <a:gd name="connsiteY65" fmla="*/ 10771075 h 12198480"/>
              <a:gd name="connsiteX66" fmla="*/ 2333247 w 2990433"/>
              <a:gd name="connsiteY66" fmla="*/ 10795317 h 12198480"/>
              <a:gd name="connsiteX67" fmla="*/ 2177332 w 2990433"/>
              <a:gd name="connsiteY67" fmla="*/ 7285120 h 12198480"/>
              <a:gd name="connsiteX68" fmla="*/ 2107409 w 2990433"/>
              <a:gd name="connsiteY68" fmla="*/ 7055915 h 12198480"/>
              <a:gd name="connsiteX69" fmla="*/ 2051882 w 2990433"/>
              <a:gd name="connsiteY69" fmla="*/ 6781714 h 12198480"/>
              <a:gd name="connsiteX70" fmla="*/ 1971265 w 2990433"/>
              <a:gd name="connsiteY70" fmla="*/ 6406832 h 12198480"/>
              <a:gd name="connsiteX71" fmla="*/ 1849886 w 2990433"/>
              <a:gd name="connsiteY71" fmla="*/ 6242179 h 12198480"/>
              <a:gd name="connsiteX72" fmla="*/ 1794475 w 2990433"/>
              <a:gd name="connsiteY72" fmla="*/ 6183709 h 12198480"/>
              <a:gd name="connsiteX73" fmla="*/ 1791416 w 2990433"/>
              <a:gd name="connsiteY73" fmla="*/ 6200649 h 12198480"/>
              <a:gd name="connsiteX74" fmla="*/ 1773988 w 2990433"/>
              <a:gd name="connsiteY74" fmla="*/ 6302514 h 12198480"/>
              <a:gd name="connsiteX75" fmla="*/ 1775537 w 2990433"/>
              <a:gd name="connsiteY75" fmla="*/ 6493904 h 12198480"/>
              <a:gd name="connsiteX76" fmla="*/ 1894777 w 2990433"/>
              <a:gd name="connsiteY76" fmla="*/ 7771303 h 12198480"/>
              <a:gd name="connsiteX77" fmla="*/ 1975983 w 2990433"/>
              <a:gd name="connsiteY77" fmla="*/ 8548195 h 12198480"/>
              <a:gd name="connsiteX78" fmla="*/ 2002703 w 2990433"/>
              <a:gd name="connsiteY78" fmla="*/ 8689997 h 12198480"/>
              <a:gd name="connsiteX79" fmla="*/ 2014531 w 2990433"/>
              <a:gd name="connsiteY79" fmla="*/ 8676439 h 12198480"/>
              <a:gd name="connsiteX80" fmla="*/ 2139653 w 2990433"/>
              <a:gd name="connsiteY80" fmla="*/ 8459577 h 12198480"/>
              <a:gd name="connsiteX81" fmla="*/ 2176920 w 2990433"/>
              <a:gd name="connsiteY81" fmla="*/ 8002811 h 12198480"/>
              <a:gd name="connsiteX82" fmla="*/ 2155532 w 2990433"/>
              <a:gd name="connsiteY82" fmla="*/ 7711459 h 12198480"/>
              <a:gd name="connsiteX83" fmla="*/ 2177332 w 2990433"/>
              <a:gd name="connsiteY83" fmla="*/ 7285120 h 12198480"/>
              <a:gd name="connsiteX84" fmla="*/ 1945541 w 2990433"/>
              <a:gd name="connsiteY84" fmla="*/ 3902458 h 12198480"/>
              <a:gd name="connsiteX85" fmla="*/ 1878685 w 2990433"/>
              <a:gd name="connsiteY85" fmla="*/ 3735752 h 12198480"/>
              <a:gd name="connsiteX86" fmla="*/ 1773557 w 2990433"/>
              <a:gd name="connsiteY86" fmla="*/ 3593844 h 12198480"/>
              <a:gd name="connsiteX87" fmla="*/ 1724129 w 2990433"/>
              <a:gd name="connsiteY87" fmla="*/ 3530520 h 12198480"/>
              <a:gd name="connsiteX88" fmla="*/ 1747377 w 2990433"/>
              <a:gd name="connsiteY88" fmla="*/ 3681720 h 12198480"/>
              <a:gd name="connsiteX89" fmla="*/ 1801799 w 2990433"/>
              <a:gd name="connsiteY89" fmla="*/ 4179133 h 12198480"/>
              <a:gd name="connsiteX90" fmla="*/ 1804560 w 2990433"/>
              <a:gd name="connsiteY90" fmla="*/ 4235618 h 12198480"/>
              <a:gd name="connsiteX91" fmla="*/ 1825355 w 2990433"/>
              <a:gd name="connsiteY91" fmla="*/ 4223565 h 12198480"/>
              <a:gd name="connsiteX92" fmla="*/ 1946085 w 2990433"/>
              <a:gd name="connsiteY92" fmla="*/ 3960021 h 12198480"/>
              <a:gd name="connsiteX93" fmla="*/ 1945541 w 2990433"/>
              <a:gd name="connsiteY93" fmla="*/ 3902458 h 12198480"/>
              <a:gd name="connsiteX94" fmla="*/ 2128248 w 2990433"/>
              <a:gd name="connsiteY94" fmla="*/ 4789490 h 12198480"/>
              <a:gd name="connsiteX95" fmla="*/ 2086463 w 2990433"/>
              <a:gd name="connsiteY95" fmla="*/ 4484549 h 12198480"/>
              <a:gd name="connsiteX96" fmla="*/ 1981066 w 2990433"/>
              <a:gd name="connsiteY96" fmla="*/ 4263071 h 12198480"/>
              <a:gd name="connsiteX97" fmla="*/ 1982269 w 2990433"/>
              <a:gd name="connsiteY97" fmla="*/ 4224547 h 12198480"/>
              <a:gd name="connsiteX98" fmla="*/ 1975806 w 2990433"/>
              <a:gd name="connsiteY98" fmla="*/ 4234805 h 12198480"/>
              <a:gd name="connsiteX99" fmla="*/ 1884387 w 2990433"/>
              <a:gd name="connsiteY99" fmla="*/ 4333839 h 12198480"/>
              <a:gd name="connsiteX100" fmla="*/ 1826560 w 2990433"/>
              <a:gd name="connsiteY100" fmla="*/ 4386334 h 12198480"/>
              <a:gd name="connsiteX101" fmla="*/ 1812237 w 2990433"/>
              <a:gd name="connsiteY101" fmla="*/ 4397728 h 12198480"/>
              <a:gd name="connsiteX102" fmla="*/ 1816391 w 2990433"/>
              <a:gd name="connsiteY102" fmla="*/ 4650320 h 12198480"/>
              <a:gd name="connsiteX103" fmla="*/ 1807130 w 2990433"/>
              <a:gd name="connsiteY103" fmla="*/ 5536522 h 12198480"/>
              <a:gd name="connsiteX104" fmla="*/ 1797568 w 2990433"/>
              <a:gd name="connsiteY104" fmla="*/ 5781661 h 12198480"/>
              <a:gd name="connsiteX105" fmla="*/ 1794780 w 2990433"/>
              <a:gd name="connsiteY105" fmla="*/ 5826562 h 12198480"/>
              <a:gd name="connsiteX106" fmla="*/ 1837797 w 2990433"/>
              <a:gd name="connsiteY106" fmla="*/ 5802485 h 12198480"/>
              <a:gd name="connsiteX107" fmla="*/ 1923334 w 2990433"/>
              <a:gd name="connsiteY107" fmla="*/ 5731739 h 12198480"/>
              <a:gd name="connsiteX108" fmla="*/ 2061957 w 2990433"/>
              <a:gd name="connsiteY108" fmla="*/ 5365007 h 12198480"/>
              <a:gd name="connsiteX109" fmla="*/ 2122326 w 2990433"/>
              <a:gd name="connsiteY109" fmla="*/ 5016453 h 12198480"/>
              <a:gd name="connsiteX110" fmla="*/ 2124710 w 2990433"/>
              <a:gd name="connsiteY110" fmla="*/ 4979885 h 12198480"/>
              <a:gd name="connsiteX111" fmla="*/ 2116279 w 2990433"/>
              <a:gd name="connsiteY111" fmla="*/ 4974089 h 12198480"/>
              <a:gd name="connsiteX112" fmla="*/ 2114890 w 2990433"/>
              <a:gd name="connsiteY112" fmla="*/ 4959901 h 12198480"/>
              <a:gd name="connsiteX113" fmla="*/ 2126394 w 2990433"/>
              <a:gd name="connsiteY113" fmla="*/ 4954037 h 12198480"/>
              <a:gd name="connsiteX114" fmla="*/ 2129812 w 2990433"/>
              <a:gd name="connsiteY114" fmla="*/ 4901594 h 12198480"/>
              <a:gd name="connsiteX115" fmla="*/ 2128248 w 2990433"/>
              <a:gd name="connsiteY115" fmla="*/ 4789490 h 12198480"/>
              <a:gd name="connsiteX116" fmla="*/ 2335231 w 2990433"/>
              <a:gd name="connsiteY116" fmla="*/ 5074672 h 12198480"/>
              <a:gd name="connsiteX117" fmla="*/ 2332179 w 2990433"/>
              <a:gd name="connsiteY117" fmla="*/ 5075689 h 12198480"/>
              <a:gd name="connsiteX118" fmla="*/ 2332017 w 2990433"/>
              <a:gd name="connsiteY118" fmla="*/ 5072288 h 12198480"/>
              <a:gd name="connsiteX119" fmla="*/ 2335231 w 2990433"/>
              <a:gd name="connsiteY119" fmla="*/ 5074672 h 12198480"/>
              <a:gd name="connsiteX120" fmla="*/ 2359960 w 2990433"/>
              <a:gd name="connsiteY120" fmla="*/ 5111209 h 12198480"/>
              <a:gd name="connsiteX121" fmla="*/ 2357579 w 2990433"/>
              <a:gd name="connsiteY121" fmla="*/ 5126489 h 12198480"/>
              <a:gd name="connsiteX122" fmla="*/ 2352836 w 2990433"/>
              <a:gd name="connsiteY122" fmla="*/ 5131914 h 12198480"/>
              <a:gd name="connsiteX123" fmla="*/ 2352420 w 2990433"/>
              <a:gd name="connsiteY123" fmla="*/ 5130160 h 12198480"/>
              <a:gd name="connsiteX124" fmla="*/ 2357579 w 2990433"/>
              <a:gd name="connsiteY124" fmla="*/ 5105058 h 12198480"/>
              <a:gd name="connsiteX125" fmla="*/ 2358024 w 2990433"/>
              <a:gd name="connsiteY125" fmla="*/ 5103950 h 12198480"/>
              <a:gd name="connsiteX126" fmla="*/ 2359960 w 2990433"/>
              <a:gd name="connsiteY126" fmla="*/ 5111209 h 12198480"/>
              <a:gd name="connsiteX127" fmla="*/ 2370279 w 2990433"/>
              <a:gd name="connsiteY127" fmla="*/ 5075689 h 12198480"/>
              <a:gd name="connsiteX128" fmla="*/ 2365913 w 2990433"/>
              <a:gd name="connsiteY128" fmla="*/ 5084321 h 12198480"/>
              <a:gd name="connsiteX129" fmla="*/ 2358024 w 2990433"/>
              <a:gd name="connsiteY129" fmla="*/ 5103950 h 12198480"/>
              <a:gd name="connsiteX130" fmla="*/ 2355992 w 2990433"/>
              <a:gd name="connsiteY130" fmla="*/ 5096327 h 12198480"/>
              <a:gd name="connsiteX131" fmla="*/ 2343292 w 2990433"/>
              <a:gd name="connsiteY131" fmla="*/ 5080650 h 12198480"/>
              <a:gd name="connsiteX132" fmla="*/ 2335231 w 2990433"/>
              <a:gd name="connsiteY132" fmla="*/ 5074672 h 12198480"/>
              <a:gd name="connsiteX133" fmla="*/ 2337537 w 2990433"/>
              <a:gd name="connsiteY133" fmla="*/ 5073903 h 12198480"/>
              <a:gd name="connsiteX134" fmla="*/ 2370279 w 2990433"/>
              <a:gd name="connsiteY134" fmla="*/ 5075689 h 12198480"/>
              <a:gd name="connsiteX135" fmla="*/ 2905300 w 2990433"/>
              <a:gd name="connsiteY135" fmla="*/ 10434969 h 12198480"/>
              <a:gd name="connsiteX136" fmla="*/ 2870092 w 2990433"/>
              <a:gd name="connsiteY136" fmla="*/ 10475756 h 12198480"/>
              <a:gd name="connsiteX137" fmla="*/ 2811060 w 2990433"/>
              <a:gd name="connsiteY137" fmla="*/ 10365482 h 12198480"/>
              <a:gd name="connsiteX138" fmla="*/ 2755747 w 2990433"/>
              <a:gd name="connsiteY138" fmla="*/ 10305871 h 12198480"/>
              <a:gd name="connsiteX139" fmla="*/ 2666156 w 2990433"/>
              <a:gd name="connsiteY139" fmla="*/ 10299714 h 12198480"/>
              <a:gd name="connsiteX140" fmla="*/ 2657469 w 2990433"/>
              <a:gd name="connsiteY140" fmla="*/ 10290959 h 12198480"/>
              <a:gd name="connsiteX141" fmla="*/ 2659642 w 2990433"/>
              <a:gd name="connsiteY141" fmla="*/ 10297706 h 12198480"/>
              <a:gd name="connsiteX142" fmla="*/ 2685331 w 2990433"/>
              <a:gd name="connsiteY142" fmla="*/ 10387446 h 12198480"/>
              <a:gd name="connsiteX143" fmla="*/ 2864058 w 2990433"/>
              <a:gd name="connsiteY143" fmla="*/ 11087439 h 12198480"/>
              <a:gd name="connsiteX144" fmla="*/ 2988175 w 2990433"/>
              <a:gd name="connsiteY144" fmla="*/ 12084328 h 12198480"/>
              <a:gd name="connsiteX145" fmla="*/ 2937511 w 2990433"/>
              <a:gd name="connsiteY145" fmla="*/ 12088047 h 12198480"/>
              <a:gd name="connsiteX146" fmla="*/ 2920919 w 2990433"/>
              <a:gd name="connsiteY146" fmla="*/ 11940633 h 12198480"/>
              <a:gd name="connsiteX147" fmla="*/ 2915576 w 2990433"/>
              <a:gd name="connsiteY147" fmla="*/ 11876779 h 12198480"/>
              <a:gd name="connsiteX148" fmla="*/ 2914870 w 2990433"/>
              <a:gd name="connsiteY148" fmla="*/ 11877208 h 12198480"/>
              <a:gd name="connsiteX149" fmla="*/ 2885566 w 2990433"/>
              <a:gd name="connsiteY149" fmla="*/ 11900847 h 12198480"/>
              <a:gd name="connsiteX150" fmla="*/ 2842341 w 2990433"/>
              <a:gd name="connsiteY150" fmla="*/ 12005894 h 12198480"/>
              <a:gd name="connsiteX151" fmla="*/ 2822237 w 2990433"/>
              <a:gd name="connsiteY151" fmla="*/ 11905496 h 12198480"/>
              <a:gd name="connsiteX152" fmla="*/ 2904390 w 2990433"/>
              <a:gd name="connsiteY152" fmla="*/ 11810326 h 12198480"/>
              <a:gd name="connsiteX153" fmla="*/ 2910361 w 2990433"/>
              <a:gd name="connsiteY153" fmla="*/ 11814465 h 12198480"/>
              <a:gd name="connsiteX154" fmla="*/ 2903095 w 2990433"/>
              <a:gd name="connsiteY154" fmla="*/ 11727649 h 12198480"/>
              <a:gd name="connsiteX155" fmla="*/ 2881502 w 2990433"/>
              <a:gd name="connsiteY155" fmla="*/ 11495841 h 12198480"/>
              <a:gd name="connsiteX156" fmla="*/ 2875223 w 2990433"/>
              <a:gd name="connsiteY156" fmla="*/ 11449953 h 12198480"/>
              <a:gd name="connsiteX157" fmla="*/ 2872483 w 2990433"/>
              <a:gd name="connsiteY157" fmla="*/ 11490882 h 12198480"/>
              <a:gd name="connsiteX158" fmla="*/ 2861392 w 2990433"/>
              <a:gd name="connsiteY158" fmla="*/ 11571534 h 12198480"/>
              <a:gd name="connsiteX159" fmla="*/ 2806430 w 2990433"/>
              <a:gd name="connsiteY159" fmla="*/ 11690176 h 12198480"/>
              <a:gd name="connsiteX160" fmla="*/ 2711612 w 2990433"/>
              <a:gd name="connsiteY160" fmla="*/ 11786275 h 12198480"/>
              <a:gd name="connsiteX161" fmla="*/ 2712190 w 2990433"/>
              <a:gd name="connsiteY161" fmla="*/ 11620689 h 12198480"/>
              <a:gd name="connsiteX162" fmla="*/ 2778888 w 2990433"/>
              <a:gd name="connsiteY162" fmla="*/ 11488451 h 12198480"/>
              <a:gd name="connsiteX163" fmla="*/ 2856069 w 2990433"/>
              <a:gd name="connsiteY163" fmla="*/ 11385189 h 12198480"/>
              <a:gd name="connsiteX164" fmla="*/ 2865917 w 2990433"/>
              <a:gd name="connsiteY164" fmla="*/ 11381945 h 12198480"/>
              <a:gd name="connsiteX165" fmla="*/ 2853603 w 2990433"/>
              <a:gd name="connsiteY165" fmla="*/ 11291954 h 12198480"/>
              <a:gd name="connsiteX166" fmla="*/ 2682314 w 2990433"/>
              <a:gd name="connsiteY166" fmla="*/ 10693287 h 12198480"/>
              <a:gd name="connsiteX167" fmla="*/ 2570986 w 2990433"/>
              <a:gd name="connsiteY167" fmla="*/ 10217561 h 12198480"/>
              <a:gd name="connsiteX168" fmla="*/ 2457753 w 2990433"/>
              <a:gd name="connsiteY168" fmla="*/ 10008596 h 12198480"/>
              <a:gd name="connsiteX169" fmla="*/ 2380144 w 2990433"/>
              <a:gd name="connsiteY169" fmla="*/ 9876232 h 12198480"/>
              <a:gd name="connsiteX170" fmla="*/ 2375877 w 2990433"/>
              <a:gd name="connsiteY170" fmla="*/ 9911043 h 12198480"/>
              <a:gd name="connsiteX171" fmla="*/ 2341719 w 2990433"/>
              <a:gd name="connsiteY171" fmla="*/ 10043379 h 12198480"/>
              <a:gd name="connsiteX172" fmla="*/ 2323825 w 2990433"/>
              <a:gd name="connsiteY172" fmla="*/ 10146566 h 12198480"/>
              <a:gd name="connsiteX173" fmla="*/ 2256198 w 2990433"/>
              <a:gd name="connsiteY173" fmla="*/ 10266138 h 12198480"/>
              <a:gd name="connsiteX174" fmla="*/ 2212972 w 2990433"/>
              <a:gd name="connsiteY174" fmla="*/ 10371184 h 12198480"/>
              <a:gd name="connsiteX175" fmla="*/ 2271074 w 2990433"/>
              <a:gd name="connsiteY175" fmla="*/ 10468792 h 12198480"/>
              <a:gd name="connsiteX176" fmla="*/ 2241445 w 2990433"/>
              <a:gd name="connsiteY176" fmla="*/ 10585575 h 12198480"/>
              <a:gd name="connsiteX177" fmla="*/ 2240504 w 2990433"/>
              <a:gd name="connsiteY177" fmla="*/ 10642677 h 12198480"/>
              <a:gd name="connsiteX178" fmla="*/ 2232069 w 2990433"/>
              <a:gd name="connsiteY178" fmla="*/ 10627251 h 12198480"/>
              <a:gd name="connsiteX179" fmla="*/ 2216113 w 2990433"/>
              <a:gd name="connsiteY179" fmla="*/ 10587434 h 12198480"/>
              <a:gd name="connsiteX180" fmla="*/ 2220411 w 2990433"/>
              <a:gd name="connsiteY180" fmla="*/ 10472511 h 12198480"/>
              <a:gd name="connsiteX181" fmla="*/ 2174975 w 2990433"/>
              <a:gd name="connsiteY181" fmla="*/ 10373973 h 12198480"/>
              <a:gd name="connsiteX182" fmla="*/ 2203674 w 2990433"/>
              <a:gd name="connsiteY182" fmla="*/ 10244525 h 12198480"/>
              <a:gd name="connsiteX183" fmla="*/ 2300932 w 2990433"/>
              <a:gd name="connsiteY183" fmla="*/ 10008170 h 12198480"/>
              <a:gd name="connsiteX184" fmla="*/ 2325912 w 2990433"/>
              <a:gd name="connsiteY184" fmla="*/ 9828058 h 12198480"/>
              <a:gd name="connsiteX185" fmla="*/ 2339895 w 2990433"/>
              <a:gd name="connsiteY185" fmla="*/ 9820665 h 12198480"/>
              <a:gd name="connsiteX186" fmla="*/ 2350393 w 2990433"/>
              <a:gd name="connsiteY186" fmla="*/ 9825491 h 12198480"/>
              <a:gd name="connsiteX187" fmla="*/ 2322193 w 2990433"/>
              <a:gd name="connsiteY187" fmla="*/ 9777394 h 12198480"/>
              <a:gd name="connsiteX188" fmla="*/ 2032262 w 2990433"/>
              <a:gd name="connsiteY188" fmla="*/ 9123767 h 12198480"/>
              <a:gd name="connsiteX189" fmla="*/ 1983618 w 2990433"/>
              <a:gd name="connsiteY189" fmla="*/ 8993728 h 12198480"/>
              <a:gd name="connsiteX190" fmla="*/ 1965050 w 2990433"/>
              <a:gd name="connsiteY190" fmla="*/ 8938667 h 12198480"/>
              <a:gd name="connsiteX191" fmla="*/ 1948785 w 2990433"/>
              <a:gd name="connsiteY191" fmla="*/ 8948673 h 12198480"/>
              <a:gd name="connsiteX192" fmla="*/ 1828202 w 2990433"/>
              <a:gd name="connsiteY192" fmla="*/ 9038994 h 12198480"/>
              <a:gd name="connsiteX193" fmla="*/ 1572198 w 2990433"/>
              <a:gd name="connsiteY193" fmla="*/ 9409295 h 12198480"/>
              <a:gd name="connsiteX194" fmla="*/ 1316686 w 2990433"/>
              <a:gd name="connsiteY194" fmla="*/ 9545220 h 12198480"/>
              <a:gd name="connsiteX195" fmla="*/ 901092 w 2990433"/>
              <a:gd name="connsiteY195" fmla="*/ 9429267 h 12198480"/>
              <a:gd name="connsiteX196" fmla="*/ 387356 w 2990433"/>
              <a:gd name="connsiteY196" fmla="*/ 9423041 h 12198480"/>
              <a:gd name="connsiteX197" fmla="*/ 7545 w 2990433"/>
              <a:gd name="connsiteY197" fmla="*/ 9553445 h 12198480"/>
              <a:gd name="connsiteX198" fmla="*/ 169686 w 2990433"/>
              <a:gd name="connsiteY198" fmla="*/ 9351143 h 12198480"/>
              <a:gd name="connsiteX199" fmla="*/ 591123 w 2990433"/>
              <a:gd name="connsiteY199" fmla="*/ 9305559 h 12198480"/>
              <a:gd name="connsiteX200" fmla="*/ 1025886 w 2990433"/>
              <a:gd name="connsiteY200" fmla="*/ 9200414 h 12198480"/>
              <a:gd name="connsiteX201" fmla="*/ 1424945 w 2990433"/>
              <a:gd name="connsiteY201" fmla="*/ 9332227 h 12198480"/>
              <a:gd name="connsiteX202" fmla="*/ 1551879 w 2990433"/>
              <a:gd name="connsiteY202" fmla="*/ 9132510 h 12198480"/>
              <a:gd name="connsiteX203" fmla="*/ 1907122 w 2990433"/>
              <a:gd name="connsiteY203" fmla="*/ 8796459 h 12198480"/>
              <a:gd name="connsiteX204" fmla="*/ 1918403 w 2990433"/>
              <a:gd name="connsiteY204" fmla="*/ 8784367 h 12198480"/>
              <a:gd name="connsiteX205" fmla="*/ 1912346 w 2990433"/>
              <a:gd name="connsiteY205" fmla="*/ 8762781 h 12198480"/>
              <a:gd name="connsiteX206" fmla="*/ 1881078 w 2990433"/>
              <a:gd name="connsiteY206" fmla="*/ 8625498 h 12198480"/>
              <a:gd name="connsiteX207" fmla="*/ 1776486 w 2990433"/>
              <a:gd name="connsiteY207" fmla="*/ 7894594 h 12198480"/>
              <a:gd name="connsiteX208" fmla="*/ 1754399 w 2990433"/>
              <a:gd name="connsiteY208" fmla="*/ 7246772 h 12198480"/>
              <a:gd name="connsiteX209" fmla="*/ 1721218 w 2990433"/>
              <a:gd name="connsiteY209" fmla="*/ 6881509 h 12198480"/>
              <a:gd name="connsiteX210" fmla="*/ 1691676 w 2990433"/>
              <a:gd name="connsiteY210" fmla="*/ 6553683 h 12198480"/>
              <a:gd name="connsiteX211" fmla="*/ 1676586 w 2990433"/>
              <a:gd name="connsiteY211" fmla="*/ 6587920 h 12198480"/>
              <a:gd name="connsiteX212" fmla="*/ 1576023 w 2990433"/>
              <a:gd name="connsiteY212" fmla="*/ 6725031 h 12198480"/>
              <a:gd name="connsiteX213" fmla="*/ 1219869 w 2990433"/>
              <a:gd name="connsiteY213" fmla="*/ 6903986 h 12198480"/>
              <a:gd name="connsiteX214" fmla="*/ 722362 w 2990433"/>
              <a:gd name="connsiteY214" fmla="*/ 6814511 h 12198480"/>
              <a:gd name="connsiteX215" fmla="*/ 491802 w 2990433"/>
              <a:gd name="connsiteY215" fmla="*/ 7210701 h 12198480"/>
              <a:gd name="connsiteX216" fmla="*/ 230551 w 2990433"/>
              <a:gd name="connsiteY216" fmla="*/ 7328275 h 12198480"/>
              <a:gd name="connsiteX217" fmla="*/ 336970 w 2990433"/>
              <a:gd name="connsiteY217" fmla="*/ 7179839 h 12198480"/>
              <a:gd name="connsiteX218" fmla="*/ 701723 w 2990433"/>
              <a:gd name="connsiteY218" fmla="*/ 6610934 h 12198480"/>
              <a:gd name="connsiteX219" fmla="*/ 1257515 w 2990433"/>
              <a:gd name="connsiteY219" fmla="*/ 6722944 h 12198480"/>
              <a:gd name="connsiteX220" fmla="*/ 1602512 w 2990433"/>
              <a:gd name="connsiteY220" fmla="*/ 6391998 h 12198480"/>
              <a:gd name="connsiteX221" fmla="*/ 1641089 w 2990433"/>
              <a:gd name="connsiteY221" fmla="*/ 6223622 h 12198480"/>
              <a:gd name="connsiteX222" fmla="*/ 1663064 w 2990433"/>
              <a:gd name="connsiteY222" fmla="*/ 6143515 h 12198480"/>
              <a:gd name="connsiteX223" fmla="*/ 1664886 w 2990433"/>
              <a:gd name="connsiteY223" fmla="*/ 6136926 h 12198480"/>
              <a:gd name="connsiteX224" fmla="*/ 1657185 w 2990433"/>
              <a:gd name="connsiteY224" fmla="*/ 5961789 h 12198480"/>
              <a:gd name="connsiteX225" fmla="*/ 1655491 w 2990433"/>
              <a:gd name="connsiteY225" fmla="*/ 5725932 h 12198480"/>
              <a:gd name="connsiteX226" fmla="*/ 1660212 w 2990433"/>
              <a:gd name="connsiteY226" fmla="*/ 5664130 h 12198480"/>
              <a:gd name="connsiteX227" fmla="*/ 1652701 w 2990433"/>
              <a:gd name="connsiteY227" fmla="*/ 5687935 h 12198480"/>
              <a:gd name="connsiteX228" fmla="*/ 1602038 w 2990433"/>
              <a:gd name="connsiteY228" fmla="*/ 5691654 h 12198480"/>
              <a:gd name="connsiteX229" fmla="*/ 1574846 w 2990433"/>
              <a:gd name="connsiteY229" fmla="*/ 5668181 h 12198480"/>
              <a:gd name="connsiteX230" fmla="*/ 1484325 w 2990433"/>
              <a:gd name="connsiteY230" fmla="*/ 5649358 h 12198480"/>
              <a:gd name="connsiteX231" fmla="*/ 1397523 w 2990433"/>
              <a:gd name="connsiteY231" fmla="*/ 5681198 h 12198480"/>
              <a:gd name="connsiteX232" fmla="*/ 1274583 w 2990433"/>
              <a:gd name="connsiteY232" fmla="*/ 5741160 h 12198480"/>
              <a:gd name="connsiteX233" fmla="*/ 1211254 w 2990433"/>
              <a:gd name="connsiteY233" fmla="*/ 5745809 h 12198480"/>
              <a:gd name="connsiteX234" fmla="*/ 1131890 w 2990433"/>
              <a:gd name="connsiteY234" fmla="*/ 5878977 h 12198480"/>
              <a:gd name="connsiteX235" fmla="*/ 1079367 w 2990433"/>
              <a:gd name="connsiteY235" fmla="*/ 5857365 h 12198480"/>
              <a:gd name="connsiteX236" fmla="*/ 987916 w 2990433"/>
              <a:gd name="connsiteY236" fmla="*/ 5825875 h 12198480"/>
              <a:gd name="connsiteX237" fmla="*/ 891238 w 2990433"/>
              <a:gd name="connsiteY237" fmla="*/ 5896643 h 12198480"/>
              <a:gd name="connsiteX238" fmla="*/ 817102 w 2990433"/>
              <a:gd name="connsiteY238" fmla="*/ 5927553 h 12198480"/>
              <a:gd name="connsiteX239" fmla="*/ 732738 w 2990433"/>
              <a:gd name="connsiteY239" fmla="*/ 5819139 h 12198480"/>
              <a:gd name="connsiteX240" fmla="*/ 644077 w 2990433"/>
              <a:gd name="connsiteY240" fmla="*/ 5825647 h 12198480"/>
              <a:gd name="connsiteX241" fmla="*/ 567151 w 2990433"/>
              <a:gd name="connsiteY241" fmla="*/ 5818560 h 12198480"/>
              <a:gd name="connsiteX242" fmla="*/ 636638 w 2990433"/>
              <a:gd name="connsiteY242" fmla="*/ 5724320 h 12198480"/>
              <a:gd name="connsiteX243" fmla="*/ 734247 w 2990433"/>
              <a:gd name="connsiteY243" fmla="*/ 5666219 h 12198480"/>
              <a:gd name="connsiteX244" fmla="*/ 781542 w 2990433"/>
              <a:gd name="connsiteY244" fmla="*/ 5790088 h 12198480"/>
              <a:gd name="connsiteX245" fmla="*/ 911920 w 2990433"/>
              <a:gd name="connsiteY245" fmla="*/ 5831453 h 12198480"/>
              <a:gd name="connsiteX246" fmla="*/ 968742 w 2990433"/>
              <a:gd name="connsiteY246" fmla="*/ 5738143 h 12198480"/>
              <a:gd name="connsiteX247" fmla="*/ 1036720 w 2990433"/>
              <a:gd name="connsiteY247" fmla="*/ 5796824 h 12198480"/>
              <a:gd name="connsiteX248" fmla="*/ 1148854 w 2990433"/>
              <a:gd name="connsiteY248" fmla="*/ 5763124 h 12198480"/>
              <a:gd name="connsiteX249" fmla="*/ 1242743 w 2990433"/>
              <a:gd name="connsiteY249" fmla="*/ 5654358 h 12198480"/>
              <a:gd name="connsiteX250" fmla="*/ 1308862 w 2990433"/>
              <a:gd name="connsiteY250" fmla="*/ 5687707 h 12198480"/>
              <a:gd name="connsiteX251" fmla="*/ 1390085 w 2990433"/>
              <a:gd name="connsiteY251" fmla="*/ 5579871 h 12198480"/>
              <a:gd name="connsiteX252" fmla="*/ 1513025 w 2990433"/>
              <a:gd name="connsiteY252" fmla="*/ 5519910 h 12198480"/>
              <a:gd name="connsiteX253" fmla="*/ 1656999 w 2990433"/>
              <a:gd name="connsiteY253" fmla="*/ 5573012 h 12198480"/>
              <a:gd name="connsiteX254" fmla="*/ 1665482 w 2990433"/>
              <a:gd name="connsiteY254" fmla="*/ 5595143 h 12198480"/>
              <a:gd name="connsiteX255" fmla="*/ 1670914 w 2990433"/>
              <a:gd name="connsiteY255" fmla="*/ 5524038 h 12198480"/>
              <a:gd name="connsiteX256" fmla="*/ 1722087 w 2990433"/>
              <a:gd name="connsiteY256" fmla="*/ 5104432 h 12198480"/>
              <a:gd name="connsiteX257" fmla="*/ 1729624 w 2990433"/>
              <a:gd name="connsiteY257" fmla="*/ 4932963 h 12198480"/>
              <a:gd name="connsiteX258" fmla="*/ 1728945 w 2990433"/>
              <a:gd name="connsiteY258" fmla="*/ 4936295 h 12198480"/>
              <a:gd name="connsiteX259" fmla="*/ 1667682 w 2990433"/>
              <a:gd name="connsiteY259" fmla="*/ 5024658 h 12198480"/>
              <a:gd name="connsiteX260" fmla="*/ 1645718 w 2990433"/>
              <a:gd name="connsiteY260" fmla="*/ 4898928 h 12198480"/>
              <a:gd name="connsiteX261" fmla="*/ 1543461 w 2990433"/>
              <a:gd name="connsiteY261" fmla="*/ 4893701 h 12198480"/>
              <a:gd name="connsiteX262" fmla="*/ 1530216 w 2990433"/>
              <a:gd name="connsiteY262" fmla="*/ 5060217 h 12198480"/>
              <a:gd name="connsiteX263" fmla="*/ 1455151 w 2990433"/>
              <a:gd name="connsiteY263" fmla="*/ 5078462 h 12198480"/>
              <a:gd name="connsiteX264" fmla="*/ 1402049 w 2990433"/>
              <a:gd name="connsiteY264" fmla="*/ 5222436 h 12198480"/>
              <a:gd name="connsiteX265" fmla="*/ 1323264 w 2990433"/>
              <a:gd name="connsiteY265" fmla="*/ 5190018 h 12198480"/>
              <a:gd name="connsiteX266" fmla="*/ 1235532 w 2990433"/>
              <a:gd name="connsiteY266" fmla="*/ 5209192 h 12198480"/>
              <a:gd name="connsiteX267" fmla="*/ 1143503 w 2990433"/>
              <a:gd name="connsiteY267" fmla="*/ 5343289 h 12198480"/>
              <a:gd name="connsiteX268" fmla="*/ 1136994 w 2990433"/>
              <a:gd name="connsiteY268" fmla="*/ 5254627 h 12198480"/>
              <a:gd name="connsiteX269" fmla="*/ 1166624 w 2990433"/>
              <a:gd name="connsiteY269" fmla="*/ 5137845 h 12198480"/>
              <a:gd name="connsiteX270" fmla="*/ 1239830 w 2990433"/>
              <a:gd name="connsiteY270" fmla="*/ 5094268 h 12198480"/>
              <a:gd name="connsiteX271" fmla="*/ 1341157 w 2990433"/>
              <a:gd name="connsiteY271" fmla="*/ 5086830 h 12198480"/>
              <a:gd name="connsiteX272" fmla="*/ 1383453 w 2990433"/>
              <a:gd name="connsiteY272" fmla="*/ 4969119 h 12198480"/>
              <a:gd name="connsiteX273" fmla="*/ 1463746 w 2990433"/>
              <a:gd name="connsiteY273" fmla="*/ 4848616 h 12198480"/>
              <a:gd name="connsiteX274" fmla="*/ 1550548 w 2990433"/>
              <a:gd name="connsiteY274" fmla="*/ 4816776 h 12198480"/>
              <a:gd name="connsiteX275" fmla="*/ 1629333 w 2990433"/>
              <a:gd name="connsiteY275" fmla="*/ 4849195 h 12198480"/>
              <a:gd name="connsiteX276" fmla="*/ 1720384 w 2990433"/>
              <a:gd name="connsiteY276" fmla="*/ 4886086 h 12198480"/>
              <a:gd name="connsiteX277" fmla="*/ 1731086 w 2990433"/>
              <a:gd name="connsiteY277" fmla="*/ 4899710 h 12198480"/>
              <a:gd name="connsiteX278" fmla="*/ 1732520 w 2990433"/>
              <a:gd name="connsiteY278" fmla="*/ 4867088 h 12198480"/>
              <a:gd name="connsiteX279" fmla="*/ 1722721 w 2990433"/>
              <a:gd name="connsiteY279" fmla="*/ 4583180 h 12198480"/>
              <a:gd name="connsiteX280" fmla="*/ 1714369 w 2990433"/>
              <a:gd name="connsiteY280" fmla="*/ 4464849 h 12198480"/>
              <a:gd name="connsiteX281" fmla="*/ 1617825 w 2990433"/>
              <a:gd name="connsiteY281" fmla="*/ 4518951 h 12198480"/>
              <a:gd name="connsiteX282" fmla="*/ 1325579 w 2990433"/>
              <a:gd name="connsiteY282" fmla="*/ 4527670 h 12198480"/>
              <a:gd name="connsiteX283" fmla="*/ 1162249 w 2990433"/>
              <a:gd name="connsiteY283" fmla="*/ 4631733 h 12198480"/>
              <a:gd name="connsiteX284" fmla="*/ 841156 w 2990433"/>
              <a:gd name="connsiteY284" fmla="*/ 4779857 h 12198480"/>
              <a:gd name="connsiteX285" fmla="*/ 674680 w 2990433"/>
              <a:gd name="connsiteY285" fmla="*/ 4898578 h 12198480"/>
              <a:gd name="connsiteX286" fmla="*/ 491800 w 2990433"/>
              <a:gd name="connsiteY286" fmla="*/ 5068396 h 12198480"/>
              <a:gd name="connsiteX287" fmla="*/ 269731 w 2990433"/>
              <a:gd name="connsiteY287" fmla="*/ 5159832 h 12198480"/>
              <a:gd name="connsiteX288" fmla="*/ 152165 w 2990433"/>
              <a:gd name="connsiteY288" fmla="*/ 5185958 h 12198480"/>
              <a:gd name="connsiteX289" fmla="*/ 112977 w 2990433"/>
              <a:gd name="connsiteY289" fmla="*/ 5068402 h 12198480"/>
              <a:gd name="connsiteX290" fmla="*/ 447399 w 2990433"/>
              <a:gd name="connsiteY290" fmla="*/ 4892870 h 12198480"/>
              <a:gd name="connsiteX291" fmla="*/ 760443 w 2990433"/>
              <a:gd name="connsiteY291" fmla="*/ 4570830 h 12198480"/>
              <a:gd name="connsiteX292" fmla="*/ 974561 w 2990433"/>
              <a:gd name="connsiteY292" fmla="*/ 4507682 h 12198480"/>
              <a:gd name="connsiteX293" fmla="*/ 1352419 w 2990433"/>
              <a:gd name="connsiteY293" fmla="*/ 4372890 h 12198480"/>
              <a:gd name="connsiteX294" fmla="*/ 1554144 w 2990433"/>
              <a:gd name="connsiteY294" fmla="*/ 4345348 h 12198480"/>
              <a:gd name="connsiteX295" fmla="*/ 1674295 w 2990433"/>
              <a:gd name="connsiteY295" fmla="*/ 4247388 h 12198480"/>
              <a:gd name="connsiteX296" fmla="*/ 1698622 w 2990433"/>
              <a:gd name="connsiteY296" fmla="*/ 4246884 h 12198480"/>
              <a:gd name="connsiteX297" fmla="*/ 1672817 w 2990433"/>
              <a:gd name="connsiteY297" fmla="*/ 3960282 h 12198480"/>
              <a:gd name="connsiteX298" fmla="*/ 1647909 w 2990433"/>
              <a:gd name="connsiteY298" fmla="*/ 3714490 h 12198480"/>
              <a:gd name="connsiteX299" fmla="*/ 1563773 w 2990433"/>
              <a:gd name="connsiteY299" fmla="*/ 3262236 h 12198480"/>
              <a:gd name="connsiteX300" fmla="*/ 1427114 w 2990433"/>
              <a:gd name="connsiteY300" fmla="*/ 2788369 h 12198480"/>
              <a:gd name="connsiteX301" fmla="*/ 1377245 w 2990433"/>
              <a:gd name="connsiteY301" fmla="*/ 2610469 h 12198480"/>
              <a:gd name="connsiteX302" fmla="*/ 1344141 w 2990433"/>
              <a:gd name="connsiteY302" fmla="*/ 2493125 h 12198480"/>
              <a:gd name="connsiteX303" fmla="*/ 1325222 w 2990433"/>
              <a:gd name="connsiteY303" fmla="*/ 2498090 h 12198480"/>
              <a:gd name="connsiteX304" fmla="*/ 1219460 w 2990433"/>
              <a:gd name="connsiteY304" fmla="*/ 2561666 h 12198480"/>
              <a:gd name="connsiteX305" fmla="*/ 1067820 w 2990433"/>
              <a:gd name="connsiteY305" fmla="*/ 2751076 h 12198480"/>
              <a:gd name="connsiteX306" fmla="*/ 956037 w 2990433"/>
              <a:gd name="connsiteY306" fmla="*/ 2963027 h 12198480"/>
              <a:gd name="connsiteX307" fmla="*/ 812414 w 2990433"/>
              <a:gd name="connsiteY307" fmla="*/ 3088179 h 12198480"/>
              <a:gd name="connsiteX308" fmla="*/ 600813 w 2990433"/>
              <a:gd name="connsiteY308" fmla="*/ 3154649 h 12198480"/>
              <a:gd name="connsiteX309" fmla="*/ 507502 w 2990433"/>
              <a:gd name="connsiteY309" fmla="*/ 3097828 h 12198480"/>
              <a:gd name="connsiteX310" fmla="*/ 355160 w 2990433"/>
              <a:gd name="connsiteY310" fmla="*/ 2930732 h 12198480"/>
              <a:gd name="connsiteX311" fmla="*/ 32933 w 2990433"/>
              <a:gd name="connsiteY311" fmla="*/ 2877981 h 12198480"/>
              <a:gd name="connsiteX312" fmla="*/ 52687 w 2990433"/>
              <a:gd name="connsiteY312" fmla="*/ 2800127 h 12198480"/>
              <a:gd name="connsiteX313" fmla="*/ 374913 w 2990433"/>
              <a:gd name="connsiteY313" fmla="*/ 2852876 h 12198480"/>
              <a:gd name="connsiteX314" fmla="*/ 651125 w 2990433"/>
              <a:gd name="connsiteY314" fmla="*/ 2972676 h 12198480"/>
              <a:gd name="connsiteX315" fmla="*/ 881550 w 2990433"/>
              <a:gd name="connsiteY315" fmla="*/ 2815685 h 12198480"/>
              <a:gd name="connsiteX316" fmla="*/ 984386 w 2990433"/>
              <a:gd name="connsiteY316" fmla="*/ 2655326 h 12198480"/>
              <a:gd name="connsiteX317" fmla="*/ 1182041 w 2990433"/>
              <a:gd name="connsiteY317" fmla="*/ 2398868 h 12198480"/>
              <a:gd name="connsiteX318" fmla="*/ 1295379 w 2990433"/>
              <a:gd name="connsiteY318" fmla="*/ 2316531 h 12198480"/>
              <a:gd name="connsiteX319" fmla="*/ 1296440 w 2990433"/>
              <a:gd name="connsiteY319" fmla="*/ 2315986 h 12198480"/>
              <a:gd name="connsiteX320" fmla="*/ 1266198 w 2990433"/>
              <a:gd name="connsiteY320" fmla="*/ 2198194 h 12198480"/>
              <a:gd name="connsiteX321" fmla="*/ 1230142 w 2990433"/>
              <a:gd name="connsiteY321" fmla="*/ 2013310 h 12198480"/>
              <a:gd name="connsiteX322" fmla="*/ 1218901 w 2990433"/>
              <a:gd name="connsiteY322" fmla="*/ 1656882 h 12198480"/>
              <a:gd name="connsiteX323" fmla="*/ 1220346 w 2990433"/>
              <a:gd name="connsiteY323" fmla="*/ 1644227 h 12198480"/>
              <a:gd name="connsiteX324" fmla="*/ 1219803 w 2990433"/>
              <a:gd name="connsiteY324" fmla="*/ 1644779 h 12198480"/>
              <a:gd name="connsiteX325" fmla="*/ 1179707 w 2990433"/>
              <a:gd name="connsiteY325" fmla="*/ 1673192 h 12198480"/>
              <a:gd name="connsiteX326" fmla="*/ 1091045 w 2990433"/>
              <a:gd name="connsiteY326" fmla="*/ 1679700 h 12198480"/>
              <a:gd name="connsiteX327" fmla="*/ 1035154 w 2990433"/>
              <a:gd name="connsiteY327" fmla="*/ 1785675 h 12198480"/>
              <a:gd name="connsiteX328" fmla="*/ 1012487 w 2990433"/>
              <a:gd name="connsiteY328" fmla="*/ 1791319 h 12198480"/>
              <a:gd name="connsiteX329" fmla="*/ 999947 w 2990433"/>
              <a:gd name="connsiteY329" fmla="*/ 1788985 h 12198480"/>
              <a:gd name="connsiteX330" fmla="*/ 1008892 w 2990433"/>
              <a:gd name="connsiteY330" fmla="*/ 1774869 h 12198480"/>
              <a:gd name="connsiteX331" fmla="*/ 1082677 w 2990433"/>
              <a:gd name="connsiteY331" fmla="*/ 1565706 h 12198480"/>
              <a:gd name="connsiteX332" fmla="*/ 1137990 w 2990433"/>
              <a:gd name="connsiteY332" fmla="*/ 1625316 h 12198480"/>
              <a:gd name="connsiteX333" fmla="*/ 1195836 w 2990433"/>
              <a:gd name="connsiteY333" fmla="*/ 1621866 h 12198480"/>
              <a:gd name="connsiteX334" fmla="*/ 1223452 w 2990433"/>
              <a:gd name="connsiteY334" fmla="*/ 1617032 h 12198480"/>
              <a:gd name="connsiteX335" fmla="*/ 1240825 w 2990433"/>
              <a:gd name="connsiteY335" fmla="*/ 1464956 h 12198480"/>
              <a:gd name="connsiteX336" fmla="*/ 1456126 w 2990433"/>
              <a:gd name="connsiteY336" fmla="*/ 61126 h 12198480"/>
              <a:gd name="connsiteX337" fmla="*/ 1664711 w 2990433"/>
              <a:gd name="connsiteY337" fmla="*/ 300498 h 12198480"/>
              <a:gd name="connsiteX338" fmla="*/ 1557928 w 2990433"/>
              <a:gd name="connsiteY338" fmla="*/ 754033 h 12198480"/>
              <a:gd name="connsiteX339" fmla="*/ 1526325 w 2990433"/>
              <a:gd name="connsiteY339" fmla="*/ 1017403 h 12198480"/>
              <a:gd name="connsiteX340" fmla="*/ 1505195 w 2990433"/>
              <a:gd name="connsiteY340" fmla="*/ 1207564 h 12198480"/>
              <a:gd name="connsiteX341" fmla="*/ 1514476 w 2990433"/>
              <a:gd name="connsiteY341" fmla="*/ 1202920 h 12198480"/>
              <a:gd name="connsiteX342" fmla="*/ 1629749 w 2990433"/>
              <a:gd name="connsiteY342" fmla="*/ 1385470 h 12198480"/>
              <a:gd name="connsiteX343" fmla="*/ 1736077 w 2990433"/>
              <a:gd name="connsiteY343" fmla="*/ 1619615 h 12198480"/>
              <a:gd name="connsiteX344" fmla="*/ 1819861 w 2990433"/>
              <a:gd name="connsiteY344" fmla="*/ 1893616 h 12198480"/>
              <a:gd name="connsiteX345" fmla="*/ 1785356 w 2990433"/>
              <a:gd name="connsiteY345" fmla="*/ 2290909 h 12198480"/>
              <a:gd name="connsiteX346" fmla="*/ 1583052 w 2990433"/>
              <a:gd name="connsiteY346" fmla="*/ 2484037 h 12198480"/>
              <a:gd name="connsiteX347" fmla="*/ 1471492 w 2990433"/>
              <a:gd name="connsiteY347" fmla="*/ 2493023 h 12198480"/>
              <a:gd name="connsiteX348" fmla="*/ 1464909 w 2990433"/>
              <a:gd name="connsiteY348" fmla="*/ 2492164 h 12198480"/>
              <a:gd name="connsiteX349" fmla="*/ 1476639 w 2990433"/>
              <a:gd name="connsiteY349" fmla="*/ 2540099 h 12198480"/>
              <a:gd name="connsiteX350" fmla="*/ 1641277 w 2990433"/>
              <a:gd name="connsiteY350" fmla="*/ 3103736 h 12198480"/>
              <a:gd name="connsiteX351" fmla="*/ 1675855 w 2990433"/>
              <a:gd name="connsiteY351" fmla="*/ 3256296 h 12198480"/>
              <a:gd name="connsiteX352" fmla="*/ 1687281 w 2990433"/>
              <a:gd name="connsiteY352" fmla="*/ 3314010 h 12198480"/>
              <a:gd name="connsiteX353" fmla="*/ 1691272 w 2990433"/>
              <a:gd name="connsiteY353" fmla="*/ 3302322 h 12198480"/>
              <a:gd name="connsiteX354" fmla="*/ 1704958 w 2990433"/>
              <a:gd name="connsiteY354" fmla="*/ 3277341 h 12198480"/>
              <a:gd name="connsiteX355" fmla="*/ 1761200 w 2990433"/>
              <a:gd name="connsiteY355" fmla="*/ 3349618 h 12198480"/>
              <a:gd name="connsiteX356" fmla="*/ 1875545 w 2990433"/>
              <a:gd name="connsiteY356" fmla="*/ 3519502 h 12198480"/>
              <a:gd name="connsiteX357" fmla="*/ 2036255 w 2990433"/>
              <a:gd name="connsiteY357" fmla="*/ 3800591 h 12198480"/>
              <a:gd name="connsiteX358" fmla="*/ 2050641 w 2990433"/>
              <a:gd name="connsiteY358" fmla="*/ 3880019 h 12198480"/>
              <a:gd name="connsiteX359" fmla="*/ 2034168 w 2990433"/>
              <a:gd name="connsiteY359" fmla="*/ 4119099 h 12198480"/>
              <a:gd name="connsiteX360" fmla="*/ 2016198 w 2990433"/>
              <a:gd name="connsiteY360" fmla="*/ 4164664 h 12198480"/>
              <a:gd name="connsiteX361" fmla="*/ 2037887 w 2990433"/>
              <a:gd name="connsiteY361" fmla="*/ 4169763 h 12198480"/>
              <a:gd name="connsiteX362" fmla="*/ 2159670 w 2990433"/>
              <a:gd name="connsiteY362" fmla="*/ 4440972 h 12198480"/>
              <a:gd name="connsiteX363" fmla="*/ 2215333 w 2990433"/>
              <a:gd name="connsiteY363" fmla="*/ 4678835 h 12198480"/>
              <a:gd name="connsiteX364" fmla="*/ 2223555 w 2990433"/>
              <a:gd name="connsiteY364" fmla="*/ 4769162 h 12198480"/>
              <a:gd name="connsiteX365" fmla="*/ 2229317 w 2990433"/>
              <a:gd name="connsiteY365" fmla="*/ 4882775 h 12198480"/>
              <a:gd name="connsiteX366" fmla="*/ 2230579 w 2990433"/>
              <a:gd name="connsiteY366" fmla="*/ 4885189 h 12198480"/>
              <a:gd name="connsiteX367" fmla="*/ 2231770 w 2990433"/>
              <a:gd name="connsiteY367" fmla="*/ 4904438 h 12198480"/>
              <a:gd name="connsiteX368" fmla="*/ 2230707 w 2990433"/>
              <a:gd name="connsiteY368" fmla="*/ 4910184 h 12198480"/>
              <a:gd name="connsiteX369" fmla="*/ 2231559 w 2990433"/>
              <a:gd name="connsiteY369" fmla="*/ 4926980 h 12198480"/>
              <a:gd name="connsiteX370" fmla="*/ 2231537 w 2990433"/>
              <a:gd name="connsiteY370" fmla="*/ 4974937 h 12198480"/>
              <a:gd name="connsiteX371" fmla="*/ 2251216 w 2990433"/>
              <a:gd name="connsiteY371" fmla="*/ 4992346 h 12198480"/>
              <a:gd name="connsiteX372" fmla="*/ 2332179 w 2990433"/>
              <a:gd name="connsiteY372" fmla="*/ 5037589 h 12198480"/>
              <a:gd name="connsiteX373" fmla="*/ 2331881 w 2990433"/>
              <a:gd name="connsiteY373" fmla="*/ 5069439 h 12198480"/>
              <a:gd name="connsiteX374" fmla="*/ 2332017 w 2990433"/>
              <a:gd name="connsiteY374" fmla="*/ 5072288 h 12198480"/>
              <a:gd name="connsiteX375" fmla="*/ 2319479 w 2990433"/>
              <a:gd name="connsiteY375" fmla="*/ 5062989 h 12198480"/>
              <a:gd name="connsiteX376" fmla="*/ 2274037 w 2990433"/>
              <a:gd name="connsiteY376" fmla="*/ 5041657 h 12198480"/>
              <a:gd name="connsiteX377" fmla="*/ 2231513 w 2990433"/>
              <a:gd name="connsiteY377" fmla="*/ 5025390 h 12198480"/>
              <a:gd name="connsiteX378" fmla="*/ 2231491 w 2990433"/>
              <a:gd name="connsiteY378" fmla="*/ 5072409 h 12198480"/>
              <a:gd name="connsiteX379" fmla="*/ 2187687 w 2990433"/>
              <a:gd name="connsiteY379" fmla="*/ 5343043 h 12198480"/>
              <a:gd name="connsiteX380" fmla="*/ 2028381 w 2990433"/>
              <a:gd name="connsiteY380" fmla="*/ 5774965 h 12198480"/>
              <a:gd name="connsiteX381" fmla="*/ 1840603 w 2990433"/>
              <a:gd name="connsiteY381" fmla="*/ 5992496 h 12198480"/>
              <a:gd name="connsiteX382" fmla="*/ 1835982 w 2990433"/>
              <a:gd name="connsiteY382" fmla="*/ 6007756 h 12198480"/>
              <a:gd name="connsiteX383" fmla="*/ 1876251 w 2990433"/>
              <a:gd name="connsiteY383" fmla="*/ 6076947 h 12198480"/>
              <a:gd name="connsiteX384" fmla="*/ 2045960 w 2990433"/>
              <a:gd name="connsiteY384" fmla="*/ 6459933 h 12198480"/>
              <a:gd name="connsiteX385" fmla="*/ 2167626 w 2990433"/>
              <a:gd name="connsiteY385" fmla="*/ 6670694 h 12198480"/>
              <a:gd name="connsiteX386" fmla="*/ 2325572 w 2990433"/>
              <a:gd name="connsiteY386" fmla="*/ 6893438 h 12198480"/>
              <a:gd name="connsiteX387" fmla="*/ 2396565 w 2990433"/>
              <a:gd name="connsiteY387" fmla="*/ 7137211 h 12198480"/>
              <a:gd name="connsiteX388" fmla="*/ 2295710 w 2990433"/>
              <a:gd name="connsiteY388" fmla="*/ 6968861 h 12198480"/>
              <a:gd name="connsiteX389" fmla="*/ 2163925 w 2990433"/>
              <a:gd name="connsiteY389" fmla="*/ 6861366 h 12198480"/>
              <a:gd name="connsiteX390" fmla="*/ 2214679 w 2990433"/>
              <a:gd name="connsiteY390" fmla="*/ 7311671 h 12198480"/>
              <a:gd name="connsiteX391" fmla="*/ 2255811 w 2990433"/>
              <a:gd name="connsiteY391" fmla="*/ 7630866 h 12198480"/>
              <a:gd name="connsiteX392" fmla="*/ 2338566 w 2990433"/>
              <a:gd name="connsiteY392" fmla="*/ 8034884 h 12198480"/>
              <a:gd name="connsiteX393" fmla="*/ 2267161 w 2990433"/>
              <a:gd name="connsiteY393" fmla="*/ 8508801 h 12198480"/>
              <a:gd name="connsiteX394" fmla="*/ 2062900 w 2990433"/>
              <a:gd name="connsiteY394" fmla="*/ 8860658 h 12198480"/>
              <a:gd name="connsiteX395" fmla="*/ 2046767 w 2990433"/>
              <a:gd name="connsiteY395" fmla="*/ 8875712 h 12198480"/>
              <a:gd name="connsiteX396" fmla="*/ 2083683 w 2990433"/>
              <a:gd name="connsiteY396" fmla="*/ 9005682 h 12198480"/>
              <a:gd name="connsiteX397" fmla="*/ 2321842 w 2990433"/>
              <a:gd name="connsiteY397" fmla="*/ 9599142 h 12198480"/>
              <a:gd name="connsiteX398" fmla="*/ 2589810 w 2990433"/>
              <a:gd name="connsiteY398" fmla="*/ 10127040 h 12198480"/>
              <a:gd name="connsiteX399" fmla="*/ 2621430 w 2990433"/>
              <a:gd name="connsiteY399" fmla="*/ 10195386 h 12198480"/>
              <a:gd name="connsiteX400" fmla="*/ 2644425 w 2990433"/>
              <a:gd name="connsiteY400" fmla="*/ 10177151 h 12198480"/>
              <a:gd name="connsiteX401" fmla="*/ 2693926 w 2990433"/>
              <a:gd name="connsiteY401" fmla="*/ 10157600 h 12198480"/>
              <a:gd name="connsiteX402" fmla="*/ 2749239 w 2990433"/>
              <a:gd name="connsiteY402" fmla="*/ 10217210 h 12198480"/>
              <a:gd name="connsiteX403" fmla="*/ 2855215 w 2990433"/>
              <a:gd name="connsiteY403" fmla="*/ 10273101 h 12198480"/>
              <a:gd name="connsiteX404" fmla="*/ 2905300 w 2990433"/>
              <a:gd name="connsiteY404" fmla="*/ 10434969 h 12198480"/>
              <a:gd name="connsiteX405" fmla="*/ 2687779 w 2990433"/>
              <a:gd name="connsiteY405" fmla="*/ 5494789 h 12198480"/>
              <a:gd name="connsiteX406" fmla="*/ 2497279 w 2990433"/>
              <a:gd name="connsiteY406" fmla="*/ 5418589 h 12198480"/>
              <a:gd name="connsiteX407" fmla="*/ 2471879 w 2990433"/>
              <a:gd name="connsiteY407" fmla="*/ 5253489 h 12198480"/>
              <a:gd name="connsiteX408" fmla="*/ 2382979 w 2990433"/>
              <a:gd name="connsiteY408" fmla="*/ 5189989 h 12198480"/>
              <a:gd name="connsiteX409" fmla="*/ 2281379 w 2990433"/>
              <a:gd name="connsiteY409" fmla="*/ 5189989 h 12198480"/>
              <a:gd name="connsiteX410" fmla="*/ 2342399 w 2990433"/>
              <a:gd name="connsiteY410" fmla="*/ 5143853 h 12198480"/>
              <a:gd name="connsiteX411" fmla="*/ 2352836 w 2990433"/>
              <a:gd name="connsiteY411" fmla="*/ 5131914 h 12198480"/>
              <a:gd name="connsiteX412" fmla="*/ 2357579 w 2990433"/>
              <a:gd name="connsiteY412" fmla="*/ 5151889 h 12198480"/>
              <a:gd name="connsiteX413" fmla="*/ 2471879 w 2990433"/>
              <a:gd name="connsiteY413" fmla="*/ 5215390 h 12198480"/>
              <a:gd name="connsiteX414" fmla="*/ 2522679 w 2990433"/>
              <a:gd name="connsiteY414" fmla="*/ 5266189 h 12198480"/>
              <a:gd name="connsiteX415" fmla="*/ 2522679 w 2990433"/>
              <a:gd name="connsiteY415" fmla="*/ 5393190 h 12198480"/>
              <a:gd name="connsiteX416" fmla="*/ 2687779 w 2990433"/>
              <a:gd name="connsiteY416" fmla="*/ 5494789 h 1219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</a:cxnLst>
            <a:rect l="l" t="t" r="r" b="b"/>
            <a:pathLst>
              <a:path w="2990433" h="12198480">
                <a:moveTo>
                  <a:pt x="942594" y="1813183"/>
                </a:moveTo>
                <a:lnTo>
                  <a:pt x="923020" y="1819375"/>
                </a:lnTo>
                <a:cubicBezTo>
                  <a:pt x="901039" y="1837968"/>
                  <a:pt x="885043" y="1909180"/>
                  <a:pt x="868058" y="1938018"/>
                </a:cubicBezTo>
                <a:cubicBezTo>
                  <a:pt x="851074" y="1966855"/>
                  <a:pt x="850048" y="1981787"/>
                  <a:pt x="821114" y="1992400"/>
                </a:cubicBezTo>
                <a:cubicBezTo>
                  <a:pt x="792180" y="2003015"/>
                  <a:pt x="730438" y="1971467"/>
                  <a:pt x="694455" y="2001698"/>
                </a:cubicBezTo>
                <a:cubicBezTo>
                  <a:pt x="658472" y="2031931"/>
                  <a:pt x="609746" y="2177705"/>
                  <a:pt x="605215" y="2173793"/>
                </a:cubicBezTo>
                <a:cubicBezTo>
                  <a:pt x="600683" y="2169883"/>
                  <a:pt x="629789" y="2017057"/>
                  <a:pt x="667263" y="1978226"/>
                </a:cubicBezTo>
                <a:cubicBezTo>
                  <a:pt x="704738" y="1939396"/>
                  <a:pt x="793458" y="1962596"/>
                  <a:pt x="830061" y="1940807"/>
                </a:cubicBezTo>
                <a:cubicBezTo>
                  <a:pt x="866664" y="1919019"/>
                  <a:pt x="878652" y="1879936"/>
                  <a:pt x="886882" y="1847496"/>
                </a:cubicBezTo>
                <a:cubicBezTo>
                  <a:pt x="895112" y="1815057"/>
                  <a:pt x="869199" y="1751166"/>
                  <a:pt x="879444" y="1746169"/>
                </a:cubicBezTo>
                <a:cubicBezTo>
                  <a:pt x="887127" y="1742423"/>
                  <a:pt x="909910" y="1781737"/>
                  <a:pt x="929923" y="1803648"/>
                </a:cubicBezTo>
                <a:lnTo>
                  <a:pt x="942594" y="1813183"/>
                </a:lnTo>
                <a:close/>
                <a:moveTo>
                  <a:pt x="965302" y="1815372"/>
                </a:moveTo>
                <a:lnTo>
                  <a:pt x="948352" y="1817516"/>
                </a:lnTo>
                <a:lnTo>
                  <a:pt x="942594" y="1813183"/>
                </a:lnTo>
                <a:lnTo>
                  <a:pt x="944313" y="1812639"/>
                </a:lnTo>
                <a:lnTo>
                  <a:pt x="965302" y="1815372"/>
                </a:lnTo>
                <a:close/>
                <a:moveTo>
                  <a:pt x="999947" y="1788985"/>
                </a:moveTo>
                <a:lnTo>
                  <a:pt x="998272" y="1791627"/>
                </a:lnTo>
                <a:lnTo>
                  <a:pt x="997156" y="1788465"/>
                </a:lnTo>
                <a:lnTo>
                  <a:pt x="999947" y="1788985"/>
                </a:lnTo>
                <a:close/>
                <a:moveTo>
                  <a:pt x="1004722" y="1818353"/>
                </a:moveTo>
                <a:cubicBezTo>
                  <a:pt x="1004404" y="1822157"/>
                  <a:pt x="1003034" y="1825175"/>
                  <a:pt x="999945" y="1826462"/>
                </a:cubicBezTo>
                <a:cubicBezTo>
                  <a:pt x="999945" y="1826462"/>
                  <a:pt x="986209" y="1820043"/>
                  <a:pt x="969725" y="1815948"/>
                </a:cubicBezTo>
                <a:lnTo>
                  <a:pt x="965302" y="1815372"/>
                </a:lnTo>
                <a:lnTo>
                  <a:pt x="978318" y="1813725"/>
                </a:lnTo>
                <a:cubicBezTo>
                  <a:pt x="983138" y="1810718"/>
                  <a:pt x="987982" y="1806250"/>
                  <a:pt x="993022" y="1799911"/>
                </a:cubicBezTo>
                <a:lnTo>
                  <a:pt x="998272" y="1791627"/>
                </a:lnTo>
                <a:lnTo>
                  <a:pt x="1003184" y="1805532"/>
                </a:lnTo>
                <a:cubicBezTo>
                  <a:pt x="1004305" y="1809960"/>
                  <a:pt x="1005040" y="1814548"/>
                  <a:pt x="1004722" y="1818353"/>
                </a:cubicBezTo>
                <a:close/>
                <a:moveTo>
                  <a:pt x="2276725" y="10717887"/>
                </a:moveTo>
                <a:cubicBezTo>
                  <a:pt x="2281312" y="10732938"/>
                  <a:pt x="2283047" y="10747535"/>
                  <a:pt x="2279794" y="10761038"/>
                </a:cubicBezTo>
                <a:lnTo>
                  <a:pt x="2279005" y="10762761"/>
                </a:lnTo>
                <a:lnTo>
                  <a:pt x="2270230" y="10758159"/>
                </a:lnTo>
                <a:cubicBezTo>
                  <a:pt x="2262746" y="10752871"/>
                  <a:pt x="2256427" y="10746305"/>
                  <a:pt x="2252602" y="10737566"/>
                </a:cubicBezTo>
                <a:cubicBezTo>
                  <a:pt x="2244952" y="10720088"/>
                  <a:pt x="2241393" y="10693289"/>
                  <a:pt x="2240131" y="10665260"/>
                </a:cubicBezTo>
                <a:cubicBezTo>
                  <a:pt x="2240255" y="10657732"/>
                  <a:pt x="2240380" y="10650205"/>
                  <a:pt x="2240504" y="10642677"/>
                </a:cubicBezTo>
                <a:lnTo>
                  <a:pt x="2256545" y="10672013"/>
                </a:lnTo>
                <a:cubicBezTo>
                  <a:pt x="2264699" y="10687332"/>
                  <a:pt x="2272138" y="10702837"/>
                  <a:pt x="2276725" y="10717887"/>
                </a:cubicBezTo>
                <a:close/>
                <a:moveTo>
                  <a:pt x="1667536" y="2000503"/>
                </a:moveTo>
                <a:cubicBezTo>
                  <a:pt x="1666713" y="1977549"/>
                  <a:pt x="1663286" y="1950741"/>
                  <a:pt x="1656134" y="1918370"/>
                </a:cubicBezTo>
                <a:cubicBezTo>
                  <a:pt x="1631104" y="1805069"/>
                  <a:pt x="1520264" y="1563198"/>
                  <a:pt x="1477127" y="1424618"/>
                </a:cubicBezTo>
                <a:lnTo>
                  <a:pt x="1473827" y="1412173"/>
                </a:lnTo>
                <a:lnTo>
                  <a:pt x="1470200" y="1431903"/>
                </a:lnTo>
                <a:cubicBezTo>
                  <a:pt x="1440863" y="1571644"/>
                  <a:pt x="1403960" y="1714031"/>
                  <a:pt x="1396308" y="1848302"/>
                </a:cubicBezTo>
                <a:cubicBezTo>
                  <a:pt x="1388655" y="1982572"/>
                  <a:pt x="1390958" y="2089848"/>
                  <a:pt x="1409813" y="2223366"/>
                </a:cubicBezTo>
                <a:lnTo>
                  <a:pt x="1417265" y="2267029"/>
                </a:lnTo>
                <a:lnTo>
                  <a:pt x="1443621" y="2265157"/>
                </a:lnTo>
                <a:cubicBezTo>
                  <a:pt x="1482676" y="2271343"/>
                  <a:pt x="1513691" y="2298116"/>
                  <a:pt x="1542844" y="2283243"/>
                </a:cubicBezTo>
                <a:cubicBezTo>
                  <a:pt x="1581713" y="2263411"/>
                  <a:pt x="1615992" y="2209958"/>
                  <a:pt x="1634873" y="2149145"/>
                </a:cubicBezTo>
                <a:cubicBezTo>
                  <a:pt x="1649034" y="2103535"/>
                  <a:pt x="1670005" y="2069365"/>
                  <a:pt x="1667536" y="2000503"/>
                </a:cubicBezTo>
                <a:close/>
                <a:moveTo>
                  <a:pt x="2333247" y="10795317"/>
                </a:moveTo>
                <a:cubicBezTo>
                  <a:pt x="2343396" y="10817917"/>
                  <a:pt x="2335164" y="10850357"/>
                  <a:pt x="2313493" y="10873172"/>
                </a:cubicBezTo>
                <a:cubicBezTo>
                  <a:pt x="2291823" y="10895987"/>
                  <a:pt x="2208313" y="10914851"/>
                  <a:pt x="2203219" y="10932204"/>
                </a:cubicBezTo>
                <a:cubicBezTo>
                  <a:pt x="2198126" y="10949556"/>
                  <a:pt x="2274897" y="10954533"/>
                  <a:pt x="2282934" y="10977289"/>
                </a:cubicBezTo>
                <a:cubicBezTo>
                  <a:pt x="2290972" y="11000044"/>
                  <a:pt x="2261786" y="11036145"/>
                  <a:pt x="2251445" y="11068739"/>
                </a:cubicBezTo>
                <a:cubicBezTo>
                  <a:pt x="2241103" y="11101334"/>
                  <a:pt x="2246624" y="11147621"/>
                  <a:pt x="2220885" y="11172856"/>
                </a:cubicBezTo>
                <a:cubicBezTo>
                  <a:pt x="2195147" y="11198091"/>
                  <a:pt x="2111889" y="11191469"/>
                  <a:pt x="2097016" y="11220152"/>
                </a:cubicBezTo>
                <a:cubicBezTo>
                  <a:pt x="2082143" y="11248835"/>
                  <a:pt x="2138443" y="11350819"/>
                  <a:pt x="2131645" y="11344951"/>
                </a:cubicBezTo>
                <a:cubicBezTo>
                  <a:pt x="2124847" y="11339083"/>
                  <a:pt x="2045887" y="11217538"/>
                  <a:pt x="2056228" y="11184943"/>
                </a:cubicBezTo>
                <a:cubicBezTo>
                  <a:pt x="2066570" y="11152349"/>
                  <a:pt x="2166620" y="11185329"/>
                  <a:pt x="2193694" y="11149384"/>
                </a:cubicBezTo>
                <a:cubicBezTo>
                  <a:pt x="2220768" y="11113438"/>
                  <a:pt x="2227952" y="11008916"/>
                  <a:pt x="2218675" y="10969272"/>
                </a:cubicBezTo>
                <a:cubicBezTo>
                  <a:pt x="2209397" y="10929627"/>
                  <a:pt x="2127844" y="10946227"/>
                  <a:pt x="2138030" y="10911521"/>
                </a:cubicBezTo>
                <a:cubicBezTo>
                  <a:pt x="2146943" y="10881153"/>
                  <a:pt x="2238833" y="10830070"/>
                  <a:pt x="2270384" y="10781589"/>
                </a:cubicBezTo>
                <a:lnTo>
                  <a:pt x="2279005" y="10762761"/>
                </a:lnTo>
                <a:lnTo>
                  <a:pt x="2294856" y="10771075"/>
                </a:lnTo>
                <a:cubicBezTo>
                  <a:pt x="2311836" y="10778318"/>
                  <a:pt x="2328172" y="10784017"/>
                  <a:pt x="2333247" y="10795317"/>
                </a:cubicBezTo>
                <a:close/>
                <a:moveTo>
                  <a:pt x="2177332" y="7285120"/>
                </a:moveTo>
                <a:cubicBezTo>
                  <a:pt x="2169312" y="7175863"/>
                  <a:pt x="2128317" y="7139815"/>
                  <a:pt x="2107409" y="7055915"/>
                </a:cubicBezTo>
                <a:cubicBezTo>
                  <a:pt x="2086501" y="6972014"/>
                  <a:pt x="2074572" y="6889894"/>
                  <a:pt x="2051882" y="6781714"/>
                </a:cubicBezTo>
                <a:cubicBezTo>
                  <a:pt x="2051882" y="6781714"/>
                  <a:pt x="2032036" y="6525672"/>
                  <a:pt x="1971265" y="6406832"/>
                </a:cubicBezTo>
                <a:cubicBezTo>
                  <a:pt x="1940879" y="6347412"/>
                  <a:pt x="1898821" y="6295533"/>
                  <a:pt x="1849886" y="6242179"/>
                </a:cubicBezTo>
                <a:lnTo>
                  <a:pt x="1794475" y="6183709"/>
                </a:lnTo>
                <a:lnTo>
                  <a:pt x="1791416" y="6200649"/>
                </a:lnTo>
                <a:lnTo>
                  <a:pt x="1773988" y="6302514"/>
                </a:lnTo>
                <a:cubicBezTo>
                  <a:pt x="1774504" y="6366311"/>
                  <a:pt x="1775021" y="6430107"/>
                  <a:pt x="1775537" y="6493904"/>
                </a:cubicBezTo>
                <a:cubicBezTo>
                  <a:pt x="1790145" y="6866368"/>
                  <a:pt x="1854063" y="7390144"/>
                  <a:pt x="1894777" y="7771303"/>
                </a:cubicBezTo>
                <a:cubicBezTo>
                  <a:pt x="1925313" y="8057172"/>
                  <a:pt x="1940346" y="8310752"/>
                  <a:pt x="1975983" y="8548195"/>
                </a:cubicBezTo>
                <a:lnTo>
                  <a:pt x="2002703" y="8689997"/>
                </a:lnTo>
                <a:lnTo>
                  <a:pt x="2014531" y="8676439"/>
                </a:lnTo>
                <a:cubicBezTo>
                  <a:pt x="2073093" y="8607720"/>
                  <a:pt x="2111127" y="8553209"/>
                  <a:pt x="2139653" y="8459577"/>
                </a:cubicBezTo>
                <a:cubicBezTo>
                  <a:pt x="2177686" y="8334734"/>
                  <a:pt x="2174272" y="8127497"/>
                  <a:pt x="2176920" y="8002811"/>
                </a:cubicBezTo>
                <a:cubicBezTo>
                  <a:pt x="2179566" y="7878125"/>
                  <a:pt x="2155463" y="7831074"/>
                  <a:pt x="2155532" y="7711459"/>
                </a:cubicBezTo>
                <a:cubicBezTo>
                  <a:pt x="2155600" y="7591843"/>
                  <a:pt x="2185353" y="7394378"/>
                  <a:pt x="2177332" y="7285120"/>
                </a:cubicBezTo>
                <a:close/>
                <a:moveTo>
                  <a:pt x="1945541" y="3902458"/>
                </a:moveTo>
                <a:cubicBezTo>
                  <a:pt x="1938229" y="3847581"/>
                  <a:pt x="1911949" y="3798573"/>
                  <a:pt x="1878685" y="3735752"/>
                </a:cubicBezTo>
                <a:cubicBezTo>
                  <a:pt x="1856510" y="3693872"/>
                  <a:pt x="1814071" y="3643399"/>
                  <a:pt x="1773557" y="3593844"/>
                </a:cubicBezTo>
                <a:lnTo>
                  <a:pt x="1724129" y="3530520"/>
                </a:lnTo>
                <a:lnTo>
                  <a:pt x="1747377" y="3681720"/>
                </a:lnTo>
                <a:cubicBezTo>
                  <a:pt x="1768731" y="3842513"/>
                  <a:pt x="1788865" y="3986683"/>
                  <a:pt x="1801799" y="4179133"/>
                </a:cubicBezTo>
                <a:lnTo>
                  <a:pt x="1804560" y="4235618"/>
                </a:lnTo>
                <a:lnTo>
                  <a:pt x="1825355" y="4223565"/>
                </a:lnTo>
                <a:cubicBezTo>
                  <a:pt x="1870654" y="4175672"/>
                  <a:pt x="1937196" y="4041323"/>
                  <a:pt x="1946085" y="3960021"/>
                </a:cubicBezTo>
                <a:cubicBezTo>
                  <a:pt x="1948307" y="3939695"/>
                  <a:pt x="1947977" y="3920751"/>
                  <a:pt x="1945541" y="3902458"/>
                </a:cubicBezTo>
                <a:close/>
                <a:moveTo>
                  <a:pt x="2128248" y="4789490"/>
                </a:moveTo>
                <a:cubicBezTo>
                  <a:pt x="2122441" y="4676502"/>
                  <a:pt x="2105056" y="4564365"/>
                  <a:pt x="2086463" y="4484549"/>
                </a:cubicBezTo>
                <a:cubicBezTo>
                  <a:pt x="2061673" y="4378128"/>
                  <a:pt x="1989162" y="4315536"/>
                  <a:pt x="1981066" y="4263071"/>
                </a:cubicBezTo>
                <a:lnTo>
                  <a:pt x="1982269" y="4224547"/>
                </a:lnTo>
                <a:lnTo>
                  <a:pt x="1975806" y="4234805"/>
                </a:lnTo>
                <a:cubicBezTo>
                  <a:pt x="1950200" y="4269051"/>
                  <a:pt x="1919082" y="4300518"/>
                  <a:pt x="1884387" y="4333839"/>
                </a:cubicBezTo>
                <a:cubicBezTo>
                  <a:pt x="1867040" y="4350499"/>
                  <a:pt x="1847526" y="4368380"/>
                  <a:pt x="1826560" y="4386334"/>
                </a:cubicBezTo>
                <a:lnTo>
                  <a:pt x="1812237" y="4397728"/>
                </a:lnTo>
                <a:cubicBezTo>
                  <a:pt x="1813622" y="4481925"/>
                  <a:pt x="1815006" y="4566123"/>
                  <a:pt x="1816391" y="4650320"/>
                </a:cubicBezTo>
                <a:cubicBezTo>
                  <a:pt x="1817820" y="4934048"/>
                  <a:pt x="1811702" y="5273545"/>
                  <a:pt x="1807130" y="5536522"/>
                </a:cubicBezTo>
                <a:cubicBezTo>
                  <a:pt x="1805606" y="5624182"/>
                  <a:pt x="1801957" y="5704569"/>
                  <a:pt x="1797568" y="5781661"/>
                </a:cubicBezTo>
                <a:lnTo>
                  <a:pt x="1794780" y="5826562"/>
                </a:lnTo>
                <a:lnTo>
                  <a:pt x="1837797" y="5802485"/>
                </a:lnTo>
                <a:cubicBezTo>
                  <a:pt x="1867534" y="5788364"/>
                  <a:pt x="1897780" y="5773940"/>
                  <a:pt x="1923334" y="5731739"/>
                </a:cubicBezTo>
                <a:cubicBezTo>
                  <a:pt x="1974441" y="5647338"/>
                  <a:pt x="2027544" y="5503363"/>
                  <a:pt x="2061957" y="5365007"/>
                </a:cubicBezTo>
                <a:cubicBezTo>
                  <a:pt x="2087767" y="5261238"/>
                  <a:pt x="2110733" y="5134996"/>
                  <a:pt x="2122326" y="5016453"/>
                </a:cubicBezTo>
                <a:lnTo>
                  <a:pt x="2124710" y="4979885"/>
                </a:lnTo>
                <a:lnTo>
                  <a:pt x="2116279" y="4974089"/>
                </a:lnTo>
                <a:cubicBezTo>
                  <a:pt x="2110458" y="4968269"/>
                  <a:pt x="2110855" y="4963771"/>
                  <a:pt x="2114890" y="4959901"/>
                </a:cubicBezTo>
                <a:lnTo>
                  <a:pt x="2126394" y="4954037"/>
                </a:lnTo>
                <a:lnTo>
                  <a:pt x="2129812" y="4901594"/>
                </a:lnTo>
                <a:cubicBezTo>
                  <a:pt x="2130833" y="4864909"/>
                  <a:pt x="2130184" y="4827152"/>
                  <a:pt x="2128248" y="4789490"/>
                </a:cubicBezTo>
                <a:close/>
                <a:moveTo>
                  <a:pt x="2335231" y="5074672"/>
                </a:moveTo>
                <a:lnTo>
                  <a:pt x="2332179" y="5075689"/>
                </a:lnTo>
                <a:lnTo>
                  <a:pt x="2332017" y="5072288"/>
                </a:lnTo>
                <a:lnTo>
                  <a:pt x="2335231" y="5074672"/>
                </a:lnTo>
                <a:close/>
                <a:moveTo>
                  <a:pt x="2359960" y="5111209"/>
                </a:moveTo>
                <a:cubicBezTo>
                  <a:pt x="2360093" y="5116171"/>
                  <a:pt x="2359167" y="5121198"/>
                  <a:pt x="2357579" y="5126489"/>
                </a:cubicBezTo>
                <a:lnTo>
                  <a:pt x="2352836" y="5131914"/>
                </a:lnTo>
                <a:lnTo>
                  <a:pt x="2352420" y="5130160"/>
                </a:lnTo>
                <a:cubicBezTo>
                  <a:pt x="2352817" y="5121925"/>
                  <a:pt x="2354933" y="5113128"/>
                  <a:pt x="2357579" y="5105058"/>
                </a:cubicBezTo>
                <a:lnTo>
                  <a:pt x="2358024" y="5103950"/>
                </a:lnTo>
                <a:lnTo>
                  <a:pt x="2359960" y="5111209"/>
                </a:lnTo>
                <a:close/>
                <a:moveTo>
                  <a:pt x="2370279" y="5075689"/>
                </a:moveTo>
                <a:cubicBezTo>
                  <a:pt x="2370279" y="5075689"/>
                  <a:pt x="2368427" y="5078997"/>
                  <a:pt x="2365913" y="5084321"/>
                </a:cubicBezTo>
                <a:lnTo>
                  <a:pt x="2358024" y="5103950"/>
                </a:lnTo>
                <a:lnTo>
                  <a:pt x="2355992" y="5096327"/>
                </a:lnTo>
                <a:cubicBezTo>
                  <a:pt x="2353346" y="5091300"/>
                  <a:pt x="2349245" y="5086140"/>
                  <a:pt x="2343292" y="5080650"/>
                </a:cubicBezTo>
                <a:lnTo>
                  <a:pt x="2335231" y="5074672"/>
                </a:lnTo>
                <a:lnTo>
                  <a:pt x="2337537" y="5073903"/>
                </a:lnTo>
                <a:cubicBezTo>
                  <a:pt x="2347260" y="5070927"/>
                  <a:pt x="2367104" y="5066164"/>
                  <a:pt x="2370279" y="5075689"/>
                </a:cubicBezTo>
                <a:close/>
                <a:moveTo>
                  <a:pt x="2905300" y="10434969"/>
                </a:moveTo>
                <a:cubicBezTo>
                  <a:pt x="2907780" y="10468745"/>
                  <a:pt x="2885799" y="10487337"/>
                  <a:pt x="2870092" y="10475756"/>
                </a:cubicBezTo>
                <a:cubicBezTo>
                  <a:pt x="2854385" y="10464175"/>
                  <a:pt x="2830117" y="10393796"/>
                  <a:pt x="2811060" y="10365482"/>
                </a:cubicBezTo>
                <a:cubicBezTo>
                  <a:pt x="2792003" y="10337168"/>
                  <a:pt x="2779898" y="10316833"/>
                  <a:pt x="2755747" y="10305871"/>
                </a:cubicBezTo>
                <a:cubicBezTo>
                  <a:pt x="2731597" y="10294910"/>
                  <a:pt x="2684438" y="10317473"/>
                  <a:pt x="2666156" y="10299714"/>
                </a:cubicBezTo>
                <a:lnTo>
                  <a:pt x="2657469" y="10290959"/>
                </a:lnTo>
                <a:lnTo>
                  <a:pt x="2659642" y="10297706"/>
                </a:lnTo>
                <a:cubicBezTo>
                  <a:pt x="2666006" y="10319357"/>
                  <a:pt x="2673903" y="10347429"/>
                  <a:pt x="2685331" y="10387446"/>
                </a:cubicBezTo>
                <a:cubicBezTo>
                  <a:pt x="2731039" y="10547512"/>
                  <a:pt x="2813584" y="10804626"/>
                  <a:pt x="2864058" y="11087439"/>
                </a:cubicBezTo>
                <a:cubicBezTo>
                  <a:pt x="2914531" y="11370253"/>
                  <a:pt x="2975932" y="11917559"/>
                  <a:pt x="2988175" y="12084328"/>
                </a:cubicBezTo>
                <a:cubicBezTo>
                  <a:pt x="3000417" y="12251096"/>
                  <a:pt x="2959940" y="12220109"/>
                  <a:pt x="2937511" y="12088047"/>
                </a:cubicBezTo>
                <a:cubicBezTo>
                  <a:pt x="2931904" y="12055031"/>
                  <a:pt x="2926514" y="12003297"/>
                  <a:pt x="2920919" y="11940633"/>
                </a:cubicBezTo>
                <a:lnTo>
                  <a:pt x="2915576" y="11876779"/>
                </a:lnTo>
                <a:lnTo>
                  <a:pt x="2914870" y="11877208"/>
                </a:lnTo>
                <a:cubicBezTo>
                  <a:pt x="2904908" y="11882449"/>
                  <a:pt x="2893157" y="11888617"/>
                  <a:pt x="2885566" y="11900847"/>
                </a:cubicBezTo>
                <a:cubicBezTo>
                  <a:pt x="2885566" y="11900847"/>
                  <a:pt x="2852896" y="12005119"/>
                  <a:pt x="2842341" y="12005894"/>
                </a:cubicBezTo>
                <a:cubicBezTo>
                  <a:pt x="2831786" y="12006669"/>
                  <a:pt x="2811895" y="11938091"/>
                  <a:pt x="2822237" y="11905496"/>
                </a:cubicBezTo>
                <a:cubicBezTo>
                  <a:pt x="2832578" y="11872902"/>
                  <a:pt x="2885856" y="11818054"/>
                  <a:pt x="2904390" y="11810326"/>
                </a:cubicBezTo>
                <a:lnTo>
                  <a:pt x="2910361" y="11814465"/>
                </a:lnTo>
                <a:lnTo>
                  <a:pt x="2903095" y="11727649"/>
                </a:lnTo>
                <a:cubicBezTo>
                  <a:pt x="2896668" y="11650920"/>
                  <a:pt x="2889610" y="11571053"/>
                  <a:pt x="2881502" y="11495841"/>
                </a:cubicBezTo>
                <a:lnTo>
                  <a:pt x="2875223" y="11449953"/>
                </a:lnTo>
                <a:lnTo>
                  <a:pt x="2872483" y="11490882"/>
                </a:lnTo>
                <a:cubicBezTo>
                  <a:pt x="2869048" y="11521328"/>
                  <a:pt x="2864688" y="11551394"/>
                  <a:pt x="2861392" y="11571534"/>
                </a:cubicBezTo>
                <a:cubicBezTo>
                  <a:pt x="2852600" y="11625238"/>
                  <a:pt x="2831394" y="11654385"/>
                  <a:pt x="2806430" y="11690176"/>
                </a:cubicBezTo>
                <a:cubicBezTo>
                  <a:pt x="2781467" y="11725966"/>
                  <a:pt x="2727319" y="11797857"/>
                  <a:pt x="2711612" y="11786275"/>
                </a:cubicBezTo>
                <a:cubicBezTo>
                  <a:pt x="2695905" y="11774694"/>
                  <a:pt x="2700977" y="11670326"/>
                  <a:pt x="2712190" y="11620689"/>
                </a:cubicBezTo>
                <a:cubicBezTo>
                  <a:pt x="2723403" y="11571052"/>
                  <a:pt x="2752124" y="11528618"/>
                  <a:pt x="2778888" y="11488451"/>
                </a:cubicBezTo>
                <a:cubicBezTo>
                  <a:pt x="2798961" y="11458325"/>
                  <a:pt x="2834002" y="11404418"/>
                  <a:pt x="2856069" y="11385189"/>
                </a:cubicBezTo>
                <a:lnTo>
                  <a:pt x="2865917" y="11381945"/>
                </a:lnTo>
                <a:lnTo>
                  <a:pt x="2853603" y="11291954"/>
                </a:lnTo>
                <a:cubicBezTo>
                  <a:pt x="2811070" y="11059494"/>
                  <a:pt x="2729417" y="10872352"/>
                  <a:pt x="2682314" y="10693287"/>
                </a:cubicBezTo>
                <a:cubicBezTo>
                  <a:pt x="2635211" y="10514222"/>
                  <a:pt x="2631006" y="10370210"/>
                  <a:pt x="2570986" y="10217561"/>
                </a:cubicBezTo>
                <a:cubicBezTo>
                  <a:pt x="2540976" y="10141237"/>
                  <a:pt x="2501224" y="10076770"/>
                  <a:pt x="2457753" y="10008596"/>
                </a:cubicBezTo>
                <a:lnTo>
                  <a:pt x="2380144" y="9876232"/>
                </a:lnTo>
                <a:lnTo>
                  <a:pt x="2375877" y="9911043"/>
                </a:lnTo>
                <a:cubicBezTo>
                  <a:pt x="2367328" y="9953156"/>
                  <a:pt x="2348778" y="10009433"/>
                  <a:pt x="2341719" y="10043379"/>
                </a:cubicBezTo>
                <a:cubicBezTo>
                  <a:pt x="2332307" y="10088639"/>
                  <a:pt x="2338078" y="10109439"/>
                  <a:pt x="2323825" y="10146566"/>
                </a:cubicBezTo>
                <a:cubicBezTo>
                  <a:pt x="2309572" y="10183692"/>
                  <a:pt x="2274674" y="10228701"/>
                  <a:pt x="2256198" y="10266138"/>
                </a:cubicBezTo>
                <a:cubicBezTo>
                  <a:pt x="2237722" y="10303574"/>
                  <a:pt x="2210493" y="10337408"/>
                  <a:pt x="2212972" y="10371184"/>
                </a:cubicBezTo>
                <a:cubicBezTo>
                  <a:pt x="2215452" y="10404960"/>
                  <a:pt x="2266329" y="10433061"/>
                  <a:pt x="2271074" y="10468792"/>
                </a:cubicBezTo>
                <a:cubicBezTo>
                  <a:pt x="2275820" y="10504524"/>
                  <a:pt x="2244523" y="10540779"/>
                  <a:pt x="2241445" y="10585575"/>
                </a:cubicBezTo>
                <a:cubicBezTo>
                  <a:pt x="2241131" y="10604609"/>
                  <a:pt x="2240818" y="10623643"/>
                  <a:pt x="2240504" y="10642677"/>
                </a:cubicBezTo>
                <a:lnTo>
                  <a:pt x="2232069" y="10627251"/>
                </a:lnTo>
                <a:cubicBezTo>
                  <a:pt x="2224617" y="10612941"/>
                  <a:pt x="2218587" y="10599457"/>
                  <a:pt x="2216113" y="10587434"/>
                </a:cubicBezTo>
                <a:cubicBezTo>
                  <a:pt x="2206216" y="10539347"/>
                  <a:pt x="2227267" y="10508088"/>
                  <a:pt x="2220411" y="10472511"/>
                </a:cubicBezTo>
                <a:cubicBezTo>
                  <a:pt x="2213555" y="10436935"/>
                  <a:pt x="2177764" y="10411971"/>
                  <a:pt x="2174975" y="10373973"/>
                </a:cubicBezTo>
                <a:cubicBezTo>
                  <a:pt x="2172185" y="10335976"/>
                  <a:pt x="2182682" y="10305492"/>
                  <a:pt x="2203674" y="10244525"/>
                </a:cubicBezTo>
                <a:cubicBezTo>
                  <a:pt x="2224667" y="10183557"/>
                  <a:pt x="2280559" y="10077581"/>
                  <a:pt x="2300932" y="10008170"/>
                </a:cubicBezTo>
                <a:cubicBezTo>
                  <a:pt x="2321305" y="9938759"/>
                  <a:pt x="2312685" y="9850253"/>
                  <a:pt x="2325912" y="9828058"/>
                </a:cubicBezTo>
                <a:cubicBezTo>
                  <a:pt x="2329219" y="9822509"/>
                  <a:pt x="2334229" y="9820284"/>
                  <a:pt x="2339895" y="9820665"/>
                </a:cubicBezTo>
                <a:lnTo>
                  <a:pt x="2350393" y="9825491"/>
                </a:lnTo>
                <a:lnTo>
                  <a:pt x="2322193" y="9777394"/>
                </a:lnTo>
                <a:cubicBezTo>
                  <a:pt x="2232406" y="9595096"/>
                  <a:pt x="2105782" y="9315749"/>
                  <a:pt x="2032262" y="9123767"/>
                </a:cubicBezTo>
                <a:cubicBezTo>
                  <a:pt x="2013882" y="9075771"/>
                  <a:pt x="1997908" y="9033435"/>
                  <a:pt x="1983618" y="8993728"/>
                </a:cubicBezTo>
                <a:lnTo>
                  <a:pt x="1965050" y="8938667"/>
                </a:lnTo>
                <a:lnTo>
                  <a:pt x="1948785" y="8948673"/>
                </a:lnTo>
                <a:cubicBezTo>
                  <a:pt x="1909478" y="8970781"/>
                  <a:pt x="1869094" y="8993274"/>
                  <a:pt x="1828202" y="9038994"/>
                </a:cubicBezTo>
                <a:cubicBezTo>
                  <a:pt x="1746418" y="9130434"/>
                  <a:pt x="1657450" y="9324923"/>
                  <a:pt x="1572198" y="9409295"/>
                </a:cubicBezTo>
                <a:cubicBezTo>
                  <a:pt x="1486944" y="9493665"/>
                  <a:pt x="1428537" y="9541891"/>
                  <a:pt x="1316686" y="9545220"/>
                </a:cubicBezTo>
                <a:cubicBezTo>
                  <a:pt x="1204836" y="9548550"/>
                  <a:pt x="1055980" y="9449630"/>
                  <a:pt x="901092" y="9429267"/>
                </a:cubicBezTo>
                <a:cubicBezTo>
                  <a:pt x="746202" y="9408903"/>
                  <a:pt x="536281" y="9402344"/>
                  <a:pt x="387356" y="9423041"/>
                </a:cubicBezTo>
                <a:cubicBezTo>
                  <a:pt x="238432" y="9443738"/>
                  <a:pt x="43823" y="9565428"/>
                  <a:pt x="7545" y="9553445"/>
                </a:cubicBezTo>
                <a:cubicBezTo>
                  <a:pt x="-28733" y="9541462"/>
                  <a:pt x="72423" y="9392456"/>
                  <a:pt x="169686" y="9351143"/>
                </a:cubicBezTo>
                <a:cubicBezTo>
                  <a:pt x="266951" y="9309829"/>
                  <a:pt x="448422" y="9330681"/>
                  <a:pt x="591123" y="9305559"/>
                </a:cubicBezTo>
                <a:cubicBezTo>
                  <a:pt x="733823" y="9280438"/>
                  <a:pt x="886916" y="9195969"/>
                  <a:pt x="1025886" y="9200414"/>
                </a:cubicBezTo>
                <a:cubicBezTo>
                  <a:pt x="1164855" y="9204858"/>
                  <a:pt x="1337280" y="9343544"/>
                  <a:pt x="1424945" y="9332227"/>
                </a:cubicBezTo>
                <a:cubicBezTo>
                  <a:pt x="1512611" y="9320910"/>
                  <a:pt x="1464583" y="9229235"/>
                  <a:pt x="1551879" y="9132510"/>
                </a:cubicBezTo>
                <a:cubicBezTo>
                  <a:pt x="1628262" y="9047874"/>
                  <a:pt x="1799802" y="8905792"/>
                  <a:pt x="1907122" y="8796459"/>
                </a:cubicBezTo>
                <a:lnTo>
                  <a:pt x="1918403" y="8784367"/>
                </a:lnTo>
                <a:lnTo>
                  <a:pt x="1912346" y="8762781"/>
                </a:lnTo>
                <a:cubicBezTo>
                  <a:pt x="1901917" y="8721464"/>
                  <a:pt x="1891735" y="8676713"/>
                  <a:pt x="1881078" y="8625498"/>
                </a:cubicBezTo>
                <a:cubicBezTo>
                  <a:pt x="1838448" y="8420636"/>
                  <a:pt x="1797599" y="8124382"/>
                  <a:pt x="1776486" y="7894594"/>
                </a:cubicBezTo>
                <a:cubicBezTo>
                  <a:pt x="1755373" y="7664806"/>
                  <a:pt x="1769334" y="7479136"/>
                  <a:pt x="1754399" y="7246772"/>
                </a:cubicBezTo>
                <a:cubicBezTo>
                  <a:pt x="1746931" y="7130591"/>
                  <a:pt x="1734172" y="7007370"/>
                  <a:pt x="1721218" y="6881509"/>
                </a:cubicBezTo>
                <a:lnTo>
                  <a:pt x="1691676" y="6553683"/>
                </a:lnTo>
                <a:lnTo>
                  <a:pt x="1676586" y="6587920"/>
                </a:lnTo>
                <a:cubicBezTo>
                  <a:pt x="1650879" y="6638887"/>
                  <a:pt x="1619752" y="6684681"/>
                  <a:pt x="1576023" y="6725031"/>
                </a:cubicBezTo>
                <a:cubicBezTo>
                  <a:pt x="1488564" y="6805734"/>
                  <a:pt x="1362146" y="6889073"/>
                  <a:pt x="1219869" y="6903986"/>
                </a:cubicBezTo>
                <a:cubicBezTo>
                  <a:pt x="1077592" y="6918899"/>
                  <a:pt x="843707" y="6763392"/>
                  <a:pt x="722362" y="6814511"/>
                </a:cubicBezTo>
                <a:cubicBezTo>
                  <a:pt x="601018" y="6865630"/>
                  <a:pt x="558531" y="7120720"/>
                  <a:pt x="491802" y="7210701"/>
                </a:cubicBezTo>
                <a:cubicBezTo>
                  <a:pt x="425073" y="7300682"/>
                  <a:pt x="249825" y="7307293"/>
                  <a:pt x="230551" y="7328275"/>
                </a:cubicBezTo>
                <a:cubicBezTo>
                  <a:pt x="211277" y="7349257"/>
                  <a:pt x="258441" y="7299396"/>
                  <a:pt x="336970" y="7179839"/>
                </a:cubicBezTo>
                <a:cubicBezTo>
                  <a:pt x="415499" y="7060282"/>
                  <a:pt x="548299" y="6687083"/>
                  <a:pt x="701723" y="6610934"/>
                </a:cubicBezTo>
                <a:cubicBezTo>
                  <a:pt x="855147" y="6534785"/>
                  <a:pt x="1107384" y="6759434"/>
                  <a:pt x="1257515" y="6722944"/>
                </a:cubicBezTo>
                <a:cubicBezTo>
                  <a:pt x="1407647" y="6686455"/>
                  <a:pt x="1538583" y="6475219"/>
                  <a:pt x="1602512" y="6391998"/>
                </a:cubicBezTo>
                <a:cubicBezTo>
                  <a:pt x="1666441" y="6308778"/>
                  <a:pt x="1615622" y="6310387"/>
                  <a:pt x="1641089" y="6223622"/>
                </a:cubicBezTo>
                <a:cubicBezTo>
                  <a:pt x="1647455" y="6201931"/>
                  <a:pt x="1654837" y="6174197"/>
                  <a:pt x="1663064" y="6143515"/>
                </a:cubicBezTo>
                <a:lnTo>
                  <a:pt x="1664886" y="6136926"/>
                </a:lnTo>
                <a:lnTo>
                  <a:pt x="1657185" y="5961789"/>
                </a:lnTo>
                <a:cubicBezTo>
                  <a:pt x="1654600" y="5876420"/>
                  <a:pt x="1653589" y="5793989"/>
                  <a:pt x="1655491" y="5725932"/>
                </a:cubicBezTo>
                <a:lnTo>
                  <a:pt x="1660212" y="5664130"/>
                </a:lnTo>
                <a:lnTo>
                  <a:pt x="1652701" y="5687935"/>
                </a:lnTo>
                <a:cubicBezTo>
                  <a:pt x="1643386" y="5705598"/>
                  <a:pt x="1615013" y="5694947"/>
                  <a:pt x="1602038" y="5691654"/>
                </a:cubicBezTo>
                <a:cubicBezTo>
                  <a:pt x="1602038" y="5691654"/>
                  <a:pt x="1594465" y="5675231"/>
                  <a:pt x="1574846" y="5668181"/>
                </a:cubicBezTo>
                <a:cubicBezTo>
                  <a:pt x="1574846" y="5668181"/>
                  <a:pt x="1513879" y="5647189"/>
                  <a:pt x="1484325" y="5649358"/>
                </a:cubicBezTo>
                <a:cubicBezTo>
                  <a:pt x="1454772" y="5651528"/>
                  <a:pt x="1432480" y="5665898"/>
                  <a:pt x="1397523" y="5681198"/>
                </a:cubicBezTo>
                <a:cubicBezTo>
                  <a:pt x="1362567" y="5696499"/>
                  <a:pt x="1305628" y="5730392"/>
                  <a:pt x="1274583" y="5741160"/>
                </a:cubicBezTo>
                <a:cubicBezTo>
                  <a:pt x="1243538" y="5751929"/>
                  <a:pt x="1235036" y="5722840"/>
                  <a:pt x="1211254" y="5745809"/>
                </a:cubicBezTo>
                <a:cubicBezTo>
                  <a:pt x="1187471" y="5768779"/>
                  <a:pt x="1153871" y="5860384"/>
                  <a:pt x="1131890" y="5878977"/>
                </a:cubicBezTo>
                <a:cubicBezTo>
                  <a:pt x="1109909" y="5897569"/>
                  <a:pt x="1103362" y="5866214"/>
                  <a:pt x="1079367" y="5857365"/>
                </a:cubicBezTo>
                <a:cubicBezTo>
                  <a:pt x="1079367" y="5857365"/>
                  <a:pt x="1019271" y="5819329"/>
                  <a:pt x="987916" y="5825875"/>
                </a:cubicBezTo>
                <a:cubicBezTo>
                  <a:pt x="956561" y="5832421"/>
                  <a:pt x="919706" y="5879696"/>
                  <a:pt x="891238" y="5896643"/>
                </a:cubicBezTo>
                <a:cubicBezTo>
                  <a:pt x="862769" y="5913589"/>
                  <a:pt x="843518" y="5940471"/>
                  <a:pt x="817102" y="5927553"/>
                </a:cubicBezTo>
                <a:cubicBezTo>
                  <a:pt x="790685" y="5914635"/>
                  <a:pt x="761576" y="5836123"/>
                  <a:pt x="732738" y="5819139"/>
                </a:cubicBezTo>
                <a:cubicBezTo>
                  <a:pt x="703900" y="5802154"/>
                  <a:pt x="671675" y="5825744"/>
                  <a:pt x="644077" y="5825647"/>
                </a:cubicBezTo>
                <a:cubicBezTo>
                  <a:pt x="616478" y="5825550"/>
                  <a:pt x="568391" y="5835447"/>
                  <a:pt x="567151" y="5818560"/>
                </a:cubicBezTo>
                <a:cubicBezTo>
                  <a:pt x="565912" y="5801672"/>
                  <a:pt x="608789" y="5749710"/>
                  <a:pt x="636638" y="5724320"/>
                </a:cubicBezTo>
                <a:cubicBezTo>
                  <a:pt x="664487" y="5698930"/>
                  <a:pt x="710096" y="5655257"/>
                  <a:pt x="734247" y="5666219"/>
                </a:cubicBezTo>
                <a:cubicBezTo>
                  <a:pt x="758397" y="5677179"/>
                  <a:pt x="751930" y="5762550"/>
                  <a:pt x="781542" y="5790088"/>
                </a:cubicBezTo>
                <a:cubicBezTo>
                  <a:pt x="811155" y="5817626"/>
                  <a:pt x="880721" y="5840111"/>
                  <a:pt x="911920" y="5831453"/>
                </a:cubicBezTo>
                <a:cubicBezTo>
                  <a:pt x="943120" y="5822796"/>
                  <a:pt x="947941" y="5743915"/>
                  <a:pt x="968742" y="5738143"/>
                </a:cubicBezTo>
                <a:cubicBezTo>
                  <a:pt x="989542" y="5732373"/>
                  <a:pt x="1006702" y="5792660"/>
                  <a:pt x="1036720" y="5796824"/>
                </a:cubicBezTo>
                <a:cubicBezTo>
                  <a:pt x="1066738" y="5800987"/>
                  <a:pt x="1114517" y="5786868"/>
                  <a:pt x="1148854" y="5763124"/>
                </a:cubicBezTo>
                <a:cubicBezTo>
                  <a:pt x="1183191" y="5739380"/>
                  <a:pt x="1216075" y="5666927"/>
                  <a:pt x="1242743" y="5654358"/>
                </a:cubicBezTo>
                <a:cubicBezTo>
                  <a:pt x="1269411" y="5641789"/>
                  <a:pt x="1284305" y="5700121"/>
                  <a:pt x="1308862" y="5687707"/>
                </a:cubicBezTo>
                <a:cubicBezTo>
                  <a:pt x="1333419" y="5675293"/>
                  <a:pt x="1356058" y="5607838"/>
                  <a:pt x="1390085" y="5579871"/>
                </a:cubicBezTo>
                <a:cubicBezTo>
                  <a:pt x="1424112" y="5551905"/>
                  <a:pt x="1468539" y="5521053"/>
                  <a:pt x="1513025" y="5519910"/>
                </a:cubicBezTo>
                <a:cubicBezTo>
                  <a:pt x="1557511" y="5518767"/>
                  <a:pt x="1633719" y="5545008"/>
                  <a:pt x="1656999" y="5573012"/>
                </a:cubicBezTo>
                <a:lnTo>
                  <a:pt x="1665482" y="5595143"/>
                </a:lnTo>
                <a:lnTo>
                  <a:pt x="1670914" y="5524038"/>
                </a:lnTo>
                <a:cubicBezTo>
                  <a:pt x="1686267" y="5389866"/>
                  <a:pt x="1708951" y="5254359"/>
                  <a:pt x="1722087" y="5104432"/>
                </a:cubicBezTo>
                <a:lnTo>
                  <a:pt x="1729624" y="4932963"/>
                </a:lnTo>
                <a:lnTo>
                  <a:pt x="1728945" y="4936295"/>
                </a:lnTo>
                <a:cubicBezTo>
                  <a:pt x="1713333" y="4974350"/>
                  <a:pt x="1675714" y="5025661"/>
                  <a:pt x="1667682" y="5024658"/>
                </a:cubicBezTo>
                <a:cubicBezTo>
                  <a:pt x="1656972" y="5023321"/>
                  <a:pt x="1666421" y="4920754"/>
                  <a:pt x="1645718" y="4898928"/>
                </a:cubicBezTo>
                <a:cubicBezTo>
                  <a:pt x="1625015" y="4877103"/>
                  <a:pt x="1562712" y="4866819"/>
                  <a:pt x="1543461" y="4893701"/>
                </a:cubicBezTo>
                <a:cubicBezTo>
                  <a:pt x="1524210" y="4920582"/>
                  <a:pt x="1544934" y="5029424"/>
                  <a:pt x="1530216" y="5060217"/>
                </a:cubicBezTo>
                <a:cubicBezTo>
                  <a:pt x="1515498" y="5091012"/>
                  <a:pt x="1476512" y="5051426"/>
                  <a:pt x="1455151" y="5078462"/>
                </a:cubicBezTo>
                <a:cubicBezTo>
                  <a:pt x="1433790" y="5105498"/>
                  <a:pt x="1424030" y="5203844"/>
                  <a:pt x="1402049" y="5222436"/>
                </a:cubicBezTo>
                <a:cubicBezTo>
                  <a:pt x="1380068" y="5241028"/>
                  <a:pt x="1351017" y="5192224"/>
                  <a:pt x="1323264" y="5190018"/>
                </a:cubicBezTo>
                <a:cubicBezTo>
                  <a:pt x="1295511" y="5187810"/>
                  <a:pt x="1265492" y="5183646"/>
                  <a:pt x="1235532" y="5209192"/>
                </a:cubicBezTo>
                <a:cubicBezTo>
                  <a:pt x="1205572" y="5234736"/>
                  <a:pt x="1159925" y="5335716"/>
                  <a:pt x="1143503" y="5343289"/>
                </a:cubicBezTo>
                <a:cubicBezTo>
                  <a:pt x="1127080" y="5350862"/>
                  <a:pt x="1133141" y="5288868"/>
                  <a:pt x="1136994" y="5254627"/>
                </a:cubicBezTo>
                <a:cubicBezTo>
                  <a:pt x="1140848" y="5220386"/>
                  <a:pt x="1149485" y="5164571"/>
                  <a:pt x="1166624" y="5137845"/>
                </a:cubicBezTo>
                <a:cubicBezTo>
                  <a:pt x="1183763" y="5111118"/>
                  <a:pt x="1210741" y="5102771"/>
                  <a:pt x="1239830" y="5094268"/>
                </a:cubicBezTo>
                <a:cubicBezTo>
                  <a:pt x="1268919" y="5085766"/>
                  <a:pt x="1317220" y="5107689"/>
                  <a:pt x="1341157" y="5086830"/>
                </a:cubicBezTo>
                <a:cubicBezTo>
                  <a:pt x="1365095" y="5065972"/>
                  <a:pt x="1363022" y="5008820"/>
                  <a:pt x="1383453" y="4969119"/>
                </a:cubicBezTo>
                <a:cubicBezTo>
                  <a:pt x="1403884" y="4929415"/>
                  <a:pt x="1435898" y="4874007"/>
                  <a:pt x="1463746" y="4848616"/>
                </a:cubicBezTo>
                <a:cubicBezTo>
                  <a:pt x="1491595" y="4823226"/>
                  <a:pt x="1522950" y="4816679"/>
                  <a:pt x="1550548" y="4816776"/>
                </a:cubicBezTo>
                <a:cubicBezTo>
                  <a:pt x="1578146" y="4816872"/>
                  <a:pt x="1598540" y="4834476"/>
                  <a:pt x="1629333" y="4849195"/>
                </a:cubicBezTo>
                <a:cubicBezTo>
                  <a:pt x="1652428" y="4860233"/>
                  <a:pt x="1696897" y="4869703"/>
                  <a:pt x="1720384" y="4886086"/>
                </a:cubicBezTo>
                <a:lnTo>
                  <a:pt x="1731086" y="4899710"/>
                </a:lnTo>
                <a:lnTo>
                  <a:pt x="1732520" y="4867088"/>
                </a:lnTo>
                <a:cubicBezTo>
                  <a:pt x="1732204" y="4783278"/>
                  <a:pt x="1728515" y="4686054"/>
                  <a:pt x="1722721" y="4583180"/>
                </a:cubicBezTo>
                <a:lnTo>
                  <a:pt x="1714369" y="4464849"/>
                </a:lnTo>
                <a:lnTo>
                  <a:pt x="1617825" y="4518951"/>
                </a:lnTo>
                <a:cubicBezTo>
                  <a:pt x="1524690" y="4551257"/>
                  <a:pt x="1401508" y="4508873"/>
                  <a:pt x="1325579" y="4527670"/>
                </a:cubicBezTo>
                <a:cubicBezTo>
                  <a:pt x="1249650" y="4546467"/>
                  <a:pt x="1242986" y="4589702"/>
                  <a:pt x="1162249" y="4631733"/>
                </a:cubicBezTo>
                <a:cubicBezTo>
                  <a:pt x="1081512" y="4673764"/>
                  <a:pt x="922417" y="4735383"/>
                  <a:pt x="841156" y="4779857"/>
                </a:cubicBezTo>
                <a:cubicBezTo>
                  <a:pt x="759895" y="4824331"/>
                  <a:pt x="737260" y="4874438"/>
                  <a:pt x="674680" y="4898578"/>
                </a:cubicBezTo>
                <a:cubicBezTo>
                  <a:pt x="612100" y="4922718"/>
                  <a:pt x="565823" y="5044448"/>
                  <a:pt x="491800" y="5068396"/>
                </a:cubicBezTo>
                <a:cubicBezTo>
                  <a:pt x="417777" y="5092344"/>
                  <a:pt x="324160" y="5151125"/>
                  <a:pt x="269731" y="5159832"/>
                </a:cubicBezTo>
                <a:cubicBezTo>
                  <a:pt x="215302" y="5168539"/>
                  <a:pt x="178291" y="5209906"/>
                  <a:pt x="152165" y="5185958"/>
                </a:cubicBezTo>
                <a:cubicBezTo>
                  <a:pt x="126039" y="5162011"/>
                  <a:pt x="65949" y="5106364"/>
                  <a:pt x="112977" y="5068402"/>
                </a:cubicBezTo>
                <a:cubicBezTo>
                  <a:pt x="160005" y="5030440"/>
                  <a:pt x="339488" y="4975799"/>
                  <a:pt x="447399" y="4892870"/>
                </a:cubicBezTo>
                <a:cubicBezTo>
                  <a:pt x="555310" y="4809941"/>
                  <a:pt x="672583" y="4635028"/>
                  <a:pt x="760443" y="4570830"/>
                </a:cubicBezTo>
                <a:cubicBezTo>
                  <a:pt x="848303" y="4506632"/>
                  <a:pt x="875898" y="4540672"/>
                  <a:pt x="974561" y="4507682"/>
                </a:cubicBezTo>
                <a:cubicBezTo>
                  <a:pt x="1073224" y="4474692"/>
                  <a:pt x="1255822" y="4399946"/>
                  <a:pt x="1352419" y="4372890"/>
                </a:cubicBezTo>
                <a:cubicBezTo>
                  <a:pt x="1449016" y="4345834"/>
                  <a:pt x="1500498" y="4366264"/>
                  <a:pt x="1554144" y="4345348"/>
                </a:cubicBezTo>
                <a:cubicBezTo>
                  <a:pt x="1607789" y="4324431"/>
                  <a:pt x="1629092" y="4267685"/>
                  <a:pt x="1674295" y="4247388"/>
                </a:cubicBezTo>
                <a:lnTo>
                  <a:pt x="1698622" y="4246884"/>
                </a:lnTo>
                <a:lnTo>
                  <a:pt x="1672817" y="3960282"/>
                </a:lnTo>
                <a:cubicBezTo>
                  <a:pt x="1663665" y="3865879"/>
                  <a:pt x="1654941" y="3781359"/>
                  <a:pt x="1647909" y="3714490"/>
                </a:cubicBezTo>
                <a:cubicBezTo>
                  <a:pt x="1619785" y="3447014"/>
                  <a:pt x="1600573" y="3416589"/>
                  <a:pt x="1563773" y="3262236"/>
                </a:cubicBezTo>
                <a:cubicBezTo>
                  <a:pt x="1526974" y="3107883"/>
                  <a:pt x="1482720" y="2996524"/>
                  <a:pt x="1427114" y="2788369"/>
                </a:cubicBezTo>
                <a:cubicBezTo>
                  <a:pt x="1413213" y="2736331"/>
                  <a:pt x="1395892" y="2675656"/>
                  <a:pt x="1377245" y="2610469"/>
                </a:cubicBezTo>
                <a:lnTo>
                  <a:pt x="1344141" y="2493125"/>
                </a:lnTo>
                <a:lnTo>
                  <a:pt x="1325222" y="2498090"/>
                </a:lnTo>
                <a:cubicBezTo>
                  <a:pt x="1286940" y="2510550"/>
                  <a:pt x="1256833" y="2528678"/>
                  <a:pt x="1219460" y="2561666"/>
                </a:cubicBezTo>
                <a:cubicBezTo>
                  <a:pt x="1169629" y="2605648"/>
                  <a:pt x="1111723" y="2684182"/>
                  <a:pt x="1067820" y="2751076"/>
                </a:cubicBezTo>
                <a:cubicBezTo>
                  <a:pt x="1023916" y="2817968"/>
                  <a:pt x="998605" y="2906843"/>
                  <a:pt x="956037" y="2963027"/>
                </a:cubicBezTo>
                <a:cubicBezTo>
                  <a:pt x="913469" y="3019211"/>
                  <a:pt x="871618" y="3056242"/>
                  <a:pt x="812414" y="3088179"/>
                </a:cubicBezTo>
                <a:cubicBezTo>
                  <a:pt x="753210" y="3120116"/>
                  <a:pt x="651631" y="3153041"/>
                  <a:pt x="600813" y="3154649"/>
                </a:cubicBezTo>
                <a:cubicBezTo>
                  <a:pt x="549994" y="3156256"/>
                  <a:pt x="548444" y="3135148"/>
                  <a:pt x="507502" y="3097828"/>
                </a:cubicBezTo>
                <a:cubicBezTo>
                  <a:pt x="466560" y="3060507"/>
                  <a:pt x="434255" y="2967373"/>
                  <a:pt x="355160" y="2930732"/>
                </a:cubicBezTo>
                <a:cubicBezTo>
                  <a:pt x="276065" y="2894092"/>
                  <a:pt x="83345" y="2899748"/>
                  <a:pt x="32933" y="2877981"/>
                </a:cubicBezTo>
                <a:cubicBezTo>
                  <a:pt x="-17478" y="2856214"/>
                  <a:pt x="-4310" y="2804311"/>
                  <a:pt x="52687" y="2800127"/>
                </a:cubicBezTo>
                <a:cubicBezTo>
                  <a:pt x="109683" y="2795943"/>
                  <a:pt x="275173" y="2824119"/>
                  <a:pt x="374913" y="2852876"/>
                </a:cubicBezTo>
                <a:cubicBezTo>
                  <a:pt x="474653" y="2881635"/>
                  <a:pt x="566685" y="2978875"/>
                  <a:pt x="651125" y="2972676"/>
                </a:cubicBezTo>
                <a:cubicBezTo>
                  <a:pt x="735565" y="2966478"/>
                  <a:pt x="826006" y="2868577"/>
                  <a:pt x="881550" y="2815685"/>
                </a:cubicBezTo>
                <a:cubicBezTo>
                  <a:pt x="937094" y="2762795"/>
                  <a:pt x="934305" y="2724797"/>
                  <a:pt x="984386" y="2655326"/>
                </a:cubicBezTo>
                <a:cubicBezTo>
                  <a:pt x="1034467" y="2585856"/>
                  <a:pt x="1112495" y="2463399"/>
                  <a:pt x="1182041" y="2398868"/>
                </a:cubicBezTo>
                <a:cubicBezTo>
                  <a:pt x="1216813" y="2366602"/>
                  <a:pt x="1256685" y="2338737"/>
                  <a:pt x="1295379" y="2316531"/>
                </a:cubicBezTo>
                <a:lnTo>
                  <a:pt x="1296440" y="2315986"/>
                </a:lnTo>
                <a:lnTo>
                  <a:pt x="1266198" y="2198194"/>
                </a:lnTo>
                <a:cubicBezTo>
                  <a:pt x="1250621" y="2131455"/>
                  <a:pt x="1237904" y="2068453"/>
                  <a:pt x="1230142" y="2013310"/>
                </a:cubicBezTo>
                <a:cubicBezTo>
                  <a:pt x="1206856" y="1847884"/>
                  <a:pt x="1203323" y="1805165"/>
                  <a:pt x="1218901" y="1656882"/>
                </a:cubicBezTo>
                <a:lnTo>
                  <a:pt x="1220346" y="1644227"/>
                </a:lnTo>
                <a:lnTo>
                  <a:pt x="1219803" y="1644779"/>
                </a:lnTo>
                <a:cubicBezTo>
                  <a:pt x="1206592" y="1656361"/>
                  <a:pt x="1189951" y="1668194"/>
                  <a:pt x="1179707" y="1673192"/>
                </a:cubicBezTo>
                <a:cubicBezTo>
                  <a:pt x="1159216" y="1683186"/>
                  <a:pt x="1115137" y="1660953"/>
                  <a:pt x="1091045" y="1679700"/>
                </a:cubicBezTo>
                <a:cubicBezTo>
                  <a:pt x="1066953" y="1698447"/>
                  <a:pt x="1050802" y="1767548"/>
                  <a:pt x="1035154" y="1785675"/>
                </a:cubicBezTo>
                <a:cubicBezTo>
                  <a:pt x="1027329" y="1794740"/>
                  <a:pt x="1019297" y="1793737"/>
                  <a:pt x="1012487" y="1791319"/>
                </a:cubicBezTo>
                <a:lnTo>
                  <a:pt x="999947" y="1788985"/>
                </a:lnTo>
                <a:lnTo>
                  <a:pt x="1008892" y="1774869"/>
                </a:lnTo>
                <a:cubicBezTo>
                  <a:pt x="1031280" y="1732900"/>
                  <a:pt x="1061161" y="1590631"/>
                  <a:pt x="1082677" y="1565706"/>
                </a:cubicBezTo>
                <a:cubicBezTo>
                  <a:pt x="1104193" y="1540781"/>
                  <a:pt x="1111883" y="1616622"/>
                  <a:pt x="1137990" y="1625316"/>
                </a:cubicBezTo>
                <a:cubicBezTo>
                  <a:pt x="1151043" y="1629664"/>
                  <a:pt x="1174636" y="1625810"/>
                  <a:pt x="1195836" y="1621866"/>
                </a:cubicBezTo>
                <a:lnTo>
                  <a:pt x="1223452" y="1617032"/>
                </a:lnTo>
                <a:lnTo>
                  <a:pt x="1240825" y="1464956"/>
                </a:lnTo>
                <a:cubicBezTo>
                  <a:pt x="1278489" y="1139593"/>
                  <a:pt x="1385479" y="255202"/>
                  <a:pt x="1456126" y="61126"/>
                </a:cubicBezTo>
                <a:cubicBezTo>
                  <a:pt x="1526774" y="-132950"/>
                  <a:pt x="1647899" y="187125"/>
                  <a:pt x="1664711" y="300498"/>
                </a:cubicBezTo>
                <a:cubicBezTo>
                  <a:pt x="1681523" y="413871"/>
                  <a:pt x="1586105" y="588543"/>
                  <a:pt x="1557928" y="754033"/>
                </a:cubicBezTo>
                <a:cubicBezTo>
                  <a:pt x="1543840" y="836778"/>
                  <a:pt x="1535005" y="926035"/>
                  <a:pt x="1526325" y="1017403"/>
                </a:cubicBezTo>
                <a:lnTo>
                  <a:pt x="1505195" y="1207564"/>
                </a:lnTo>
                <a:lnTo>
                  <a:pt x="1514476" y="1202920"/>
                </a:lnTo>
                <a:cubicBezTo>
                  <a:pt x="1541764" y="1198794"/>
                  <a:pt x="1592816" y="1316021"/>
                  <a:pt x="1629749" y="1385470"/>
                </a:cubicBezTo>
                <a:cubicBezTo>
                  <a:pt x="1666682" y="1454920"/>
                  <a:pt x="1704392" y="1534924"/>
                  <a:pt x="1736077" y="1619615"/>
                </a:cubicBezTo>
                <a:cubicBezTo>
                  <a:pt x="1767762" y="1704306"/>
                  <a:pt x="1811648" y="1781734"/>
                  <a:pt x="1819861" y="1893616"/>
                </a:cubicBezTo>
                <a:cubicBezTo>
                  <a:pt x="1828074" y="2005497"/>
                  <a:pt x="1824824" y="2192504"/>
                  <a:pt x="1785356" y="2290909"/>
                </a:cubicBezTo>
                <a:cubicBezTo>
                  <a:pt x="1745887" y="2389312"/>
                  <a:pt x="1652812" y="2451326"/>
                  <a:pt x="1583052" y="2484037"/>
                </a:cubicBezTo>
                <a:cubicBezTo>
                  <a:pt x="1548172" y="2500394"/>
                  <a:pt x="1509259" y="2497944"/>
                  <a:pt x="1471492" y="2493023"/>
                </a:cubicBezTo>
                <a:lnTo>
                  <a:pt x="1464909" y="2492164"/>
                </a:lnTo>
                <a:lnTo>
                  <a:pt x="1476639" y="2540099"/>
                </a:lnTo>
                <a:cubicBezTo>
                  <a:pt x="1528332" y="2725227"/>
                  <a:pt x="1602160" y="2939472"/>
                  <a:pt x="1641277" y="3103736"/>
                </a:cubicBezTo>
                <a:cubicBezTo>
                  <a:pt x="1654317" y="3158492"/>
                  <a:pt x="1665689" y="3208593"/>
                  <a:pt x="1675855" y="3256296"/>
                </a:cubicBezTo>
                <a:lnTo>
                  <a:pt x="1687281" y="3314010"/>
                </a:lnTo>
                <a:lnTo>
                  <a:pt x="1691272" y="3302322"/>
                </a:lnTo>
                <a:cubicBezTo>
                  <a:pt x="1696511" y="3290563"/>
                  <a:pt x="1701574" y="3281835"/>
                  <a:pt x="1704958" y="3277341"/>
                </a:cubicBezTo>
                <a:cubicBezTo>
                  <a:pt x="1718496" y="3259370"/>
                  <a:pt x="1732770" y="3309259"/>
                  <a:pt x="1761200" y="3349618"/>
                </a:cubicBezTo>
                <a:cubicBezTo>
                  <a:pt x="1789632" y="3389978"/>
                  <a:pt x="1829701" y="3444341"/>
                  <a:pt x="1875545" y="3519502"/>
                </a:cubicBezTo>
                <a:cubicBezTo>
                  <a:pt x="1921387" y="3594665"/>
                  <a:pt x="2009818" y="3700658"/>
                  <a:pt x="2036255" y="3800591"/>
                </a:cubicBezTo>
                <a:cubicBezTo>
                  <a:pt x="2042864" y="3825575"/>
                  <a:pt x="2047620" y="3852418"/>
                  <a:pt x="2050641" y="3880019"/>
                </a:cubicBezTo>
                <a:cubicBezTo>
                  <a:pt x="2059704" y="3962822"/>
                  <a:pt x="2053151" y="4052442"/>
                  <a:pt x="2034168" y="4119099"/>
                </a:cubicBezTo>
                <a:lnTo>
                  <a:pt x="2016198" y="4164664"/>
                </a:lnTo>
                <a:lnTo>
                  <a:pt x="2037887" y="4169763"/>
                </a:lnTo>
                <a:cubicBezTo>
                  <a:pt x="2067655" y="4199411"/>
                  <a:pt x="2130096" y="4356127"/>
                  <a:pt x="2159670" y="4440972"/>
                </a:cubicBezTo>
                <a:cubicBezTo>
                  <a:pt x="2189244" y="4525818"/>
                  <a:pt x="2203363" y="4573596"/>
                  <a:pt x="2215333" y="4678835"/>
                </a:cubicBezTo>
                <a:cubicBezTo>
                  <a:pt x="2218326" y="4705146"/>
                  <a:pt x="2221120" y="4735980"/>
                  <a:pt x="2223555" y="4769162"/>
                </a:cubicBezTo>
                <a:lnTo>
                  <a:pt x="2229317" y="4882775"/>
                </a:lnTo>
                <a:lnTo>
                  <a:pt x="2230579" y="4885189"/>
                </a:lnTo>
                <a:cubicBezTo>
                  <a:pt x="2232696" y="4890481"/>
                  <a:pt x="2232696" y="4897096"/>
                  <a:pt x="2231770" y="4904438"/>
                </a:cubicBezTo>
                <a:lnTo>
                  <a:pt x="2230707" y="4910184"/>
                </a:lnTo>
                <a:lnTo>
                  <a:pt x="2231559" y="4926980"/>
                </a:lnTo>
                <a:cubicBezTo>
                  <a:pt x="2231552" y="4942966"/>
                  <a:pt x="2231544" y="4958951"/>
                  <a:pt x="2231537" y="4974937"/>
                </a:cubicBezTo>
                <a:lnTo>
                  <a:pt x="2251216" y="4992346"/>
                </a:lnTo>
                <a:cubicBezTo>
                  <a:pt x="2278204" y="5009808"/>
                  <a:pt x="2319479" y="5024889"/>
                  <a:pt x="2332179" y="5037589"/>
                </a:cubicBezTo>
                <a:cubicBezTo>
                  <a:pt x="2344879" y="5050289"/>
                  <a:pt x="2334957" y="5061798"/>
                  <a:pt x="2331881" y="5069439"/>
                </a:cubicBezTo>
                <a:cubicBezTo>
                  <a:pt x="2331926" y="5070389"/>
                  <a:pt x="2331972" y="5071338"/>
                  <a:pt x="2332017" y="5072288"/>
                </a:cubicBezTo>
                <a:lnTo>
                  <a:pt x="2319479" y="5062989"/>
                </a:lnTo>
                <a:cubicBezTo>
                  <a:pt x="2309425" y="5056639"/>
                  <a:pt x="2293153" y="5049363"/>
                  <a:pt x="2274037" y="5041657"/>
                </a:cubicBezTo>
                <a:lnTo>
                  <a:pt x="2231513" y="5025390"/>
                </a:lnTo>
                <a:cubicBezTo>
                  <a:pt x="2231506" y="5041063"/>
                  <a:pt x="2231498" y="5056736"/>
                  <a:pt x="2231491" y="5072409"/>
                </a:cubicBezTo>
                <a:cubicBezTo>
                  <a:pt x="2226883" y="5183110"/>
                  <a:pt x="2221538" y="5225949"/>
                  <a:pt x="2187687" y="5343043"/>
                </a:cubicBezTo>
                <a:cubicBezTo>
                  <a:pt x="2153835" y="5460134"/>
                  <a:pt x="2086229" y="5666722"/>
                  <a:pt x="2028381" y="5774965"/>
                </a:cubicBezTo>
                <a:cubicBezTo>
                  <a:pt x="1970533" y="5883208"/>
                  <a:pt x="1887895" y="5885029"/>
                  <a:pt x="1840603" y="5992496"/>
                </a:cubicBezTo>
                <a:lnTo>
                  <a:pt x="1835982" y="6007756"/>
                </a:lnTo>
                <a:lnTo>
                  <a:pt x="1876251" y="6076947"/>
                </a:lnTo>
                <a:cubicBezTo>
                  <a:pt x="1924100" y="6166191"/>
                  <a:pt x="1997397" y="6360975"/>
                  <a:pt x="2045960" y="6459933"/>
                </a:cubicBezTo>
                <a:cubicBezTo>
                  <a:pt x="2094522" y="6558891"/>
                  <a:pt x="2121026" y="6598443"/>
                  <a:pt x="2167626" y="6670694"/>
                </a:cubicBezTo>
                <a:cubicBezTo>
                  <a:pt x="2214229" y="6742945"/>
                  <a:pt x="2287417" y="6815685"/>
                  <a:pt x="2325572" y="6893438"/>
                </a:cubicBezTo>
                <a:cubicBezTo>
                  <a:pt x="2363728" y="6971191"/>
                  <a:pt x="2401541" y="7124641"/>
                  <a:pt x="2396565" y="7137211"/>
                </a:cubicBezTo>
                <a:cubicBezTo>
                  <a:pt x="2391588" y="7149782"/>
                  <a:pt x="2334483" y="7014835"/>
                  <a:pt x="2295710" y="6968861"/>
                </a:cubicBezTo>
                <a:cubicBezTo>
                  <a:pt x="2256936" y="6922887"/>
                  <a:pt x="2177429" y="6804231"/>
                  <a:pt x="2163925" y="6861366"/>
                </a:cubicBezTo>
                <a:cubicBezTo>
                  <a:pt x="2150419" y="6918500"/>
                  <a:pt x="2199366" y="7183421"/>
                  <a:pt x="2214679" y="7311671"/>
                </a:cubicBezTo>
                <a:cubicBezTo>
                  <a:pt x="2214679" y="7311671"/>
                  <a:pt x="2235163" y="7510331"/>
                  <a:pt x="2255811" y="7630866"/>
                </a:cubicBezTo>
                <a:cubicBezTo>
                  <a:pt x="2276460" y="7751402"/>
                  <a:pt x="2336675" y="7888561"/>
                  <a:pt x="2338566" y="8034884"/>
                </a:cubicBezTo>
                <a:cubicBezTo>
                  <a:pt x="2340459" y="8181206"/>
                  <a:pt x="2313106" y="8371172"/>
                  <a:pt x="2267161" y="8508801"/>
                </a:cubicBezTo>
                <a:cubicBezTo>
                  <a:pt x="2221216" y="8646431"/>
                  <a:pt x="2136060" y="8772292"/>
                  <a:pt x="2062900" y="8860658"/>
                </a:cubicBezTo>
                <a:lnTo>
                  <a:pt x="2046767" y="8875712"/>
                </a:lnTo>
                <a:lnTo>
                  <a:pt x="2083683" y="9005682"/>
                </a:lnTo>
                <a:cubicBezTo>
                  <a:pt x="2156370" y="9226080"/>
                  <a:pt x="2250593" y="9430868"/>
                  <a:pt x="2321842" y="9599142"/>
                </a:cubicBezTo>
                <a:cubicBezTo>
                  <a:pt x="2416840" y="9823506"/>
                  <a:pt x="2529228" y="9995656"/>
                  <a:pt x="2589810" y="10127040"/>
                </a:cubicBezTo>
                <a:lnTo>
                  <a:pt x="2621430" y="10195386"/>
                </a:lnTo>
                <a:lnTo>
                  <a:pt x="2644425" y="10177151"/>
                </a:lnTo>
                <a:cubicBezTo>
                  <a:pt x="2662160" y="10165768"/>
                  <a:pt x="2682238" y="10157397"/>
                  <a:pt x="2693926" y="10157600"/>
                </a:cubicBezTo>
                <a:cubicBezTo>
                  <a:pt x="2717302" y="10158006"/>
                  <a:pt x="2722357" y="10197959"/>
                  <a:pt x="2749239" y="10217210"/>
                </a:cubicBezTo>
                <a:cubicBezTo>
                  <a:pt x="2776120" y="10236461"/>
                  <a:pt x="2829205" y="10236808"/>
                  <a:pt x="2855215" y="10273101"/>
                </a:cubicBezTo>
                <a:cubicBezTo>
                  <a:pt x="2881225" y="10309394"/>
                  <a:pt x="2905300" y="10434969"/>
                  <a:pt x="2905300" y="10434969"/>
                </a:cubicBezTo>
                <a:close/>
                <a:moveTo>
                  <a:pt x="2687779" y="5494789"/>
                </a:moveTo>
                <a:cubicBezTo>
                  <a:pt x="2683546" y="5499022"/>
                  <a:pt x="2533262" y="5458806"/>
                  <a:pt x="2497279" y="5418589"/>
                </a:cubicBezTo>
                <a:cubicBezTo>
                  <a:pt x="2461296" y="5378372"/>
                  <a:pt x="2490929" y="5291589"/>
                  <a:pt x="2471879" y="5253489"/>
                </a:cubicBezTo>
                <a:cubicBezTo>
                  <a:pt x="2452829" y="5215389"/>
                  <a:pt x="2414729" y="5200573"/>
                  <a:pt x="2382979" y="5189989"/>
                </a:cubicBezTo>
                <a:cubicBezTo>
                  <a:pt x="2351229" y="5179406"/>
                  <a:pt x="2285612" y="5200572"/>
                  <a:pt x="2281379" y="5189989"/>
                </a:cubicBezTo>
                <a:cubicBezTo>
                  <a:pt x="2278204" y="5182052"/>
                  <a:pt x="2319082" y="5162208"/>
                  <a:pt x="2342399" y="5143853"/>
                </a:cubicBezTo>
                <a:lnTo>
                  <a:pt x="2352836" y="5131914"/>
                </a:lnTo>
                <a:lnTo>
                  <a:pt x="2357579" y="5151889"/>
                </a:lnTo>
                <a:cubicBezTo>
                  <a:pt x="2374512" y="5175172"/>
                  <a:pt x="2444362" y="5196340"/>
                  <a:pt x="2471879" y="5215390"/>
                </a:cubicBezTo>
                <a:cubicBezTo>
                  <a:pt x="2499396" y="5234439"/>
                  <a:pt x="2514212" y="5236556"/>
                  <a:pt x="2522679" y="5266189"/>
                </a:cubicBezTo>
                <a:cubicBezTo>
                  <a:pt x="2531146" y="5295822"/>
                  <a:pt x="2495162" y="5355089"/>
                  <a:pt x="2522679" y="5393190"/>
                </a:cubicBezTo>
                <a:cubicBezTo>
                  <a:pt x="2550196" y="5431289"/>
                  <a:pt x="2692012" y="5490556"/>
                  <a:pt x="2687779" y="5494789"/>
                </a:cubicBezTo>
                <a:close/>
              </a:path>
            </a:pathLst>
          </a:custGeom>
          <a:solidFill>
            <a:srgbClr val="A69067"/>
          </a:solidFill>
          <a:ln>
            <a:solidFill>
              <a:srgbClr val="495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94000" y="121956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TIẾN TRÌNH</a:t>
            </a:r>
            <a:endParaRPr lang="id-ID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53941" y="3479806"/>
            <a:ext cx="1672409" cy="2875645"/>
            <a:chOff x="2050508" y="3851727"/>
            <a:chExt cx="1672409" cy="2875645"/>
          </a:xfrm>
        </p:grpSpPr>
        <p:sp>
          <p:nvSpPr>
            <p:cNvPr id="38" name="Rounded Rectangle 37"/>
            <p:cNvSpPr/>
            <p:nvPr/>
          </p:nvSpPr>
          <p:spPr>
            <a:xfrm>
              <a:off x="2050508" y="3851727"/>
              <a:ext cx="1672409" cy="2875645"/>
            </a:xfrm>
            <a:prstGeom prst="roundRect">
              <a:avLst>
                <a:gd name="adj" fmla="val 10667"/>
              </a:avLst>
            </a:prstGeom>
            <a:solidFill>
              <a:srgbClr val="B0BA74"/>
            </a:solidFill>
            <a:ln>
              <a:solidFill>
                <a:srgbClr val="495A4C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2300423" y="4471850"/>
              <a:ext cx="1172578" cy="4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00423" y="3927565"/>
              <a:ext cx="1172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id-ID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2939" y="4567707"/>
              <a:ext cx="15675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</a:t>
              </a:r>
              <a:r>
                <a:rPr lang="en-GB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ên</a:t>
              </a:r>
              <a:r>
                <a:rPr 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ý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tưởng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về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dự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án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,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mục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đích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sản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phẩm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,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giao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nhiệm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vụ</a:t>
              </a:r>
              <a:r>
                <a:rPr 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,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tiến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hành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phác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thảo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giao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diện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và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đề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cập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ra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một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số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tính</a:t>
              </a:r>
              <a:r>
                <a:rPr lang="en-GB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GB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năng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Didact Gothic" panose="00000500000000000000"/>
                <a:cs typeface="Arial" panose="020B0604020202020204" pitchFamily="34" charset="0"/>
                <a:sym typeface="Didact Gothic" panose="0000050000000000000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92553" y="3405051"/>
            <a:ext cx="1672409" cy="3061298"/>
            <a:chOff x="4389127" y="3666074"/>
            <a:chExt cx="1672409" cy="3061298"/>
          </a:xfrm>
        </p:grpSpPr>
        <p:sp>
          <p:nvSpPr>
            <p:cNvPr id="22" name="Rounded Rectangle 21"/>
            <p:cNvSpPr/>
            <p:nvPr/>
          </p:nvSpPr>
          <p:spPr>
            <a:xfrm>
              <a:off x="4389127" y="3666074"/>
              <a:ext cx="1672409" cy="3061298"/>
            </a:xfrm>
            <a:prstGeom prst="roundRect">
              <a:avLst>
                <a:gd name="adj" fmla="val 10667"/>
              </a:avLst>
            </a:prstGeom>
            <a:solidFill>
              <a:srgbClr val="A0AC58"/>
            </a:solidFill>
            <a:ln>
              <a:solidFill>
                <a:srgbClr val="495A4C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634325" y="4245426"/>
              <a:ext cx="1172578" cy="4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06188" y="4260032"/>
              <a:ext cx="16553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Hoàn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thành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giao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diện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về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mặt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cơ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bản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bắt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đầu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nêu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lên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ý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tưởng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thuật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toán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về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những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tính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năng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chính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cũng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như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là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cách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vận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hành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nó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Didact Gothic" panose="00000500000000000000"/>
                <a:cs typeface="Arial" panose="020B0604020202020204" pitchFamily="34" charset="0"/>
                <a:sym typeface="Didact Gothic" panose="0000050000000000000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7573" y="3731278"/>
              <a:ext cx="1172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id-ID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88737" y="3265829"/>
            <a:ext cx="1698535" cy="3211614"/>
            <a:chOff x="6637391" y="3515758"/>
            <a:chExt cx="1698535" cy="3211614"/>
          </a:xfrm>
        </p:grpSpPr>
        <p:sp>
          <p:nvSpPr>
            <p:cNvPr id="23" name="Rounded Rectangle 22"/>
            <p:cNvSpPr/>
            <p:nvPr/>
          </p:nvSpPr>
          <p:spPr>
            <a:xfrm>
              <a:off x="6637391" y="3515758"/>
              <a:ext cx="1672409" cy="3211614"/>
            </a:xfrm>
            <a:prstGeom prst="roundRect">
              <a:avLst>
                <a:gd name="adj" fmla="val 10667"/>
              </a:avLst>
            </a:prstGeom>
            <a:solidFill>
              <a:srgbClr val="828C46"/>
            </a:solidFill>
            <a:ln>
              <a:solidFill>
                <a:srgbClr val="495A4C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876787" y="4123503"/>
              <a:ext cx="1172578" cy="4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63517" y="4167700"/>
              <a:ext cx="16724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Nhanh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chóng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hoàn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thành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và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chỉnh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chu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về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mặt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giao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diện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là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chính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đồng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thời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những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tính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năng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còn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đang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được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làm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dở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dang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và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chưa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hoàn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thiện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tốt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Didact Gothic" panose="00000500000000000000"/>
                <a:cs typeface="Arial" panose="020B0604020202020204" pitchFamily="34" charset="0"/>
                <a:sym typeface="Didact Gothic" panose="0000050000000000000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76787" y="3569088"/>
              <a:ext cx="1172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id-ID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61299" y="3493798"/>
            <a:ext cx="1672409" cy="3221793"/>
            <a:chOff x="8788401" y="3731278"/>
            <a:chExt cx="1672409" cy="2957016"/>
          </a:xfrm>
        </p:grpSpPr>
        <p:sp>
          <p:nvSpPr>
            <p:cNvPr id="24" name="Rounded Rectangle 23"/>
            <p:cNvSpPr/>
            <p:nvPr/>
          </p:nvSpPr>
          <p:spPr>
            <a:xfrm>
              <a:off x="8788401" y="3731278"/>
              <a:ext cx="1672409" cy="2957016"/>
            </a:xfrm>
            <a:prstGeom prst="roundRect">
              <a:avLst>
                <a:gd name="adj" fmla="val 10667"/>
              </a:avLst>
            </a:prstGeom>
            <a:solidFill>
              <a:srgbClr val="5D6432"/>
            </a:solidFill>
            <a:ln>
              <a:solidFill>
                <a:srgbClr val="495A4C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9040872" y="4328155"/>
              <a:ext cx="1172578" cy="4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986909" y="3772010"/>
              <a:ext cx="1172578" cy="536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id-ID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88401" y="4356785"/>
              <a:ext cx="1672409" cy="1864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Những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tính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năng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đề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ra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lúc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ban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đầu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được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hoàn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thành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.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Bắt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đầu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deploy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dự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án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trên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github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tiến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hành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trở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thành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người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trải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nghiệm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nó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và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làm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bài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thuyết</a:t>
              </a: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Didact Gothic" panose="00000500000000000000"/>
                  <a:cs typeface="Arial" panose="020B0604020202020204" pitchFamily="34" charset="0"/>
                  <a:sym typeface="Didact Gothic" panose="00000500000000000000"/>
                </a:rPr>
                <a:t>trình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Didact Gothic" panose="00000500000000000000"/>
                <a:cs typeface="Arial" panose="020B0604020202020204" pitchFamily="34" charset="0"/>
                <a:sym typeface="Didact Gothic" panose="000005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7032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927463" y="594033"/>
            <a:ext cx="10084526" cy="2605114"/>
            <a:chOff x="927463" y="594033"/>
            <a:chExt cx="10084526" cy="2605114"/>
          </a:xfrm>
        </p:grpSpPr>
        <p:sp>
          <p:nvSpPr>
            <p:cNvPr id="4" name="Rounded Rectangle 3"/>
            <p:cNvSpPr/>
            <p:nvPr/>
          </p:nvSpPr>
          <p:spPr>
            <a:xfrm>
              <a:off x="927463" y="594033"/>
              <a:ext cx="10084526" cy="2605114"/>
            </a:xfrm>
            <a:prstGeom prst="roundRect">
              <a:avLst>
                <a:gd name="adj" fmla="val 11151"/>
              </a:avLst>
            </a:prstGeom>
            <a:solidFill>
              <a:srgbClr val="A69067"/>
            </a:solidFill>
            <a:ln>
              <a:solidFill>
                <a:srgbClr val="495A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32411" y="799936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26" name="Picture 2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2" b="36702" l="0" r="34929">
                          <a14:foregroundMark x1="17730" y1="23936" x2="19326" y2="14007"/>
                          <a14:foregroundMark x1="14007" y1="11170" x2="26241" y2="11170"/>
                          <a14:foregroundMark x1="26418" y1="17730" x2="28191" y2="23936"/>
                          <a14:foregroundMark x1="12057" y1="17908" x2="10106" y2="21809"/>
                          <a14:foregroundMark x1="12411" y1="27660" x2="14716" y2="29078"/>
                          <a14:foregroundMark x1="25177" y1="29255" x2="27128" y2="258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54" b="62164"/>
            <a:stretch/>
          </p:blipFill>
          <p:spPr bwMode="auto">
            <a:xfrm>
              <a:off x="1145994" y="716295"/>
              <a:ext cx="1968682" cy="203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69" b="33511" l="34220" r="661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7" r="33865" b="66015"/>
            <a:stretch/>
          </p:blipFill>
          <p:spPr bwMode="auto">
            <a:xfrm>
              <a:off x="3768633" y="752337"/>
              <a:ext cx="1685108" cy="18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14" b="32979" l="67908" r="964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48" b="67056"/>
            <a:stretch/>
          </p:blipFill>
          <p:spPr bwMode="auto">
            <a:xfrm>
              <a:off x="6346640" y="702751"/>
              <a:ext cx="1786344" cy="176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702" b="66312" l="3369" r="324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72" r="63612" b="31787"/>
            <a:stretch/>
          </p:blipFill>
          <p:spPr bwMode="auto">
            <a:xfrm>
              <a:off x="8381181" y="894777"/>
              <a:ext cx="1954804" cy="17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ounded Rectangle 39"/>
            <p:cNvSpPr/>
            <p:nvPr/>
          </p:nvSpPr>
          <p:spPr>
            <a:xfrm>
              <a:off x="3738155" y="814850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185259" y="814850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582987" y="821533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27463" y="3515758"/>
            <a:ext cx="10084526" cy="2605114"/>
            <a:chOff x="927463" y="3515758"/>
            <a:chExt cx="10084526" cy="2605114"/>
          </a:xfrm>
        </p:grpSpPr>
        <p:sp>
          <p:nvSpPr>
            <p:cNvPr id="28" name="Rounded Rectangle 27"/>
            <p:cNvSpPr/>
            <p:nvPr/>
          </p:nvSpPr>
          <p:spPr>
            <a:xfrm>
              <a:off x="927463" y="3515758"/>
              <a:ext cx="10084526" cy="2605114"/>
            </a:xfrm>
            <a:prstGeom prst="roundRect">
              <a:avLst>
                <a:gd name="adj" fmla="val 11151"/>
              </a:avLst>
            </a:prstGeom>
            <a:solidFill>
              <a:srgbClr val="A69067"/>
            </a:solidFill>
            <a:ln>
              <a:solidFill>
                <a:srgbClr val="495A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34" name="Picture 10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461" b="61525" l="34752" r="6436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7" t="34704" r="34615" b="37333"/>
            <a:stretch/>
          </p:blipFill>
          <p:spPr bwMode="auto">
            <a:xfrm>
              <a:off x="1314723" y="4064398"/>
              <a:ext cx="1685109" cy="1502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447" b="65603" l="66844" r="96454">
                          <a14:foregroundMark x1="75000" y1="43972" x2="82447" y2="42376"/>
                          <a14:foregroundMark x1="81206" y1="38830" x2="79433" y2="34220"/>
                          <a14:foregroundMark x1="76596" y1="42199" x2="76596" y2="40957"/>
                          <a14:foregroundMark x1="83511" y1="42908" x2="83511" y2="40248"/>
                          <a14:foregroundMark x1="80142" y1="41667" x2="80496" y2="39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44" t="32705" b="33738"/>
            <a:stretch/>
          </p:blipFill>
          <p:spPr bwMode="auto">
            <a:xfrm>
              <a:off x="3922266" y="3927565"/>
              <a:ext cx="1770422" cy="180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730" b="94681" l="6915" r="303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5" t="67437" r="66716" b="2168"/>
            <a:stretch/>
          </p:blipFill>
          <p:spPr bwMode="auto">
            <a:xfrm>
              <a:off x="6177234" y="4017170"/>
              <a:ext cx="1567543" cy="1632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10 Twice Kartun ideas | kartun, lukisan korea, animasi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525" b="95922" l="37057" r="65248">
                          <a14:foregroundMark x1="40603" y1="79965" x2="47695" y2="75000"/>
                          <a14:foregroundMark x1="51064" y1="74291" x2="59397" y2="79965"/>
                          <a14:foregroundMark x1="49113" y1="74645" x2="49291" y2="712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87" t="61219" r="33618"/>
            <a:stretch/>
          </p:blipFill>
          <p:spPr bwMode="auto">
            <a:xfrm>
              <a:off x="8687491" y="3791918"/>
              <a:ext cx="1632857" cy="208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ounded Rectangle 52"/>
            <p:cNvSpPr/>
            <p:nvPr/>
          </p:nvSpPr>
          <p:spPr>
            <a:xfrm>
              <a:off x="1343565" y="3786550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749309" y="3801464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196413" y="3801464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594141" y="3808147"/>
              <a:ext cx="1698172" cy="2036552"/>
            </a:xfrm>
            <a:prstGeom prst="roundRect">
              <a:avLst>
                <a:gd name="adj" fmla="val 1051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59715" y="2862614"/>
            <a:ext cx="6197600" cy="934321"/>
            <a:chOff x="6059715" y="2836488"/>
            <a:chExt cx="6197600" cy="934321"/>
          </a:xfrm>
        </p:grpSpPr>
        <p:sp>
          <p:nvSpPr>
            <p:cNvPr id="5" name="Rectangle 4"/>
            <p:cNvSpPr/>
            <p:nvPr/>
          </p:nvSpPr>
          <p:spPr>
            <a:xfrm>
              <a:off x="6923317" y="2836488"/>
              <a:ext cx="4336869" cy="934321"/>
            </a:xfrm>
            <a:prstGeom prst="rect">
              <a:avLst/>
            </a:prstGeom>
            <a:solidFill>
              <a:srgbClr val="A0AC5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9715" y="2960260"/>
              <a:ext cx="619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F4F1CE"/>
                  </a:solidFill>
                  <a:latin typeface="Arial Black" panose="020B0A04020102020204" pitchFamily="34" charset="0"/>
                </a:rPr>
                <a:t>DEMO</a:t>
              </a:r>
              <a:endParaRPr lang="id-ID" sz="4000" dirty="0">
                <a:solidFill>
                  <a:srgbClr val="F4F1CE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164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4F1C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4215" y="45393"/>
            <a:ext cx="431074" cy="411807"/>
          </a:xfrm>
          <a:prstGeom prst="rect">
            <a:avLst/>
          </a:prstGeom>
          <a:solidFill>
            <a:srgbClr val="01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-535576" y="45393"/>
            <a:ext cx="431074" cy="411807"/>
          </a:xfrm>
          <a:prstGeom prst="rect">
            <a:avLst/>
          </a:prstGeom>
          <a:solidFill>
            <a:srgbClr val="67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1084215" y="594033"/>
            <a:ext cx="431074" cy="411807"/>
          </a:xfrm>
          <a:prstGeom prst="rect">
            <a:avLst/>
          </a:prstGeom>
          <a:solidFill>
            <a:srgbClr val="4F7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535576" y="594033"/>
            <a:ext cx="431074" cy="411807"/>
          </a:xfrm>
          <a:prstGeom prst="rect">
            <a:avLst/>
          </a:prstGeom>
          <a:solidFill>
            <a:srgbClr val="F58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-1084215" y="1116547"/>
            <a:ext cx="431074" cy="411807"/>
          </a:xfrm>
          <a:prstGeom prst="rect">
            <a:avLst/>
          </a:prstGeom>
          <a:solidFill>
            <a:srgbClr val="6A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-535576" y="1116547"/>
            <a:ext cx="431074" cy="411807"/>
          </a:xfrm>
          <a:prstGeom prst="rect">
            <a:avLst/>
          </a:prstGeom>
          <a:solidFill>
            <a:srgbClr val="8E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-1084215" y="1665187"/>
            <a:ext cx="431074" cy="411807"/>
          </a:xfrm>
          <a:prstGeom prst="rect">
            <a:avLst/>
          </a:prstGeom>
          <a:solidFill>
            <a:srgbClr val="547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-535576" y="1665187"/>
            <a:ext cx="431074" cy="411807"/>
          </a:xfrm>
          <a:prstGeom prst="rect">
            <a:avLst/>
          </a:prstGeom>
          <a:solidFill>
            <a:srgbClr val="B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-1084215" y="2444604"/>
            <a:ext cx="431074" cy="411807"/>
          </a:xfrm>
          <a:prstGeom prst="rect">
            <a:avLst/>
          </a:prstGeom>
          <a:solidFill>
            <a:srgbClr val="41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535576" y="2444604"/>
            <a:ext cx="431074" cy="411807"/>
          </a:xfrm>
          <a:prstGeom prst="rect">
            <a:avLst/>
          </a:prstGeom>
          <a:solidFill>
            <a:srgbClr val="FBD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-1084215" y="2993244"/>
            <a:ext cx="431074" cy="411807"/>
          </a:xfrm>
          <a:prstGeom prst="rect">
            <a:avLst/>
          </a:prstGeom>
          <a:solidFill>
            <a:srgbClr val="F67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-535576" y="2993244"/>
            <a:ext cx="431074" cy="411807"/>
          </a:xfrm>
          <a:prstGeom prst="rect">
            <a:avLst/>
          </a:prstGeom>
          <a:solidFill>
            <a:srgbClr val="FAC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-1084215" y="3515758"/>
            <a:ext cx="431074" cy="411807"/>
          </a:xfrm>
          <a:prstGeom prst="rect">
            <a:avLst/>
          </a:prstGeom>
          <a:solidFill>
            <a:srgbClr val="F4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-535576" y="3515758"/>
            <a:ext cx="431074" cy="411807"/>
          </a:xfrm>
          <a:prstGeom prst="rect">
            <a:avLst/>
          </a:prstGeom>
          <a:solidFill>
            <a:srgbClr val="C0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-1084215" y="4064398"/>
            <a:ext cx="431074" cy="411807"/>
          </a:xfrm>
          <a:prstGeom prst="rect">
            <a:avLst/>
          </a:prstGeom>
          <a:solidFill>
            <a:srgbClr val="5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0167" l="48593" r="100000">
                        <a14:foregroundMark x1="55852" y1="3833" x2="58963" y2="750"/>
                        <a14:foregroundMark x1="90370" y1="1333" x2="96444" y2="1167"/>
                        <a14:backgroundMark x1="69037" y1="4917" x2="69037" y2="4917"/>
                        <a14:backgroundMark x1="70815" y1="4917" x2="89037" y2="4917"/>
                        <a14:backgroundMark x1="68741" y1="1917" x2="62963" y2="7583"/>
                        <a14:backgroundMark x1="52444" y1="1750" x2="53778" y2="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02" b="77524"/>
          <a:stretch/>
        </p:blipFill>
        <p:spPr>
          <a:xfrm flipH="1">
            <a:off x="-12857" y="-13063"/>
            <a:ext cx="3043897" cy="21678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7" b="59083" l="78519" r="100000">
                        <a14:foregroundMark x1="87407" y1="51083" x2="92741" y2="4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87" t="26857" b="37333"/>
          <a:stretch/>
        </p:blipFill>
        <p:spPr>
          <a:xfrm>
            <a:off x="11061538" y="2041205"/>
            <a:ext cx="1130462" cy="30221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 rot="16200000">
            <a:off x="9909623" y="4279523"/>
            <a:ext cx="1277560" cy="39121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0" b="73250" l="0" r="20593">
                        <a14:foregroundMark x1="5630" y1="67917" x2="7259" y2="69250"/>
                        <a14:foregroundMark x1="13037" y1="67250" x2="15407" y2="65917"/>
                        <a14:foregroundMark x1="1481" y1="25667" x2="4296" y2="28333"/>
                        <a14:foregroundMark x1="2222" y1="20000" x2="7556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" t="7005" r="77103" b="23629"/>
          <a:stretch/>
        </p:blipFill>
        <p:spPr>
          <a:xfrm>
            <a:off x="7543" y="1182423"/>
            <a:ext cx="1045014" cy="327201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-535576" y="4064398"/>
            <a:ext cx="431074" cy="411807"/>
          </a:xfrm>
          <a:prstGeom prst="rect">
            <a:avLst/>
          </a:prstGeom>
          <a:solidFill>
            <a:srgbClr val="827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2453235" y="2716617"/>
            <a:ext cx="72076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id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thanks for viewing and liking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my project 😌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Daiki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98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69067"/>
        </a:solidFill>
        <a:ln>
          <a:solidFill>
            <a:srgbClr val="495A4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792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Yu Gothic UI Semibold</vt:lpstr>
      <vt:lpstr>Arial</vt:lpstr>
      <vt:lpstr>Arial Black</vt:lpstr>
      <vt:lpstr>Calibri</vt:lpstr>
      <vt:lpstr>Calibri Light</vt:lpstr>
      <vt:lpstr>Cambria</vt:lpstr>
      <vt:lpstr>Didact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Khanh</cp:lastModifiedBy>
  <cp:revision>120</cp:revision>
  <dcterms:created xsi:type="dcterms:W3CDTF">2022-02-12T04:08:00Z</dcterms:created>
  <dcterms:modified xsi:type="dcterms:W3CDTF">2022-04-22T07:22:51Z</dcterms:modified>
</cp:coreProperties>
</file>