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9" r:id="rId7"/>
    <p:sldId id="267" r:id="rId8"/>
    <p:sldId id="279" r:id="rId9"/>
    <p:sldId id="27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449">
          <p15:clr>
            <a:srgbClr val="9AA0A6"/>
          </p15:clr>
        </p15:guide>
        <p15:guide id="3" orient="horz" pos="2900">
          <p15:clr>
            <a:srgbClr val="9AA0A6"/>
          </p15:clr>
        </p15:guide>
        <p15:guide id="4" pos="5311">
          <p15:clr>
            <a:srgbClr val="9AA0A6"/>
          </p15:clr>
        </p15:guide>
        <p15:guide id="5" orient="horz" pos="553">
          <p15:clr>
            <a:srgbClr val="9AA0A6"/>
          </p15:clr>
        </p15:guide>
        <p15:guide id="6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00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9967BA-264B-497D-B4C2-B994DE41650B}">
  <a:tblStyle styleId="{EA9967BA-264B-497D-B4C2-B994DE4165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340"/>
        <p:guide pos="449"/>
        <p:guide orient="horz" pos="2900"/>
        <p:guide pos="5311"/>
        <p:guide orient="horz" pos="55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c37da8f3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fc37da8f3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c37da8f3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fc37da8f3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c37da8f3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c37da8f3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fc3a9f800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fc3a9f800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fc3a9f8001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fc3a9f8001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fc3a9f8001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fc3a9f8001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c37da8f3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fc37da8f3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172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fc3a9f8001_0_1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fc3a9f8001_0_1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63525" y="1989550"/>
            <a:ext cx="6817200" cy="1005900"/>
          </a:xfrm>
          <a:prstGeom prst="rect">
            <a:avLst/>
          </a:prstGeom>
          <a:effectLst>
            <a:outerShdw blurRad="57150" dist="19050" dir="342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147825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" name="Google Shape;12;p2"/>
          <p:cNvCxnSpPr/>
          <p:nvPr/>
        </p:nvCxnSpPr>
        <p:spPr>
          <a:xfrm flipH="1">
            <a:off x="-76775" y="-316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3" name="Google Shape;13;p2"/>
          <p:cNvCxnSpPr/>
          <p:nvPr/>
        </p:nvCxnSpPr>
        <p:spPr>
          <a:xfrm flipH="1">
            <a:off x="-76775" y="-3365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4" name="Google Shape;14;p2"/>
          <p:cNvCxnSpPr/>
          <p:nvPr/>
        </p:nvCxnSpPr>
        <p:spPr>
          <a:xfrm flipH="1">
            <a:off x="7194000" y="36977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5" name="Google Shape;15;p2"/>
          <p:cNvCxnSpPr/>
          <p:nvPr/>
        </p:nvCxnSpPr>
        <p:spPr>
          <a:xfrm flipH="1">
            <a:off x="7194000" y="33928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16" name="Google Shape;16;p2"/>
          <p:cNvSpPr/>
          <p:nvPr/>
        </p:nvSpPr>
        <p:spPr>
          <a:xfrm>
            <a:off x="1868100" y="5444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  <p:sp>
        <p:nvSpPr>
          <p:cNvPr id="17" name="Google Shape;17;p2"/>
          <p:cNvSpPr/>
          <p:nvPr/>
        </p:nvSpPr>
        <p:spPr>
          <a:xfrm rot="10800000">
            <a:off x="720000" y="15339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Google Shape;255;p25"/>
          <p:cNvCxnSpPr/>
          <p:nvPr/>
        </p:nvCxnSpPr>
        <p:spPr>
          <a:xfrm flipH="1">
            <a:off x="-305375" y="-2602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56" name="Google Shape;256;p25"/>
          <p:cNvCxnSpPr/>
          <p:nvPr/>
        </p:nvCxnSpPr>
        <p:spPr>
          <a:xfrm flipH="1">
            <a:off x="7422600" y="36214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257" name="Google Shape;257;p25"/>
          <p:cNvSpPr/>
          <p:nvPr/>
        </p:nvSpPr>
        <p:spPr>
          <a:xfrm>
            <a:off x="2203888" y="3158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  <p:sp>
        <p:nvSpPr>
          <p:cNvPr id="258" name="Google Shape;258;p25"/>
          <p:cNvSpPr/>
          <p:nvPr/>
        </p:nvSpPr>
        <p:spPr>
          <a:xfrm rot="10800000">
            <a:off x="365588" y="17625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  <p:cxnSp>
        <p:nvCxnSpPr>
          <p:cNvPr id="259" name="Google Shape;259;p25"/>
          <p:cNvCxnSpPr/>
          <p:nvPr/>
        </p:nvCxnSpPr>
        <p:spPr>
          <a:xfrm flipH="1">
            <a:off x="-305375" y="-5651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60" name="Google Shape;260;p25"/>
          <p:cNvCxnSpPr/>
          <p:nvPr/>
        </p:nvCxnSpPr>
        <p:spPr>
          <a:xfrm flipH="1">
            <a:off x="7422600" y="39263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" name="Google Shape;31;p4"/>
          <p:cNvCxnSpPr/>
          <p:nvPr/>
        </p:nvCxnSpPr>
        <p:spPr>
          <a:xfrm>
            <a:off x="7422600" y="-2602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32" name="Google Shape;32;p4"/>
          <p:cNvCxnSpPr/>
          <p:nvPr/>
        </p:nvCxnSpPr>
        <p:spPr>
          <a:xfrm>
            <a:off x="7422600" y="-5651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33" name="Google Shape;33;p4"/>
          <p:cNvCxnSpPr/>
          <p:nvPr/>
        </p:nvCxnSpPr>
        <p:spPr>
          <a:xfrm>
            <a:off x="-305375" y="39263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34" name="Google Shape;34;p4"/>
          <p:cNvCxnSpPr/>
          <p:nvPr/>
        </p:nvCxnSpPr>
        <p:spPr>
          <a:xfrm>
            <a:off x="-305375" y="36214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35" name="Google Shape;35;p4"/>
          <p:cNvSpPr/>
          <p:nvPr/>
        </p:nvSpPr>
        <p:spPr>
          <a:xfrm flipH="1">
            <a:off x="366163" y="3158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  <p:sp>
        <p:nvSpPr>
          <p:cNvPr id="36" name="Google Shape;36;p4"/>
          <p:cNvSpPr/>
          <p:nvPr/>
        </p:nvSpPr>
        <p:spPr>
          <a:xfrm rot="10800000" flipH="1">
            <a:off x="2204463" y="17625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7422600" y="-2602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52" name="Google Shape;52;p6"/>
          <p:cNvCxnSpPr/>
          <p:nvPr/>
        </p:nvCxnSpPr>
        <p:spPr>
          <a:xfrm>
            <a:off x="7422600" y="-5651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53" name="Google Shape;53;p6"/>
          <p:cNvCxnSpPr/>
          <p:nvPr/>
        </p:nvCxnSpPr>
        <p:spPr>
          <a:xfrm>
            <a:off x="-305375" y="39263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54" name="Google Shape;54;p6"/>
          <p:cNvCxnSpPr/>
          <p:nvPr/>
        </p:nvCxnSpPr>
        <p:spPr>
          <a:xfrm>
            <a:off x="-305375" y="36214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55" name="Google Shape;55;p6"/>
          <p:cNvSpPr/>
          <p:nvPr/>
        </p:nvSpPr>
        <p:spPr>
          <a:xfrm flipH="1">
            <a:off x="366163" y="3158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  <p:sp>
        <p:nvSpPr>
          <p:cNvPr id="56" name="Google Shape;56;p6"/>
          <p:cNvSpPr/>
          <p:nvPr/>
        </p:nvSpPr>
        <p:spPr>
          <a:xfrm rot="10800000" flipH="1">
            <a:off x="2204463" y="17625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1"/>
          </p:nvPr>
        </p:nvSpPr>
        <p:spPr>
          <a:xfrm>
            <a:off x="720000" y="2645675"/>
            <a:ext cx="7704000" cy="19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5" name="Google Shape;105;p13"/>
          <p:cNvCxnSpPr/>
          <p:nvPr/>
        </p:nvCxnSpPr>
        <p:spPr>
          <a:xfrm flipH="1">
            <a:off x="-305375" y="-2602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06" name="Google Shape;106;p13"/>
          <p:cNvCxnSpPr/>
          <p:nvPr/>
        </p:nvCxnSpPr>
        <p:spPr>
          <a:xfrm flipH="1">
            <a:off x="-305375" y="-5651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07" name="Google Shape;107;p13"/>
          <p:cNvCxnSpPr/>
          <p:nvPr/>
        </p:nvCxnSpPr>
        <p:spPr>
          <a:xfrm flipH="1">
            <a:off x="7422600" y="39263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08" name="Google Shape;108;p13"/>
          <p:cNvCxnSpPr/>
          <p:nvPr/>
        </p:nvCxnSpPr>
        <p:spPr>
          <a:xfrm flipH="1">
            <a:off x="7422600" y="36214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109" name="Google Shape;109;p13"/>
          <p:cNvSpPr/>
          <p:nvPr/>
        </p:nvSpPr>
        <p:spPr>
          <a:xfrm>
            <a:off x="2203888" y="3158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  <p:sp>
        <p:nvSpPr>
          <p:cNvPr id="110" name="Google Shape;110;p13"/>
          <p:cNvSpPr/>
          <p:nvPr/>
        </p:nvSpPr>
        <p:spPr>
          <a:xfrm rot="10800000">
            <a:off x="365588" y="17625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1"/>
          </p:nvPr>
        </p:nvSpPr>
        <p:spPr>
          <a:xfrm>
            <a:off x="1574838" y="1719200"/>
            <a:ext cx="24834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2"/>
          </p:nvPr>
        </p:nvSpPr>
        <p:spPr>
          <a:xfrm>
            <a:off x="1490088" y="2141550"/>
            <a:ext cx="265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3"/>
          </p:nvPr>
        </p:nvSpPr>
        <p:spPr>
          <a:xfrm>
            <a:off x="5001100" y="1719200"/>
            <a:ext cx="26529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4"/>
          </p:nvPr>
        </p:nvSpPr>
        <p:spPr>
          <a:xfrm>
            <a:off x="5000988" y="2141550"/>
            <a:ext cx="265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5"/>
          </p:nvPr>
        </p:nvSpPr>
        <p:spPr>
          <a:xfrm>
            <a:off x="1574825" y="3614575"/>
            <a:ext cx="24834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subTitle" idx="6"/>
          </p:nvPr>
        </p:nvSpPr>
        <p:spPr>
          <a:xfrm>
            <a:off x="1490088" y="4036925"/>
            <a:ext cx="265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ubTitle" idx="7"/>
          </p:nvPr>
        </p:nvSpPr>
        <p:spPr>
          <a:xfrm>
            <a:off x="5085738" y="3614575"/>
            <a:ext cx="24834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8"/>
          </p:nvPr>
        </p:nvSpPr>
        <p:spPr>
          <a:xfrm>
            <a:off x="5000988" y="4036925"/>
            <a:ext cx="265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4"/>
          <p:cNvCxnSpPr/>
          <p:nvPr/>
        </p:nvCxnSpPr>
        <p:spPr>
          <a:xfrm>
            <a:off x="7422600" y="-2602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22" name="Google Shape;122;p14"/>
          <p:cNvCxnSpPr/>
          <p:nvPr/>
        </p:nvCxnSpPr>
        <p:spPr>
          <a:xfrm>
            <a:off x="7422600" y="-5651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23" name="Google Shape;123;p14"/>
          <p:cNvCxnSpPr/>
          <p:nvPr/>
        </p:nvCxnSpPr>
        <p:spPr>
          <a:xfrm>
            <a:off x="-305375" y="39263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24" name="Google Shape;124;p14"/>
          <p:cNvCxnSpPr/>
          <p:nvPr/>
        </p:nvCxnSpPr>
        <p:spPr>
          <a:xfrm>
            <a:off x="-305375" y="36214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125" name="Google Shape;125;p14"/>
          <p:cNvSpPr/>
          <p:nvPr/>
        </p:nvSpPr>
        <p:spPr>
          <a:xfrm flipH="1">
            <a:off x="366163" y="3158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  <p:sp>
        <p:nvSpPr>
          <p:cNvPr id="126" name="Google Shape;126;p14"/>
          <p:cNvSpPr/>
          <p:nvPr/>
        </p:nvSpPr>
        <p:spPr>
          <a:xfrm rot="10800000" flipH="1">
            <a:off x="2204463" y="17625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  <p:sp>
        <p:nvSpPr>
          <p:cNvPr id="127" name="Google Shape;127;p14"/>
          <p:cNvSpPr/>
          <p:nvPr/>
        </p:nvSpPr>
        <p:spPr>
          <a:xfrm rot="-5400000">
            <a:off x="8238650" y="4285025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58" name="Google Shape;158;p17"/>
          <p:cNvCxnSpPr/>
          <p:nvPr/>
        </p:nvCxnSpPr>
        <p:spPr>
          <a:xfrm>
            <a:off x="7422600" y="-2602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59" name="Google Shape;159;p17"/>
          <p:cNvCxnSpPr/>
          <p:nvPr/>
        </p:nvCxnSpPr>
        <p:spPr>
          <a:xfrm>
            <a:off x="7422600" y="-5651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60" name="Google Shape;160;p17"/>
          <p:cNvCxnSpPr/>
          <p:nvPr/>
        </p:nvCxnSpPr>
        <p:spPr>
          <a:xfrm>
            <a:off x="-305375" y="39263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61" name="Google Shape;161;p17"/>
          <p:cNvCxnSpPr/>
          <p:nvPr/>
        </p:nvCxnSpPr>
        <p:spPr>
          <a:xfrm>
            <a:off x="-305375" y="36214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162" name="Google Shape;162;p17"/>
          <p:cNvSpPr/>
          <p:nvPr/>
        </p:nvSpPr>
        <p:spPr>
          <a:xfrm flipH="1">
            <a:off x="366163" y="3158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  <p:sp>
        <p:nvSpPr>
          <p:cNvPr id="163" name="Google Shape;163;p17"/>
          <p:cNvSpPr/>
          <p:nvPr/>
        </p:nvSpPr>
        <p:spPr>
          <a:xfrm rot="10800000" flipH="1">
            <a:off x="2204463" y="17625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  <p:sp>
        <p:nvSpPr>
          <p:cNvPr id="164" name="Google Shape;164;p17"/>
          <p:cNvSpPr txBox="1">
            <a:spLocks noGrp="1"/>
          </p:cNvSpPr>
          <p:nvPr>
            <p:ph type="subTitle" idx="1"/>
          </p:nvPr>
        </p:nvSpPr>
        <p:spPr>
          <a:xfrm>
            <a:off x="2235750" y="3037175"/>
            <a:ext cx="20760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2"/>
          </p:nvPr>
        </p:nvSpPr>
        <p:spPr>
          <a:xfrm>
            <a:off x="2235760" y="3535725"/>
            <a:ext cx="2076000" cy="8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ubTitle" idx="3"/>
          </p:nvPr>
        </p:nvSpPr>
        <p:spPr>
          <a:xfrm>
            <a:off x="5947500" y="3037175"/>
            <a:ext cx="20760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ubTitle" idx="4"/>
          </p:nvPr>
        </p:nvSpPr>
        <p:spPr>
          <a:xfrm>
            <a:off x="5947510" y="3535725"/>
            <a:ext cx="2076000" cy="8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subTitle" idx="5"/>
          </p:nvPr>
        </p:nvSpPr>
        <p:spPr>
          <a:xfrm>
            <a:off x="2235750" y="1578325"/>
            <a:ext cx="20760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subTitle" idx="6"/>
          </p:nvPr>
        </p:nvSpPr>
        <p:spPr>
          <a:xfrm>
            <a:off x="2235760" y="2076875"/>
            <a:ext cx="2076000" cy="8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7"/>
          </p:nvPr>
        </p:nvSpPr>
        <p:spPr>
          <a:xfrm>
            <a:off x="5947500" y="1578325"/>
            <a:ext cx="20760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subTitle" idx="8"/>
          </p:nvPr>
        </p:nvSpPr>
        <p:spPr>
          <a:xfrm>
            <a:off x="5947510" y="2076875"/>
            <a:ext cx="2076000" cy="8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>
            <a:spLocks noGrp="1"/>
          </p:cNvSpPr>
          <p:nvPr>
            <p:ph type="ctrTitle"/>
          </p:nvPr>
        </p:nvSpPr>
        <p:spPr>
          <a:xfrm>
            <a:off x="1512750" y="857750"/>
            <a:ext cx="6118500" cy="1005900"/>
          </a:xfrm>
          <a:prstGeom prst="rect">
            <a:avLst/>
          </a:prstGeom>
          <a:effectLst>
            <a:outerShdw blurRad="57150" dist="19050" dir="342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8" name="Google Shape;238;p23"/>
          <p:cNvSpPr txBox="1">
            <a:spLocks noGrp="1"/>
          </p:cNvSpPr>
          <p:nvPr>
            <p:ph type="subTitle" idx="1"/>
          </p:nvPr>
        </p:nvSpPr>
        <p:spPr>
          <a:xfrm>
            <a:off x="3041100" y="2351700"/>
            <a:ext cx="30618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239" name="Google Shape;239;p23"/>
          <p:cNvCxnSpPr/>
          <p:nvPr/>
        </p:nvCxnSpPr>
        <p:spPr>
          <a:xfrm>
            <a:off x="7194000" y="-316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40" name="Google Shape;240;p23"/>
          <p:cNvCxnSpPr/>
          <p:nvPr/>
        </p:nvCxnSpPr>
        <p:spPr>
          <a:xfrm>
            <a:off x="7194000" y="-3365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41" name="Google Shape;241;p23"/>
          <p:cNvCxnSpPr/>
          <p:nvPr/>
        </p:nvCxnSpPr>
        <p:spPr>
          <a:xfrm>
            <a:off x="-76775" y="36977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42" name="Google Shape;242;p23"/>
          <p:cNvCxnSpPr/>
          <p:nvPr/>
        </p:nvCxnSpPr>
        <p:spPr>
          <a:xfrm>
            <a:off x="-76775" y="33928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243" name="Google Shape;243;p23"/>
          <p:cNvSpPr/>
          <p:nvPr/>
        </p:nvSpPr>
        <p:spPr>
          <a:xfrm flipH="1">
            <a:off x="701950" y="5444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  <p:sp>
        <p:nvSpPr>
          <p:cNvPr id="244" name="Google Shape;244;p23"/>
          <p:cNvSpPr/>
          <p:nvPr/>
        </p:nvSpPr>
        <p:spPr>
          <a:xfrm rot="10800000" flipH="1">
            <a:off x="1850050" y="15339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  <p:sp>
        <p:nvSpPr>
          <p:cNvPr id="245" name="Google Shape;245;p23"/>
          <p:cNvSpPr txBox="1">
            <a:spLocks noGrp="1"/>
          </p:cNvSpPr>
          <p:nvPr>
            <p:ph type="subTitle" idx="2"/>
          </p:nvPr>
        </p:nvSpPr>
        <p:spPr>
          <a:xfrm>
            <a:off x="1512800" y="1821175"/>
            <a:ext cx="61185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246" name="Google Shape;246;p23"/>
          <p:cNvSpPr txBox="1"/>
          <p:nvPr/>
        </p:nvSpPr>
        <p:spPr>
          <a:xfrm>
            <a:off x="2685725" y="3621550"/>
            <a:ext cx="37728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ellota Text"/>
                <a:ea typeface="Bellota Text"/>
                <a:cs typeface="Bellota Text"/>
                <a:sym typeface="Bellota Tex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ellota Text"/>
                <a:ea typeface="Bellota Text"/>
                <a:cs typeface="Bellota Text"/>
                <a:sym typeface="Bellota Tex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ellota Text"/>
                <a:ea typeface="Bellota Text"/>
                <a:cs typeface="Bellota Text"/>
                <a:sym typeface="Bellota Text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1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24"/>
          <p:cNvCxnSpPr/>
          <p:nvPr/>
        </p:nvCxnSpPr>
        <p:spPr>
          <a:xfrm>
            <a:off x="7194000" y="-316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49" name="Google Shape;249;p24"/>
          <p:cNvCxnSpPr/>
          <p:nvPr/>
        </p:nvCxnSpPr>
        <p:spPr>
          <a:xfrm>
            <a:off x="7194000" y="-3365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50" name="Google Shape;250;p24"/>
          <p:cNvCxnSpPr/>
          <p:nvPr/>
        </p:nvCxnSpPr>
        <p:spPr>
          <a:xfrm>
            <a:off x="-76775" y="36977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51" name="Google Shape;251;p24"/>
          <p:cNvCxnSpPr/>
          <p:nvPr/>
        </p:nvCxnSpPr>
        <p:spPr>
          <a:xfrm>
            <a:off x="-76775" y="33928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252" name="Google Shape;252;p24"/>
          <p:cNvSpPr/>
          <p:nvPr/>
        </p:nvSpPr>
        <p:spPr>
          <a:xfrm flipH="1">
            <a:off x="701950" y="5444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  <p:sp>
        <p:nvSpPr>
          <p:cNvPr id="253" name="Google Shape;253;p24"/>
          <p:cNvSpPr/>
          <p:nvPr/>
        </p:nvSpPr>
        <p:spPr>
          <a:xfrm rot="10800000" flipH="1">
            <a:off x="1850050" y="15339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348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59" r:id="rId5"/>
    <p:sldLayoutId id="2147483660" r:id="rId6"/>
    <p:sldLayoutId id="2147483663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_otXGFio8oNZhYNzqV34bQ970kLr7MWFawi0tU_B9E/cop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/>
          <p:nvPr/>
        </p:nvSpPr>
        <p:spPr>
          <a:xfrm>
            <a:off x="1932892" y="3120075"/>
            <a:ext cx="5256412" cy="5334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9"/>
          <p:cNvSpPr txBox="1">
            <a:spLocks noGrp="1"/>
          </p:cNvSpPr>
          <p:nvPr>
            <p:ph type="ctrTitle"/>
          </p:nvPr>
        </p:nvSpPr>
        <p:spPr>
          <a:xfrm>
            <a:off x="1163523" y="1100129"/>
            <a:ext cx="6817200" cy="1485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>
                <a:latin typeface="Berlin Sans FB Demi" panose="020E0802020502020306" pitchFamily="34" charset="0"/>
              </a:rPr>
              <a:t>DAIKI</a:t>
            </a:r>
            <a:endParaRPr sz="8800" dirty="0">
              <a:latin typeface="Berlin Sans FB Demi" panose="020E0802020502020306" pitchFamily="34" charset="0"/>
            </a:endParaRPr>
          </a:p>
        </p:txBody>
      </p:sp>
      <p:sp>
        <p:nvSpPr>
          <p:cNvPr id="273" name="Google Shape;273;p29"/>
          <p:cNvSpPr txBox="1">
            <a:spLocks noGrp="1"/>
          </p:cNvSpPr>
          <p:nvPr>
            <p:ph type="subTitle" idx="1"/>
          </p:nvPr>
        </p:nvSpPr>
        <p:spPr>
          <a:xfrm>
            <a:off x="720000" y="3170683"/>
            <a:ext cx="7704000" cy="425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i="1" dirty="0" err="1" smtClean="0">
                <a:latin typeface="Candara" panose="020E0502030303020204" pitchFamily="34" charset="0"/>
              </a:rPr>
              <a:t>Âm</a:t>
            </a:r>
            <a:r>
              <a:rPr lang="en-US" sz="1400" i="1" dirty="0" smtClean="0">
                <a:latin typeface="Candara" panose="020E0502030303020204" pitchFamily="34" charset="0"/>
              </a:rPr>
              <a:t> </a:t>
            </a:r>
            <a:r>
              <a:rPr lang="en-US" sz="1400" i="1" dirty="0" err="1" smtClean="0">
                <a:latin typeface="Candara" panose="020E0502030303020204" pitchFamily="34" charset="0"/>
              </a:rPr>
              <a:t>nhạc</a:t>
            </a:r>
            <a:r>
              <a:rPr lang="en-US" sz="1400" i="1" dirty="0" smtClean="0">
                <a:latin typeface="Candara" panose="020E0502030303020204" pitchFamily="34" charset="0"/>
              </a:rPr>
              <a:t> </a:t>
            </a:r>
            <a:r>
              <a:rPr lang="en-US" sz="1400" i="1" dirty="0" err="1" smtClean="0">
                <a:latin typeface="Candara" panose="020E0502030303020204" pitchFamily="34" charset="0"/>
              </a:rPr>
              <a:t>khiến</a:t>
            </a:r>
            <a:r>
              <a:rPr lang="en-US" sz="1400" i="1" dirty="0" smtClean="0">
                <a:latin typeface="Candara" panose="020E0502030303020204" pitchFamily="34" charset="0"/>
              </a:rPr>
              <a:t> </a:t>
            </a:r>
            <a:r>
              <a:rPr lang="en-US" sz="1400" i="1" dirty="0" err="1" smtClean="0">
                <a:latin typeface="Candara" panose="020E0502030303020204" pitchFamily="34" charset="0"/>
              </a:rPr>
              <a:t>tinh</a:t>
            </a:r>
            <a:r>
              <a:rPr lang="en-US" sz="1400" i="1" dirty="0" smtClean="0">
                <a:latin typeface="Candara" panose="020E0502030303020204" pitchFamily="34" charset="0"/>
              </a:rPr>
              <a:t> </a:t>
            </a:r>
            <a:r>
              <a:rPr lang="en-US" sz="1400" i="1" dirty="0" err="1" smtClean="0">
                <a:latin typeface="Candara" panose="020E0502030303020204" pitchFamily="34" charset="0"/>
              </a:rPr>
              <a:t>thần</a:t>
            </a:r>
            <a:r>
              <a:rPr lang="en-US" sz="1400" i="1" dirty="0" smtClean="0">
                <a:latin typeface="Candara" panose="020E0502030303020204" pitchFamily="34" charset="0"/>
              </a:rPr>
              <a:t> </a:t>
            </a:r>
            <a:r>
              <a:rPr lang="en-US" sz="1400" i="1" dirty="0" err="1" smtClean="0">
                <a:latin typeface="Candara" panose="020E0502030303020204" pitchFamily="34" charset="0"/>
              </a:rPr>
              <a:t>của</a:t>
            </a:r>
            <a:r>
              <a:rPr lang="en-US" sz="1400" i="1" dirty="0" smtClean="0">
                <a:latin typeface="Candara" panose="020E0502030303020204" pitchFamily="34" charset="0"/>
              </a:rPr>
              <a:t> con </a:t>
            </a:r>
            <a:r>
              <a:rPr lang="en-US" sz="1400" i="1" dirty="0" err="1" smtClean="0">
                <a:latin typeface="Candara" panose="020E0502030303020204" pitchFamily="34" charset="0"/>
              </a:rPr>
              <a:t>người</a:t>
            </a:r>
            <a:r>
              <a:rPr lang="en-US" sz="1400" i="1" dirty="0" smtClean="0">
                <a:latin typeface="Candara" panose="020E0502030303020204" pitchFamily="34" charset="0"/>
              </a:rPr>
              <a:t> </a:t>
            </a:r>
            <a:r>
              <a:rPr lang="en-US" sz="1400" i="1" dirty="0" err="1" smtClean="0">
                <a:latin typeface="Candara" panose="020E0502030303020204" pitchFamily="34" charset="0"/>
              </a:rPr>
              <a:t>bộc</a:t>
            </a:r>
            <a:r>
              <a:rPr lang="en-US" sz="1400" i="1" dirty="0" smtClean="0">
                <a:latin typeface="Candara" panose="020E0502030303020204" pitchFamily="34" charset="0"/>
              </a:rPr>
              <a:t> </a:t>
            </a:r>
            <a:r>
              <a:rPr lang="en-US" sz="1400" i="1" dirty="0" err="1" smtClean="0">
                <a:latin typeface="Candara" panose="020E0502030303020204" pitchFamily="34" charset="0"/>
              </a:rPr>
              <a:t>ra</a:t>
            </a:r>
            <a:r>
              <a:rPr lang="en-US" sz="1400" i="1" dirty="0" smtClean="0">
                <a:latin typeface="Candara" panose="020E0502030303020204" pitchFamily="34" charset="0"/>
              </a:rPr>
              <a:t> </a:t>
            </a:r>
            <a:r>
              <a:rPr lang="en-US" sz="1400" i="1" dirty="0" err="1" smtClean="0">
                <a:latin typeface="Candara" panose="020E0502030303020204" pitchFamily="34" charset="0"/>
              </a:rPr>
              <a:t>những</a:t>
            </a:r>
            <a:r>
              <a:rPr lang="en-US" sz="1400" i="1" dirty="0" smtClean="0">
                <a:latin typeface="Candara" panose="020E0502030303020204" pitchFamily="34" charset="0"/>
              </a:rPr>
              <a:t> </a:t>
            </a:r>
            <a:r>
              <a:rPr lang="en-US" sz="1400" i="1" dirty="0" err="1" smtClean="0">
                <a:latin typeface="Candara" panose="020E0502030303020204" pitchFamily="34" charset="0"/>
              </a:rPr>
              <a:t>đốm</a:t>
            </a:r>
            <a:r>
              <a:rPr lang="en-US" sz="1400" i="1" dirty="0" smtClean="0">
                <a:latin typeface="Candara" panose="020E0502030303020204" pitchFamily="34" charset="0"/>
              </a:rPr>
              <a:t> </a:t>
            </a:r>
            <a:r>
              <a:rPr lang="en-US" sz="1400" i="1" dirty="0" err="1" smtClean="0">
                <a:latin typeface="Candara" panose="020E0502030303020204" pitchFamily="34" charset="0"/>
              </a:rPr>
              <a:t>lửa</a:t>
            </a:r>
            <a:endParaRPr sz="1400" i="1" dirty="0">
              <a:latin typeface="Candara" panose="020E0502030303020204" pitchFamily="34" charset="0"/>
            </a:endParaRPr>
          </a:p>
        </p:txBody>
      </p:sp>
      <p:sp>
        <p:nvSpPr>
          <p:cNvPr id="275" name="Google Shape;275;p29"/>
          <p:cNvSpPr/>
          <p:nvPr/>
        </p:nvSpPr>
        <p:spPr>
          <a:xfrm>
            <a:off x="316225" y="219200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458525" y="4108925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9"/>
          <p:cNvSpPr/>
          <p:nvPr/>
        </p:nvSpPr>
        <p:spPr>
          <a:xfrm rot="-1817197">
            <a:off x="7415114" y="887499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9"/>
          <p:cNvSpPr/>
          <p:nvPr/>
        </p:nvSpPr>
        <p:spPr>
          <a:xfrm rot="1147067">
            <a:off x="1209054" y="1535566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9"/>
          <p:cNvSpPr/>
          <p:nvPr/>
        </p:nvSpPr>
        <p:spPr>
          <a:xfrm>
            <a:off x="7696025" y="3878600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29"/>
          <p:cNvGrpSpPr/>
          <p:nvPr/>
        </p:nvGrpSpPr>
        <p:grpSpPr>
          <a:xfrm rot="-2090537">
            <a:off x="8732767" y="219188"/>
            <a:ext cx="128746" cy="345588"/>
            <a:chOff x="3223450" y="280100"/>
            <a:chExt cx="128750" cy="345600"/>
          </a:xfrm>
        </p:grpSpPr>
        <p:cxnSp>
          <p:nvCxnSpPr>
            <p:cNvPr id="281" name="Google Shape;281;p29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282" name="Google Shape;282;p29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  <p:grpSp>
        <p:nvGrpSpPr>
          <p:cNvPr id="283" name="Google Shape;283;p29"/>
          <p:cNvGrpSpPr/>
          <p:nvPr/>
        </p:nvGrpSpPr>
        <p:grpSpPr>
          <a:xfrm rot="1595748">
            <a:off x="1733589" y="3527342"/>
            <a:ext cx="128752" cy="345605"/>
            <a:chOff x="3223450" y="280100"/>
            <a:chExt cx="128750" cy="345600"/>
          </a:xfrm>
        </p:grpSpPr>
        <p:cxnSp>
          <p:nvCxnSpPr>
            <p:cNvPr id="284" name="Google Shape;284;p29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285" name="Google Shape;285;p29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blurRad="57150" dist="19050" dir="378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ỚI THIỆU THÀNH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VIÊN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195750" y="35001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"/>
          <p:cNvSpPr/>
          <p:nvPr/>
        </p:nvSpPr>
        <p:spPr>
          <a:xfrm rot="-5400000">
            <a:off x="8238650" y="4285025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"/>
          <p:cNvSpPr/>
          <p:nvPr/>
        </p:nvSpPr>
        <p:spPr>
          <a:xfrm rot="-1817197">
            <a:off x="8063839" y="785049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0"/>
          <p:cNvSpPr/>
          <p:nvPr/>
        </p:nvSpPr>
        <p:spPr>
          <a:xfrm rot="1147067">
            <a:off x="680804" y="564216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30"/>
          <p:cNvGrpSpPr/>
          <p:nvPr/>
        </p:nvGrpSpPr>
        <p:grpSpPr>
          <a:xfrm rot="1595748">
            <a:off x="7887264" y="2341092"/>
            <a:ext cx="128752" cy="345605"/>
            <a:chOff x="3223450" y="280100"/>
            <a:chExt cx="128750" cy="345600"/>
          </a:xfrm>
        </p:grpSpPr>
        <p:cxnSp>
          <p:nvCxnSpPr>
            <p:cNvPr id="297" name="Google Shape;297;p30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298" name="Google Shape;298;p30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14508"/>
              </p:ext>
            </p:extLst>
          </p:nvPr>
        </p:nvGraphicFramePr>
        <p:xfrm>
          <a:off x="1060675" y="1569031"/>
          <a:ext cx="6640910" cy="2256332"/>
        </p:xfrm>
        <a:graphic>
          <a:graphicData uri="http://schemas.openxmlformats.org/drawingml/2006/table">
            <a:tbl>
              <a:tblPr firstRow="1" bandRow="1">
                <a:tableStyleId>{EA9967BA-264B-497D-B4C2-B994DE41650B}</a:tableStyleId>
              </a:tblPr>
              <a:tblGrid>
                <a:gridCol w="1509298">
                  <a:extLst>
                    <a:ext uri="{9D8B030D-6E8A-4147-A177-3AD203B41FA5}">
                      <a16:colId xmlns:a16="http://schemas.microsoft.com/office/drawing/2014/main" val="3920576861"/>
                    </a:ext>
                  </a:extLst>
                </a:gridCol>
                <a:gridCol w="2524300">
                  <a:extLst>
                    <a:ext uri="{9D8B030D-6E8A-4147-A177-3AD203B41FA5}">
                      <a16:colId xmlns:a16="http://schemas.microsoft.com/office/drawing/2014/main" val="1927104852"/>
                    </a:ext>
                  </a:extLst>
                </a:gridCol>
                <a:gridCol w="2607312">
                  <a:extLst>
                    <a:ext uri="{9D8B030D-6E8A-4147-A177-3AD203B41FA5}">
                      <a16:colId xmlns:a16="http://schemas.microsoft.com/office/drawing/2014/main" val="3414529684"/>
                    </a:ext>
                  </a:extLst>
                </a:gridCol>
              </a:tblGrid>
              <a:tr h="36459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LÊ QUỐC KHÁNH</a:t>
                      </a:r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ĐẶNG NGUYÊN KHẢI</a:t>
                      </a:r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03181"/>
                  </a:ext>
                </a:extLst>
              </a:tr>
              <a:tr h="1891740">
                <a:tc>
                  <a:txBody>
                    <a:bodyPr/>
                    <a:lstStyle/>
                    <a:p>
                      <a:endParaRPr lang="en-US" sz="16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Clr>
                          <a:schemeClr val="tx1"/>
                        </a:buClr>
                        <a:buFont typeface="Wingdings" panose="05000000000000000000" pitchFamily="2" charset="2"/>
                        <a:buChar char="q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TRƯỜNG 🏫</a:t>
                      </a:r>
                    </a:p>
                    <a:p>
                      <a:pPr marL="285750" indent="-285750">
                        <a:buClr>
                          <a:schemeClr val="tx1"/>
                        </a:buClr>
                        <a:buFont typeface="Wingdings" panose="05000000000000000000" pitchFamily="2" charset="2"/>
                        <a:buChar char="q"/>
                      </a:pPr>
                      <a:endParaRPr lang="en-US" sz="16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Clr>
                          <a:schemeClr val="tx1"/>
                        </a:buClr>
                        <a:buFont typeface="Wingdings" panose="05000000000000000000" pitchFamily="2" charset="2"/>
                        <a:buChar char="q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LỚP 🔮</a:t>
                      </a:r>
                    </a:p>
                    <a:p>
                      <a:pPr marL="285750" indent="-285750">
                        <a:buClr>
                          <a:schemeClr val="tx1"/>
                        </a:buClr>
                        <a:buFont typeface="Wingdings" panose="05000000000000000000" pitchFamily="2" charset="2"/>
                        <a:buChar char="q"/>
                      </a:pPr>
                      <a:endParaRPr lang="en-US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Clr>
                          <a:schemeClr val="tx1"/>
                        </a:buClr>
                        <a:buFont typeface="Wingdings" panose="05000000000000000000" pitchFamily="2" charset="2"/>
                        <a:buChar char="q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NƠI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 Ở 💦</a:t>
                      </a:r>
                    </a:p>
                    <a:p>
                      <a:pPr marL="0" indent="0">
                        <a:buClr>
                          <a:schemeClr val="tx1"/>
                        </a:buClr>
                        <a:buFont typeface="Wingdings" panose="05000000000000000000" pitchFamily="2" charset="2"/>
                        <a:buNone/>
                      </a:pPr>
                      <a:endParaRPr lang="en-US" sz="1400" baseline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THPT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Trần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Phú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10E</a:t>
                      </a:r>
                    </a:p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Phú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Yên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THPT D</a:t>
                      </a:r>
                      <a:r>
                        <a:rPr lang="vi-VN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ươn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Văn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</a:t>
                      </a:r>
                      <a:r>
                        <a:rPr lang="vi-VN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ươn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</a:t>
                      </a:r>
                    </a:p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10A8</a:t>
                      </a:r>
                    </a:p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TP.Hồ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Chí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Minh</a:t>
                      </a:r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725337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H="1" flipV="1">
            <a:off x="1060675" y="1569032"/>
            <a:ext cx="1526661" cy="342895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/>
          <p:nvPr/>
        </p:nvSpPr>
        <p:spPr>
          <a:xfrm>
            <a:off x="1319644" y="608387"/>
            <a:ext cx="6546273" cy="855659"/>
          </a:xfrm>
          <a:prstGeom prst="rect">
            <a:avLst/>
          </a:prstGeom>
        </p:spPr>
        <p:txBody>
          <a:bodyPr>
            <a:prstTxWarp prst="textPlain">
              <a:avLst>
                <a:gd name="adj" fmla="val 48975"/>
              </a:avLst>
            </a:prstTxWarp>
          </a:bodyPr>
          <a:lstStyle/>
          <a:p>
            <a:pPr lvl="0" algn="ctr"/>
            <a:r>
              <a:rPr lang="en-US" dirty="0"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bri Light" panose="020F0302020204030204" pitchFamily="34" charset="0"/>
                <a:cs typeface="Calibri Light" panose="020F0302020204030204" pitchFamily="34" charset="0"/>
              </a:rPr>
              <a:t>GIỚI THIỆU VỀ </a:t>
            </a:r>
            <a:r>
              <a:rPr lang="en-US" dirty="0" smtClean="0"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bri Light" panose="020F0302020204030204" pitchFamily="34" charset="0"/>
                <a:cs typeface="Calibri Light" panose="020F0302020204030204" pitchFamily="34" charset="0"/>
              </a:rPr>
              <a:t>NHÓM</a:t>
            </a:r>
            <a:endParaRPr b="0" i="0" dirty="0"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6" name="Google Shape;306;p31"/>
          <p:cNvSpPr/>
          <p:nvPr/>
        </p:nvSpPr>
        <p:spPr>
          <a:xfrm flipH="1">
            <a:off x="8597975" y="35001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1"/>
          <p:cNvSpPr/>
          <p:nvPr/>
        </p:nvSpPr>
        <p:spPr>
          <a:xfrm rot="5400000" flipH="1">
            <a:off x="174500" y="4285025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1"/>
          <p:cNvSpPr/>
          <p:nvPr/>
        </p:nvSpPr>
        <p:spPr>
          <a:xfrm rot="1817197" flipH="1">
            <a:off x="609467" y="785049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1"/>
          <p:cNvSpPr/>
          <p:nvPr/>
        </p:nvSpPr>
        <p:spPr>
          <a:xfrm rot="-1147067" flipH="1">
            <a:off x="8150107" y="564216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" name="Google Shape;310;p31"/>
          <p:cNvGrpSpPr/>
          <p:nvPr/>
        </p:nvGrpSpPr>
        <p:grpSpPr>
          <a:xfrm rot="-1595748" flipH="1">
            <a:off x="7260859" y="3196292"/>
            <a:ext cx="128752" cy="345605"/>
            <a:chOff x="3223450" y="280100"/>
            <a:chExt cx="128750" cy="345600"/>
          </a:xfrm>
        </p:grpSpPr>
        <p:cxnSp>
          <p:nvCxnSpPr>
            <p:cNvPr id="311" name="Google Shape;311;p31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312" name="Google Shape;312;p31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  <p:sp>
        <p:nvSpPr>
          <p:cNvPr id="2" name="Rectangle 1"/>
          <p:cNvSpPr/>
          <p:nvPr/>
        </p:nvSpPr>
        <p:spPr>
          <a:xfrm>
            <a:off x="702043" y="2064463"/>
            <a:ext cx="77814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C4F-Code For Fun</a:t>
            </a:r>
            <a:endParaRPr lang="en-US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277" y="1710876"/>
            <a:ext cx="7704000" cy="317198"/>
          </a:xfrm>
        </p:spPr>
        <p:txBody>
          <a:bodyPr/>
          <a:lstStyle/>
          <a:p>
            <a:pPr marL="127000" indent="0" algn="ctr">
              <a:buNone/>
            </a:pPr>
            <a:r>
              <a:rPr lang="en-US" sz="1400" dirty="0" smtClean="0"/>
              <a:t>TÊN NHÓM</a:t>
            </a:r>
            <a:endParaRPr lang="en-US" sz="1400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13277" y="2883183"/>
            <a:ext cx="7704000" cy="376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127000" indent="0" algn="ctr">
              <a:buFont typeface="Bellota Text"/>
              <a:buNone/>
            </a:pPr>
            <a:r>
              <a:rPr lang="en-US" sz="1400" dirty="0" smtClean="0"/>
              <a:t>TÊN DỰ ÁN - SẢN PHẨM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748505" y="3201038"/>
            <a:ext cx="77814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Daiki</a:t>
            </a:r>
            <a:endParaRPr lang="en-US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/>
          <p:nvPr/>
        </p:nvSpPr>
        <p:spPr>
          <a:xfrm>
            <a:off x="1490088" y="1719200"/>
            <a:ext cx="2652900" cy="471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2"/>
          <p:cNvSpPr/>
          <p:nvPr/>
        </p:nvSpPr>
        <p:spPr>
          <a:xfrm>
            <a:off x="5000988" y="1719200"/>
            <a:ext cx="2652900" cy="471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1490088" y="3614575"/>
            <a:ext cx="2652900" cy="471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5000988" y="3614575"/>
            <a:ext cx="2652900" cy="471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2"/>
          <p:cNvSpPr txBox="1">
            <a:spLocks noGrp="1"/>
          </p:cNvSpPr>
          <p:nvPr>
            <p:ph type="title"/>
          </p:nvPr>
        </p:nvSpPr>
        <p:spPr>
          <a:xfrm>
            <a:off x="720000" y="3457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TH</a:t>
            </a:r>
            <a:r>
              <a:rPr lang="en-US" dirty="0"/>
              <a:t>ÔNG TIN SẢN PHẨM</a:t>
            </a:r>
            <a:endParaRPr dirty="0"/>
          </a:p>
        </p:txBody>
      </p:sp>
      <p:sp>
        <p:nvSpPr>
          <p:cNvPr id="322" name="Google Shape;322;p32"/>
          <p:cNvSpPr txBox="1">
            <a:spLocks noGrp="1"/>
          </p:cNvSpPr>
          <p:nvPr>
            <p:ph type="subTitle" idx="1"/>
          </p:nvPr>
        </p:nvSpPr>
        <p:spPr>
          <a:xfrm>
            <a:off x="1575519" y="1765898"/>
            <a:ext cx="248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1400" dirty="0" smtClean="0"/>
              <a:t>NH</a:t>
            </a:r>
            <a:r>
              <a:rPr lang="en-US" sz="1400" dirty="0"/>
              <a:t>À PHÁT TRIỂN</a:t>
            </a:r>
            <a:endParaRPr sz="1400" dirty="0"/>
          </a:p>
        </p:txBody>
      </p:sp>
      <p:sp>
        <p:nvSpPr>
          <p:cNvPr id="323" name="Google Shape;323;p32"/>
          <p:cNvSpPr txBox="1">
            <a:spLocks noGrp="1"/>
          </p:cNvSpPr>
          <p:nvPr>
            <p:ph type="subTitle" idx="2"/>
          </p:nvPr>
        </p:nvSpPr>
        <p:spPr>
          <a:xfrm>
            <a:off x="1340427" y="2201184"/>
            <a:ext cx="28886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1100" dirty="0" smtClean="0">
                <a:latin typeface="Consolas" panose="020B0609020204030204" pitchFamily="49" charset="0"/>
              </a:rPr>
              <a:t>Website</a:t>
            </a:r>
            <a:r>
              <a:rPr lang="en-US" sz="1100" dirty="0" smtClean="0">
                <a:latin typeface="Consolas" panose="020B0609020204030204" pitchFamily="49" charset="0"/>
              </a:rPr>
              <a:t> đ</a:t>
            </a:r>
            <a:r>
              <a:rPr lang="vi-VN" sz="1100" dirty="0" smtClean="0">
                <a:latin typeface="Consolas" panose="020B0609020204030204" pitchFamily="49" charset="0"/>
              </a:rPr>
              <a:t>ược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</a:rPr>
              <a:t>phát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</a:rPr>
              <a:t>triển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</a:rPr>
              <a:t>bởi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</a:rPr>
              <a:t>Lê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</a:rPr>
              <a:t>Quốc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</a:rPr>
              <a:t>Khánh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</a:rPr>
              <a:t>và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</a:rPr>
              <a:t>Đặng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</a:rPr>
              <a:t>Nguyên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</a:rPr>
              <a:t>Khải</a:t>
            </a:r>
            <a:endParaRPr lang="en-US" sz="1100" dirty="0" smtClean="0">
              <a:latin typeface="Consolas" panose="020B0609020204030204" pitchFamily="49" charset="0"/>
            </a:endParaRPr>
          </a:p>
        </p:txBody>
      </p:sp>
      <p:sp>
        <p:nvSpPr>
          <p:cNvPr id="324" name="Google Shape;324;p32"/>
          <p:cNvSpPr txBox="1">
            <a:spLocks noGrp="1"/>
          </p:cNvSpPr>
          <p:nvPr>
            <p:ph type="subTitle" idx="3"/>
          </p:nvPr>
        </p:nvSpPr>
        <p:spPr>
          <a:xfrm>
            <a:off x="5001780" y="1805335"/>
            <a:ext cx="2652789" cy="250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1400" dirty="0" smtClean="0"/>
              <a:t>NG</a:t>
            </a:r>
            <a:r>
              <a:rPr lang="en-US" sz="1400" dirty="0"/>
              <a:t>ÔN NGỮ LẬP </a:t>
            </a:r>
            <a:r>
              <a:rPr lang="en-US" sz="1400" dirty="0" smtClean="0"/>
              <a:t>TRÌNH</a:t>
            </a:r>
            <a:endParaRPr sz="1400" dirty="0"/>
          </a:p>
        </p:txBody>
      </p:sp>
      <p:sp>
        <p:nvSpPr>
          <p:cNvPr id="325" name="Google Shape;325;p32"/>
          <p:cNvSpPr txBox="1">
            <a:spLocks noGrp="1"/>
          </p:cNvSpPr>
          <p:nvPr>
            <p:ph type="subTitle" idx="4"/>
          </p:nvPr>
        </p:nvSpPr>
        <p:spPr>
          <a:xfrm>
            <a:off x="5000988" y="2201183"/>
            <a:ext cx="2652900" cy="701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en-GB" sz="1100" dirty="0" err="1" smtClean="0">
                <a:latin typeface="Consolas" panose="020B0609020204030204" pitchFamily="49" charset="0"/>
                <a:ea typeface="Didact Gothic" panose="00000500000000000000"/>
                <a:cs typeface="Bahnschrift Light" panose="020B0502040204020203" charset="0"/>
                <a:sym typeface="Didact Gothic" panose="00000500000000000000"/>
              </a:rPr>
              <a:t>Dự</a:t>
            </a:r>
            <a:r>
              <a:rPr lang="en-US" altLang="en-GB" sz="1100" dirty="0" smtClean="0">
                <a:latin typeface="Consolas" panose="020B0609020204030204" pitchFamily="49" charset="0"/>
                <a:ea typeface="Didact Gothic" panose="00000500000000000000"/>
                <a:cs typeface="Bahnschrift Light" panose="020B0502040204020203" charset="0"/>
                <a:sym typeface="Didact Gothic" panose="00000500000000000000"/>
              </a:rPr>
              <a:t> </a:t>
            </a:r>
            <a:r>
              <a:rPr lang="en-US" altLang="en-GB" sz="1100" dirty="0" err="1" smtClean="0">
                <a:latin typeface="Consolas" panose="020B0609020204030204" pitchFamily="49" charset="0"/>
                <a:ea typeface="Didact Gothic" panose="00000500000000000000"/>
                <a:cs typeface="Bahnschrift Light" panose="020B0502040204020203" charset="0"/>
                <a:sym typeface="Didact Gothic" panose="00000500000000000000"/>
              </a:rPr>
              <a:t>án</a:t>
            </a:r>
            <a:r>
              <a:rPr lang="en-US" altLang="en-GB" sz="1100" dirty="0" smtClean="0">
                <a:latin typeface="Consolas" panose="020B0609020204030204" pitchFamily="49" charset="0"/>
                <a:ea typeface="Didact Gothic" panose="00000500000000000000"/>
                <a:cs typeface="Bahnschrift Light" panose="020B0502040204020203" charset="0"/>
                <a:sym typeface="Didact Gothic" panose="00000500000000000000"/>
              </a:rPr>
              <a:t> </a:t>
            </a:r>
            <a:r>
              <a:rPr lang="en-US" altLang="en-GB" sz="1100" dirty="0" err="1" smtClean="0">
                <a:latin typeface="Consolas" panose="020B0609020204030204" pitchFamily="49" charset="0"/>
                <a:ea typeface="Didact Gothic" panose="00000500000000000000"/>
                <a:cs typeface="Bahnschrift Light" panose="020B0502040204020203" charset="0"/>
                <a:sym typeface="Didact Gothic" panose="00000500000000000000"/>
              </a:rPr>
              <a:t>được</a:t>
            </a:r>
            <a:r>
              <a:rPr lang="en-US" altLang="en-GB" sz="1100" dirty="0" smtClean="0">
                <a:latin typeface="Consolas" panose="020B0609020204030204" pitchFamily="49" charset="0"/>
                <a:ea typeface="Didact Gothic" panose="00000500000000000000"/>
                <a:cs typeface="Bahnschrift Light" panose="020B0502040204020203" charset="0"/>
                <a:sym typeface="Didact Gothic" panose="00000500000000000000"/>
              </a:rPr>
              <a:t> </a:t>
            </a:r>
            <a:r>
              <a:rPr lang="en-US" altLang="en-GB" sz="1100" dirty="0" err="1" smtClean="0">
                <a:latin typeface="Consolas" panose="020B0609020204030204" pitchFamily="49" charset="0"/>
                <a:ea typeface="Didact Gothic" panose="00000500000000000000"/>
                <a:cs typeface="Bahnschrift Light" panose="020B0502040204020203" charset="0"/>
                <a:sym typeface="Didact Gothic" panose="00000500000000000000"/>
              </a:rPr>
              <a:t>viết</a:t>
            </a:r>
            <a:r>
              <a:rPr lang="en-US" altLang="en-GB" sz="1100" dirty="0" smtClean="0">
                <a:latin typeface="Consolas" panose="020B0609020204030204" pitchFamily="49" charset="0"/>
                <a:ea typeface="Didact Gothic" panose="00000500000000000000"/>
                <a:cs typeface="Bahnschrift Light" panose="020B0502040204020203" charset="0"/>
                <a:sym typeface="Didact Gothic" panose="00000500000000000000"/>
              </a:rPr>
              <a:t> </a:t>
            </a:r>
            <a:r>
              <a:rPr lang="en-US" altLang="en-GB" sz="1100" dirty="0" err="1" smtClean="0">
                <a:latin typeface="Consolas" panose="020B0609020204030204" pitchFamily="49" charset="0"/>
                <a:ea typeface="Didact Gothic" panose="00000500000000000000"/>
                <a:cs typeface="Bahnschrift Light" panose="020B0502040204020203" charset="0"/>
                <a:sym typeface="Didact Gothic" panose="00000500000000000000"/>
              </a:rPr>
              <a:t>bởi</a:t>
            </a:r>
            <a:r>
              <a:rPr lang="en-US" altLang="en-GB" sz="1100" dirty="0" smtClean="0">
                <a:latin typeface="Consolas" panose="020B0609020204030204" pitchFamily="49" charset="0"/>
                <a:ea typeface="Didact Gothic" panose="00000500000000000000"/>
                <a:cs typeface="Bahnschrift Light" panose="020B0502040204020203" charset="0"/>
                <a:sym typeface="Didact Gothic" panose="00000500000000000000"/>
              </a:rPr>
              <a:t> 3 </a:t>
            </a:r>
            <a:r>
              <a:rPr lang="en-US" altLang="en-GB" sz="1100" dirty="0" err="1" smtClean="0">
                <a:latin typeface="Consolas" panose="020B0609020204030204" pitchFamily="49" charset="0"/>
                <a:ea typeface="Didact Gothic" panose="00000500000000000000"/>
                <a:cs typeface="Bahnschrift Light" panose="020B0502040204020203" charset="0"/>
                <a:sym typeface="Didact Gothic" panose="00000500000000000000"/>
              </a:rPr>
              <a:t>ngôn</a:t>
            </a:r>
            <a:r>
              <a:rPr lang="en-US" altLang="en-GB" sz="1100" dirty="0" smtClean="0">
                <a:latin typeface="Consolas" panose="020B0609020204030204" pitchFamily="49" charset="0"/>
                <a:ea typeface="Didact Gothic" panose="00000500000000000000"/>
                <a:cs typeface="Bahnschrift Light" panose="020B0502040204020203" charset="0"/>
                <a:sym typeface="Didact Gothic" panose="00000500000000000000"/>
              </a:rPr>
              <a:t> </a:t>
            </a:r>
            <a:r>
              <a:rPr lang="en-US" altLang="en-GB" sz="1100" dirty="0" err="1" smtClean="0">
                <a:latin typeface="Consolas" panose="020B0609020204030204" pitchFamily="49" charset="0"/>
                <a:ea typeface="Didact Gothic" panose="00000500000000000000"/>
                <a:cs typeface="Bahnschrift Light" panose="020B0502040204020203" charset="0"/>
                <a:sym typeface="Didact Gothic" panose="00000500000000000000"/>
              </a:rPr>
              <a:t>ngữ</a:t>
            </a:r>
            <a:r>
              <a:rPr lang="en-US" altLang="en-GB" sz="1100" dirty="0" smtClean="0">
                <a:latin typeface="Consolas" panose="020B0609020204030204" pitchFamily="49" charset="0"/>
                <a:ea typeface="Didact Gothic" panose="00000500000000000000"/>
                <a:cs typeface="Bahnschrift Light" panose="020B0502040204020203" charset="0"/>
                <a:sym typeface="Didact Gothic" panose="00000500000000000000"/>
              </a:rPr>
              <a:t>: HTML, CSS, </a:t>
            </a:r>
            <a:r>
              <a:rPr lang="en-US" altLang="en-GB" sz="1100" dirty="0" err="1" smtClean="0">
                <a:latin typeface="Consolas" panose="020B0609020204030204" pitchFamily="49" charset="0"/>
                <a:ea typeface="Didact Gothic" panose="00000500000000000000"/>
                <a:cs typeface="Bahnschrift Light" panose="020B0502040204020203" charset="0"/>
                <a:sym typeface="Didact Gothic" panose="00000500000000000000"/>
              </a:rPr>
              <a:t>Javascript</a:t>
            </a:r>
            <a:endParaRPr lang="en-US" altLang="en-GB" sz="1100" dirty="0" smtClean="0">
              <a:latin typeface="Consolas" panose="020B0609020204030204" pitchFamily="49" charset="0"/>
              <a:ea typeface="Didact Gothic" panose="00000500000000000000"/>
              <a:cs typeface="Bahnschrift Light" panose="020B0502040204020203" charset="0"/>
              <a:sym typeface="Didact Gothic" panose="00000500000000000000"/>
            </a:endParaRPr>
          </a:p>
        </p:txBody>
      </p:sp>
      <p:sp>
        <p:nvSpPr>
          <p:cNvPr id="326" name="Google Shape;326;p32"/>
          <p:cNvSpPr txBox="1">
            <a:spLocks noGrp="1"/>
          </p:cNvSpPr>
          <p:nvPr>
            <p:ph type="subTitle" idx="5"/>
          </p:nvPr>
        </p:nvSpPr>
        <p:spPr>
          <a:xfrm>
            <a:off x="1575506" y="3661273"/>
            <a:ext cx="248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1400" dirty="0" smtClean="0"/>
              <a:t>C</a:t>
            </a:r>
            <a:r>
              <a:rPr lang="en-US" sz="1400"/>
              <a:t>ÁC CHỨC NĂNG</a:t>
            </a:r>
            <a:endParaRPr sz="1400" dirty="0"/>
          </a:p>
        </p:txBody>
      </p:sp>
      <p:sp>
        <p:nvSpPr>
          <p:cNvPr id="327" name="Google Shape;327;p32"/>
          <p:cNvSpPr txBox="1">
            <a:spLocks noGrp="1"/>
          </p:cNvSpPr>
          <p:nvPr>
            <p:ph type="subTitle" idx="6"/>
          </p:nvPr>
        </p:nvSpPr>
        <p:spPr>
          <a:xfrm>
            <a:off x="1490088" y="4096559"/>
            <a:ext cx="265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050" dirty="0" err="1" smtClean="0">
                <a:latin typeface="Consolas" panose="020B0609020204030204" pitchFamily="49" charset="0"/>
              </a:rPr>
              <a:t>Một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latin typeface="Consolas" panose="020B0609020204030204" pitchFamily="49" charset="0"/>
              </a:rPr>
              <a:t>bảng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latin typeface="Consolas" panose="020B0609020204030204" pitchFamily="49" charset="0"/>
              </a:rPr>
              <a:t>điều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latin typeface="Consolas" panose="020B0609020204030204" pitchFamily="49" charset="0"/>
              </a:rPr>
              <a:t>khiển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latin typeface="Consolas" panose="020B0609020204030204" pitchFamily="49" charset="0"/>
              </a:rPr>
              <a:t>nhạc</a:t>
            </a:r>
            <a:r>
              <a:rPr lang="en-US" sz="1050" dirty="0" smtClean="0">
                <a:latin typeface="Consolas" panose="020B0609020204030204" pitchFamily="49" charset="0"/>
              </a:rPr>
              <a:t>, </a:t>
            </a:r>
            <a:r>
              <a:rPr lang="en-US" sz="1050" dirty="0" err="1" smtClean="0">
                <a:latin typeface="Consolas" panose="020B0609020204030204" pitchFamily="49" charset="0"/>
              </a:rPr>
              <a:t>đồng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latin typeface="Consolas" panose="020B0609020204030204" pitchFamily="49" charset="0"/>
              </a:rPr>
              <a:t>hồ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latin typeface="Consolas" panose="020B0609020204030204" pitchFamily="49" charset="0"/>
              </a:rPr>
              <a:t>pomodoro</a:t>
            </a:r>
            <a:r>
              <a:rPr lang="en-US" sz="1050" dirty="0" smtClean="0">
                <a:latin typeface="Consolas" panose="020B0609020204030204" pitchFamily="49" charset="0"/>
              </a:rPr>
              <a:t>, </a:t>
            </a:r>
            <a:r>
              <a:rPr lang="en-US" sz="1050" dirty="0" err="1" smtClean="0">
                <a:latin typeface="Consolas" panose="020B0609020204030204" pitchFamily="49" charset="0"/>
              </a:rPr>
              <a:t>nghe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latin typeface="Consolas" panose="020B0609020204030204" pitchFamily="49" charset="0"/>
              </a:rPr>
              <a:t>spotify</a:t>
            </a:r>
            <a:r>
              <a:rPr lang="en-US" sz="1050" dirty="0" smtClean="0">
                <a:latin typeface="Consolas" panose="020B0609020204030204" pitchFamily="49" charset="0"/>
              </a:rPr>
              <a:t>, </a:t>
            </a:r>
            <a:r>
              <a:rPr lang="en-US" sz="1050" dirty="0" err="1" smtClean="0">
                <a:latin typeface="Consolas" panose="020B0609020204030204" pitchFamily="49" charset="0"/>
              </a:rPr>
              <a:t>trò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latin typeface="Consolas" panose="020B0609020204030204" pitchFamily="49" charset="0"/>
              </a:rPr>
              <a:t>chuyện</a:t>
            </a:r>
            <a:r>
              <a:rPr lang="en-US" sz="1050" dirty="0" smtClean="0">
                <a:latin typeface="Consolas" panose="020B0609020204030204" pitchFamily="49" charset="0"/>
              </a:rPr>
              <a:t> qua discord </a:t>
            </a:r>
            <a:r>
              <a:rPr lang="en-US" sz="1050" dirty="0" err="1" smtClean="0">
                <a:latin typeface="Consolas" panose="020B0609020204030204" pitchFamily="49" charset="0"/>
              </a:rPr>
              <a:t>và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latin typeface="Consolas" panose="020B0609020204030204" pitchFamily="49" charset="0"/>
              </a:rPr>
              <a:t>hiệu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latin typeface="Consolas" panose="020B0609020204030204" pitchFamily="49" charset="0"/>
              </a:rPr>
              <a:t>ứng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latin typeface="Consolas" panose="020B0609020204030204" pitchFamily="49" charset="0"/>
              </a:rPr>
              <a:t>giao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latin typeface="Consolas" panose="020B0609020204030204" pitchFamily="49" charset="0"/>
              </a:rPr>
              <a:t>diện</a:t>
            </a:r>
            <a:endParaRPr sz="1050" dirty="0">
              <a:latin typeface="Consolas" panose="020B0609020204030204" pitchFamily="49" charset="0"/>
            </a:endParaRPr>
          </a:p>
        </p:txBody>
      </p:sp>
      <p:sp>
        <p:nvSpPr>
          <p:cNvPr id="328" name="Google Shape;328;p32"/>
          <p:cNvSpPr txBox="1">
            <a:spLocks noGrp="1"/>
          </p:cNvSpPr>
          <p:nvPr>
            <p:ph type="subTitle" idx="7"/>
          </p:nvPr>
        </p:nvSpPr>
        <p:spPr>
          <a:xfrm>
            <a:off x="5001669" y="3691679"/>
            <a:ext cx="2652913" cy="687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1400" dirty="0" smtClean="0"/>
              <a:t>C</a:t>
            </a:r>
            <a:r>
              <a:rPr lang="en-US" sz="1400" dirty="0"/>
              <a:t>ÁC CÔNG NGHỆ KHÁC</a:t>
            </a:r>
            <a:endParaRPr sz="1400"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subTitle" idx="8"/>
          </p:nvPr>
        </p:nvSpPr>
        <p:spPr>
          <a:xfrm>
            <a:off x="5000988" y="4096559"/>
            <a:ext cx="265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1100" dirty="0" smtClean="0">
                <a:latin typeface="Consolas" panose="020B0609020204030204" pitchFamily="49" charset="0"/>
              </a:rPr>
              <a:t>API, B</a:t>
            </a:r>
            <a:r>
              <a:rPr lang="en-US" sz="1100" dirty="0" err="1" smtClean="0">
                <a:latin typeface="Consolas" panose="020B0609020204030204" pitchFamily="49" charset="0"/>
              </a:rPr>
              <a:t>oostrap</a:t>
            </a:r>
            <a:r>
              <a:rPr lang="en-US" sz="1100" dirty="0" smtClean="0">
                <a:latin typeface="Consolas" panose="020B0609020204030204" pitchFamily="49" charset="0"/>
              </a:rPr>
              <a:t>, </a:t>
            </a:r>
            <a:r>
              <a:rPr lang="en-US" sz="1100" dirty="0" err="1" smtClean="0">
                <a:latin typeface="Consolas" panose="020B0609020204030204" pitchFamily="49" charset="0"/>
              </a:rPr>
              <a:t>Fontawesome</a:t>
            </a:r>
            <a:r>
              <a:rPr lang="en-US" sz="1100" dirty="0" smtClean="0">
                <a:latin typeface="Consolas" panose="020B0609020204030204" pitchFamily="49" charset="0"/>
              </a:rPr>
              <a:t>, Embed Spotify </a:t>
            </a:r>
            <a:r>
              <a:rPr lang="en-US" sz="1100" dirty="0" err="1" smtClean="0">
                <a:latin typeface="Consolas" panose="020B0609020204030204" pitchFamily="49" charset="0"/>
              </a:rPr>
              <a:t>và</a:t>
            </a:r>
            <a:r>
              <a:rPr lang="en-US" sz="1100" dirty="0" smtClean="0">
                <a:latin typeface="Consolas" panose="020B0609020204030204" pitchFamily="49" charset="0"/>
              </a:rPr>
              <a:t> Discord</a:t>
            </a:r>
            <a:endParaRPr sz="1100" dirty="0">
              <a:latin typeface="Consolas" panose="020B0609020204030204" pitchFamily="49" charset="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2438400" y="1025140"/>
            <a:ext cx="723813" cy="5603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ammetto One"/>
              </a:rPr>
              <a:t>01</a:t>
            </a:r>
          </a:p>
        </p:txBody>
      </p:sp>
      <p:sp>
        <p:nvSpPr>
          <p:cNvPr id="331" name="Google Shape;331;p32"/>
          <p:cNvSpPr/>
          <p:nvPr/>
        </p:nvSpPr>
        <p:spPr>
          <a:xfrm>
            <a:off x="5876435" y="1017226"/>
            <a:ext cx="879675" cy="5603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2857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ammetto One"/>
              </a:rPr>
              <a:t>02</a:t>
            </a:r>
          </a:p>
        </p:txBody>
      </p:sp>
      <p:sp>
        <p:nvSpPr>
          <p:cNvPr id="332" name="Google Shape;332;p32"/>
          <p:cNvSpPr/>
          <p:nvPr/>
        </p:nvSpPr>
        <p:spPr>
          <a:xfrm>
            <a:off x="2348887" y="2916626"/>
            <a:ext cx="915286" cy="5603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ammetto One"/>
              </a:rPr>
              <a:t>03</a:t>
            </a:r>
          </a:p>
        </p:txBody>
      </p:sp>
      <p:sp>
        <p:nvSpPr>
          <p:cNvPr id="333" name="Google Shape;333;p32"/>
          <p:cNvSpPr/>
          <p:nvPr/>
        </p:nvSpPr>
        <p:spPr>
          <a:xfrm>
            <a:off x="5857763" y="2908690"/>
            <a:ext cx="919615" cy="5603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2857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ammetto One"/>
              </a:rPr>
              <a:t>04</a:t>
            </a:r>
          </a:p>
        </p:txBody>
      </p:sp>
      <p:sp>
        <p:nvSpPr>
          <p:cNvPr id="334" name="Google Shape;334;p32"/>
          <p:cNvSpPr/>
          <p:nvPr/>
        </p:nvSpPr>
        <p:spPr>
          <a:xfrm>
            <a:off x="195750" y="35001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2"/>
          <p:cNvSpPr/>
          <p:nvPr/>
        </p:nvSpPr>
        <p:spPr>
          <a:xfrm rot="-1817197">
            <a:off x="8063839" y="785049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 rot="1147067">
            <a:off x="680804" y="564216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32"/>
          <p:cNvGrpSpPr/>
          <p:nvPr/>
        </p:nvGrpSpPr>
        <p:grpSpPr>
          <a:xfrm rot="1595748">
            <a:off x="7887264" y="2341092"/>
            <a:ext cx="128752" cy="345605"/>
            <a:chOff x="3223450" y="280100"/>
            <a:chExt cx="128750" cy="345600"/>
          </a:xfrm>
        </p:grpSpPr>
        <p:cxnSp>
          <p:nvCxnSpPr>
            <p:cNvPr id="338" name="Google Shape;338;p32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339" name="Google Shape;339;p32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1" name="Google Shape;411;p36"/>
          <p:cNvCxnSpPr>
            <a:stCxn id="412" idx="6"/>
            <a:endCxn id="413" idx="2"/>
          </p:cNvCxnSpPr>
          <p:nvPr/>
        </p:nvCxnSpPr>
        <p:spPr>
          <a:xfrm>
            <a:off x="2235000" y="1871813"/>
            <a:ext cx="75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/>
            </a:outerShdw>
          </a:effectLst>
        </p:spPr>
      </p:cxnSp>
      <p:cxnSp>
        <p:nvCxnSpPr>
          <p:cNvPr id="414" name="Google Shape;414;p36"/>
          <p:cNvCxnSpPr>
            <a:stCxn id="413" idx="6"/>
            <a:endCxn id="415" idx="2"/>
          </p:cNvCxnSpPr>
          <p:nvPr/>
        </p:nvCxnSpPr>
        <p:spPr>
          <a:xfrm>
            <a:off x="4126200" y="1871813"/>
            <a:ext cx="75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/>
            </a:outerShdw>
          </a:effectLst>
        </p:spPr>
      </p:cxnSp>
      <p:cxnSp>
        <p:nvCxnSpPr>
          <p:cNvPr id="416" name="Google Shape;416;p36"/>
          <p:cNvCxnSpPr>
            <a:stCxn id="415" idx="6"/>
            <a:endCxn id="417" idx="2"/>
          </p:cNvCxnSpPr>
          <p:nvPr/>
        </p:nvCxnSpPr>
        <p:spPr>
          <a:xfrm>
            <a:off x="6017400" y="1871813"/>
            <a:ext cx="75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/>
            </a:outerShdw>
          </a:effectLst>
        </p:spPr>
      </p:cxnSp>
      <p:sp>
        <p:nvSpPr>
          <p:cNvPr id="412" name="Google Shape;412;p36"/>
          <p:cNvSpPr/>
          <p:nvPr/>
        </p:nvSpPr>
        <p:spPr>
          <a:xfrm>
            <a:off x="1096200" y="1302413"/>
            <a:ext cx="1138800" cy="11388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6"/>
          <p:cNvSpPr/>
          <p:nvPr/>
        </p:nvSpPr>
        <p:spPr>
          <a:xfrm>
            <a:off x="2987400" y="1302413"/>
            <a:ext cx="1138800" cy="11388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6"/>
          <p:cNvSpPr/>
          <p:nvPr/>
        </p:nvSpPr>
        <p:spPr>
          <a:xfrm>
            <a:off x="4878600" y="1302413"/>
            <a:ext cx="1138800" cy="11388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6"/>
          <p:cNvSpPr/>
          <p:nvPr/>
        </p:nvSpPr>
        <p:spPr>
          <a:xfrm>
            <a:off x="6769800" y="1302413"/>
            <a:ext cx="1138800" cy="11388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NGU</a:t>
            </a:r>
            <a:r>
              <a:rPr lang="en-US" dirty="0"/>
              <a:t>ỒN GỐC VÀ </a:t>
            </a:r>
            <a:r>
              <a:rPr lang="en-US" dirty="0" smtClean="0"/>
              <a:t>Ý T</a:t>
            </a:r>
            <a:r>
              <a:rPr lang="vi-VN" dirty="0" smtClean="0"/>
              <a:t>ƯỞNG</a:t>
            </a:r>
            <a:r>
              <a:rPr lang="en-US" dirty="0"/>
              <a:t> DỰ </a:t>
            </a:r>
            <a:r>
              <a:rPr lang="en-US" dirty="0" smtClean="0"/>
              <a:t>ÁN</a:t>
            </a:r>
            <a:endParaRPr dirty="0"/>
          </a:p>
        </p:txBody>
      </p:sp>
      <p:sp>
        <p:nvSpPr>
          <p:cNvPr id="419" name="Google Shape;419;p36"/>
          <p:cNvSpPr/>
          <p:nvPr/>
        </p:nvSpPr>
        <p:spPr>
          <a:xfrm>
            <a:off x="195750" y="35001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6"/>
          <p:cNvSpPr/>
          <p:nvPr/>
        </p:nvSpPr>
        <p:spPr>
          <a:xfrm rot="-5400000">
            <a:off x="8238650" y="4285025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6"/>
          <p:cNvSpPr/>
          <p:nvPr/>
        </p:nvSpPr>
        <p:spPr>
          <a:xfrm rot="-1817197">
            <a:off x="8063839" y="785049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6"/>
          <p:cNvSpPr/>
          <p:nvPr/>
        </p:nvSpPr>
        <p:spPr>
          <a:xfrm rot="1147067">
            <a:off x="680804" y="564216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6"/>
          <p:cNvGrpSpPr/>
          <p:nvPr/>
        </p:nvGrpSpPr>
        <p:grpSpPr>
          <a:xfrm rot="1595748">
            <a:off x="8344464" y="2569692"/>
            <a:ext cx="128752" cy="345605"/>
            <a:chOff x="3223450" y="280100"/>
            <a:chExt cx="128750" cy="345600"/>
          </a:xfrm>
        </p:grpSpPr>
        <p:cxnSp>
          <p:nvCxnSpPr>
            <p:cNvPr id="424" name="Google Shape;424;p36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425" name="Google Shape;425;p36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  <p:sp>
        <p:nvSpPr>
          <p:cNvPr id="426" name="Google Shape;426;p36"/>
          <p:cNvSpPr/>
          <p:nvPr/>
        </p:nvSpPr>
        <p:spPr>
          <a:xfrm>
            <a:off x="816150" y="3632381"/>
            <a:ext cx="1698900" cy="471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6"/>
          <p:cNvSpPr txBox="1">
            <a:spLocks noGrp="1"/>
          </p:cNvSpPr>
          <p:nvPr>
            <p:ph type="subTitle" idx="4294967295"/>
          </p:nvPr>
        </p:nvSpPr>
        <p:spPr>
          <a:xfrm>
            <a:off x="916650" y="3662763"/>
            <a:ext cx="149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dirty="0" smtClean="0">
                <a:latin typeface="Candara" panose="020E0502030303020204" pitchFamily="34" charset="0"/>
                <a:ea typeface="Rammetto One"/>
                <a:cs typeface="Rammetto One"/>
                <a:sym typeface="Rammetto One"/>
              </a:rPr>
              <a:t>NGU</a:t>
            </a:r>
            <a:r>
              <a:rPr lang="en-US" dirty="0">
                <a:latin typeface="Candara" panose="020E0502030303020204" pitchFamily="34" charset="0"/>
                <a:ea typeface="Rammetto One"/>
                <a:cs typeface="Rammetto One"/>
                <a:sym typeface="Rammetto One"/>
              </a:rPr>
              <a:t>ỒN GỐC</a:t>
            </a:r>
            <a:endParaRPr dirty="0">
              <a:latin typeface="Candara" panose="020E0502030303020204" pitchFamily="34" charset="0"/>
              <a:ea typeface="Rammetto One"/>
              <a:cs typeface="Rammetto One"/>
              <a:sym typeface="Rammetto One"/>
            </a:endParaRPr>
          </a:p>
        </p:txBody>
      </p:sp>
      <p:sp>
        <p:nvSpPr>
          <p:cNvPr id="428" name="Google Shape;428;p36"/>
          <p:cNvSpPr txBox="1">
            <a:spLocks noGrp="1"/>
          </p:cNvSpPr>
          <p:nvPr>
            <p:ph type="subTitle" idx="4294967295"/>
          </p:nvPr>
        </p:nvSpPr>
        <p:spPr>
          <a:xfrm>
            <a:off x="720000" y="2694199"/>
            <a:ext cx="1891200" cy="805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Đ</a:t>
            </a:r>
            <a:r>
              <a:rPr lang="vi-VN" sz="1400" dirty="0" smtClean="0">
                <a:latin typeface="Consolas" panose="020B0609020204030204" pitchFamily="49" charset="0"/>
              </a:rPr>
              <a:t>ược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lấy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ý t</a:t>
            </a:r>
            <a:r>
              <a:rPr lang="vi-VN" sz="1400" dirty="0" smtClean="0">
                <a:latin typeface="Consolas" panose="020B0609020204030204" pitchFamily="49" charset="0"/>
              </a:rPr>
              <a:t>ưởng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từ</a:t>
            </a:r>
            <a:r>
              <a:rPr lang="en-US" sz="1400" dirty="0" smtClean="0">
                <a:latin typeface="Consolas" panose="020B0609020204030204" pitchFamily="49" charset="0"/>
              </a:rPr>
              <a:t> 1 </a:t>
            </a:r>
            <a:r>
              <a:rPr lang="en-US" sz="1400" dirty="0" err="1" smtClean="0">
                <a:latin typeface="Consolas" panose="020B0609020204030204" pitchFamily="49" charset="0"/>
              </a:rPr>
              <a:t>trang</a:t>
            </a:r>
            <a:r>
              <a:rPr lang="en-US" sz="1400" dirty="0" smtClean="0">
                <a:latin typeface="Consolas" panose="020B0609020204030204" pitchFamily="49" charset="0"/>
              </a:rPr>
              <a:t> web t</a:t>
            </a:r>
            <a:r>
              <a:rPr lang="vi-VN" sz="1400" dirty="0" smtClean="0">
                <a:latin typeface="Consolas" panose="020B0609020204030204" pitchFamily="49" charset="0"/>
              </a:rPr>
              <a:t>ươn</a:t>
            </a:r>
            <a:r>
              <a:rPr lang="en-US" sz="1400" dirty="0">
                <a:latin typeface="Consolas" panose="020B0609020204030204" pitchFamily="49" charset="0"/>
              </a:rPr>
              <a:t>g </a:t>
            </a:r>
            <a:r>
              <a:rPr lang="en-US" sz="1400" dirty="0" err="1">
                <a:latin typeface="Consolas" panose="020B0609020204030204" pitchFamily="49" charset="0"/>
              </a:rPr>
              <a:t>tự</a:t>
            </a:r>
            <a:endParaRPr sz="1400" dirty="0">
              <a:latin typeface="Consolas" panose="020B0609020204030204" pitchFamily="49" charset="0"/>
            </a:endParaRPr>
          </a:p>
        </p:txBody>
      </p:sp>
      <p:grpSp>
        <p:nvGrpSpPr>
          <p:cNvPr id="429" name="Google Shape;429;p36"/>
          <p:cNvGrpSpPr/>
          <p:nvPr/>
        </p:nvGrpSpPr>
        <p:grpSpPr>
          <a:xfrm>
            <a:off x="7126608" y="1643118"/>
            <a:ext cx="425391" cy="457481"/>
            <a:chOff x="1996126" y="1301828"/>
            <a:chExt cx="330683" cy="355602"/>
          </a:xfrm>
        </p:grpSpPr>
        <p:sp>
          <p:nvSpPr>
            <p:cNvPr id="430" name="Google Shape;430;p36"/>
            <p:cNvSpPr/>
            <p:nvPr/>
          </p:nvSpPr>
          <p:spPr>
            <a:xfrm>
              <a:off x="2002849" y="1301828"/>
              <a:ext cx="308014" cy="355602"/>
            </a:xfrm>
            <a:custGeom>
              <a:avLst/>
              <a:gdLst/>
              <a:ahLst/>
              <a:cxnLst/>
              <a:rect l="l" t="t" r="r" b="b"/>
              <a:pathLst>
                <a:path w="13424" h="15498" extrusionOk="0">
                  <a:moveTo>
                    <a:pt x="3365" y="484"/>
                  </a:moveTo>
                  <a:lnTo>
                    <a:pt x="6548" y="1050"/>
                  </a:lnTo>
                  <a:lnTo>
                    <a:pt x="5981" y="4214"/>
                  </a:lnTo>
                  <a:lnTo>
                    <a:pt x="2707" y="4214"/>
                  </a:lnTo>
                  <a:lnTo>
                    <a:pt x="3365" y="484"/>
                  </a:lnTo>
                  <a:close/>
                  <a:moveTo>
                    <a:pt x="10809" y="5658"/>
                  </a:moveTo>
                  <a:lnTo>
                    <a:pt x="11339" y="8658"/>
                  </a:lnTo>
                  <a:cubicBezTo>
                    <a:pt x="11412" y="9096"/>
                    <a:pt x="11302" y="9518"/>
                    <a:pt x="11065" y="9865"/>
                  </a:cubicBezTo>
                  <a:cubicBezTo>
                    <a:pt x="10809" y="10213"/>
                    <a:pt x="10444" y="10450"/>
                    <a:pt x="10022" y="10523"/>
                  </a:cubicBezTo>
                  <a:cubicBezTo>
                    <a:pt x="9928" y="10539"/>
                    <a:pt x="9833" y="10548"/>
                    <a:pt x="9738" y="10548"/>
                  </a:cubicBezTo>
                  <a:cubicBezTo>
                    <a:pt x="9415" y="10548"/>
                    <a:pt x="9098" y="10452"/>
                    <a:pt x="8815" y="10267"/>
                  </a:cubicBezTo>
                  <a:cubicBezTo>
                    <a:pt x="8469" y="10011"/>
                    <a:pt x="8230" y="9645"/>
                    <a:pt x="8157" y="9225"/>
                  </a:cubicBezTo>
                  <a:lnTo>
                    <a:pt x="7535" y="5658"/>
                  </a:lnTo>
                  <a:close/>
                  <a:moveTo>
                    <a:pt x="2836" y="12846"/>
                  </a:moveTo>
                  <a:lnTo>
                    <a:pt x="4189" y="13907"/>
                  </a:lnTo>
                  <a:lnTo>
                    <a:pt x="1190" y="13376"/>
                  </a:lnTo>
                  <a:lnTo>
                    <a:pt x="2836" y="12846"/>
                  </a:lnTo>
                  <a:close/>
                  <a:moveTo>
                    <a:pt x="10608" y="13834"/>
                  </a:moveTo>
                  <a:lnTo>
                    <a:pt x="12253" y="14363"/>
                  </a:lnTo>
                  <a:lnTo>
                    <a:pt x="9254" y="14895"/>
                  </a:lnTo>
                  <a:lnTo>
                    <a:pt x="10608" y="13834"/>
                  </a:lnTo>
                  <a:close/>
                  <a:moveTo>
                    <a:pt x="3175" y="1"/>
                  </a:moveTo>
                  <a:cubicBezTo>
                    <a:pt x="3135" y="1"/>
                    <a:pt x="3095" y="18"/>
                    <a:pt x="3055" y="45"/>
                  </a:cubicBezTo>
                  <a:cubicBezTo>
                    <a:pt x="3000" y="81"/>
                    <a:pt x="2982" y="118"/>
                    <a:pt x="2963" y="191"/>
                  </a:cubicBezTo>
                  <a:lnTo>
                    <a:pt x="2031" y="5439"/>
                  </a:lnTo>
                  <a:cubicBezTo>
                    <a:pt x="2012" y="5549"/>
                    <a:pt x="2104" y="5677"/>
                    <a:pt x="2232" y="5695"/>
                  </a:cubicBezTo>
                  <a:cubicBezTo>
                    <a:pt x="2243" y="5697"/>
                    <a:pt x="2255" y="5698"/>
                    <a:pt x="2267" y="5698"/>
                  </a:cubicBezTo>
                  <a:cubicBezTo>
                    <a:pt x="2367" y="5698"/>
                    <a:pt x="2472" y="5627"/>
                    <a:pt x="2488" y="5512"/>
                  </a:cubicBezTo>
                  <a:lnTo>
                    <a:pt x="2634" y="4671"/>
                  </a:lnTo>
                  <a:lnTo>
                    <a:pt x="5908" y="4671"/>
                  </a:lnTo>
                  <a:lnTo>
                    <a:pt x="5267" y="8238"/>
                  </a:lnTo>
                  <a:cubicBezTo>
                    <a:pt x="5138" y="9015"/>
                    <a:pt x="4463" y="9563"/>
                    <a:pt x="3700" y="9563"/>
                  </a:cubicBezTo>
                  <a:cubicBezTo>
                    <a:pt x="3602" y="9563"/>
                    <a:pt x="3502" y="9554"/>
                    <a:pt x="3402" y="9535"/>
                  </a:cubicBezTo>
                  <a:cubicBezTo>
                    <a:pt x="2982" y="9462"/>
                    <a:pt x="2616" y="9225"/>
                    <a:pt x="2378" y="8877"/>
                  </a:cubicBezTo>
                  <a:cubicBezTo>
                    <a:pt x="2122" y="8530"/>
                    <a:pt x="2031" y="8091"/>
                    <a:pt x="2104" y="7670"/>
                  </a:cubicBezTo>
                  <a:lnTo>
                    <a:pt x="2305" y="6555"/>
                  </a:lnTo>
                  <a:cubicBezTo>
                    <a:pt x="2324" y="6426"/>
                    <a:pt x="2251" y="6317"/>
                    <a:pt x="2122" y="6299"/>
                  </a:cubicBezTo>
                  <a:cubicBezTo>
                    <a:pt x="2108" y="6297"/>
                    <a:pt x="2095" y="6296"/>
                    <a:pt x="2082" y="6296"/>
                  </a:cubicBezTo>
                  <a:cubicBezTo>
                    <a:pt x="1972" y="6296"/>
                    <a:pt x="1881" y="6367"/>
                    <a:pt x="1848" y="6482"/>
                  </a:cubicBezTo>
                  <a:lnTo>
                    <a:pt x="1665" y="7597"/>
                  </a:lnTo>
                  <a:cubicBezTo>
                    <a:pt x="1556" y="8145"/>
                    <a:pt x="1683" y="8694"/>
                    <a:pt x="1995" y="9133"/>
                  </a:cubicBezTo>
                  <a:cubicBezTo>
                    <a:pt x="2268" y="9518"/>
                    <a:pt x="2653" y="9810"/>
                    <a:pt x="3109" y="9938"/>
                  </a:cubicBezTo>
                  <a:lnTo>
                    <a:pt x="2670" y="12425"/>
                  </a:lnTo>
                  <a:lnTo>
                    <a:pt x="166" y="13212"/>
                  </a:lnTo>
                  <a:cubicBezTo>
                    <a:pt x="74" y="13249"/>
                    <a:pt x="0" y="13339"/>
                    <a:pt x="19" y="13449"/>
                  </a:cubicBezTo>
                  <a:cubicBezTo>
                    <a:pt x="19" y="13559"/>
                    <a:pt x="93" y="13632"/>
                    <a:pt x="202" y="13651"/>
                  </a:cubicBezTo>
                  <a:lnTo>
                    <a:pt x="5011" y="14510"/>
                  </a:lnTo>
                  <a:lnTo>
                    <a:pt x="5067" y="14510"/>
                  </a:lnTo>
                  <a:cubicBezTo>
                    <a:pt x="5140" y="14510"/>
                    <a:pt x="5231" y="14456"/>
                    <a:pt x="5267" y="14382"/>
                  </a:cubicBezTo>
                  <a:cubicBezTo>
                    <a:pt x="5304" y="14273"/>
                    <a:pt x="5286" y="14163"/>
                    <a:pt x="5194" y="14107"/>
                  </a:cubicBezTo>
                  <a:lnTo>
                    <a:pt x="3109" y="12498"/>
                  </a:lnTo>
                  <a:lnTo>
                    <a:pt x="3548" y="10011"/>
                  </a:lnTo>
                  <a:lnTo>
                    <a:pt x="3695" y="10011"/>
                  </a:lnTo>
                  <a:cubicBezTo>
                    <a:pt x="4665" y="10011"/>
                    <a:pt x="5542" y="9316"/>
                    <a:pt x="5725" y="8311"/>
                  </a:cubicBezTo>
                  <a:lnTo>
                    <a:pt x="6640" y="3154"/>
                  </a:lnTo>
                  <a:lnTo>
                    <a:pt x="7718" y="9298"/>
                  </a:lnTo>
                  <a:cubicBezTo>
                    <a:pt x="7883" y="10303"/>
                    <a:pt x="8761" y="11017"/>
                    <a:pt x="9749" y="11017"/>
                  </a:cubicBezTo>
                  <a:cubicBezTo>
                    <a:pt x="9785" y="11017"/>
                    <a:pt x="9839" y="10998"/>
                    <a:pt x="9876" y="10998"/>
                  </a:cubicBezTo>
                  <a:lnTo>
                    <a:pt x="10315" y="13486"/>
                  </a:lnTo>
                  <a:lnTo>
                    <a:pt x="8230" y="15095"/>
                  </a:lnTo>
                  <a:cubicBezTo>
                    <a:pt x="8157" y="15168"/>
                    <a:pt x="8120" y="15278"/>
                    <a:pt x="8176" y="15370"/>
                  </a:cubicBezTo>
                  <a:cubicBezTo>
                    <a:pt x="8212" y="15443"/>
                    <a:pt x="8286" y="15497"/>
                    <a:pt x="8376" y="15497"/>
                  </a:cubicBezTo>
                  <a:lnTo>
                    <a:pt x="8413" y="15497"/>
                  </a:lnTo>
                  <a:lnTo>
                    <a:pt x="13241" y="14656"/>
                  </a:lnTo>
                  <a:cubicBezTo>
                    <a:pt x="13333" y="14639"/>
                    <a:pt x="13424" y="14546"/>
                    <a:pt x="13424" y="14437"/>
                  </a:cubicBezTo>
                  <a:cubicBezTo>
                    <a:pt x="13424" y="14346"/>
                    <a:pt x="13370" y="14236"/>
                    <a:pt x="13260" y="14217"/>
                  </a:cubicBezTo>
                  <a:lnTo>
                    <a:pt x="10773" y="13412"/>
                  </a:lnTo>
                  <a:lnTo>
                    <a:pt x="10334" y="10925"/>
                  </a:lnTo>
                  <a:cubicBezTo>
                    <a:pt x="10773" y="10798"/>
                    <a:pt x="11156" y="10523"/>
                    <a:pt x="11431" y="10121"/>
                  </a:cubicBezTo>
                  <a:cubicBezTo>
                    <a:pt x="11760" y="9682"/>
                    <a:pt x="11870" y="9133"/>
                    <a:pt x="11778" y="8584"/>
                  </a:cubicBezTo>
                  <a:lnTo>
                    <a:pt x="10937" y="3849"/>
                  </a:lnTo>
                  <a:cubicBezTo>
                    <a:pt x="10921" y="3733"/>
                    <a:pt x="10832" y="3663"/>
                    <a:pt x="10721" y="3663"/>
                  </a:cubicBezTo>
                  <a:cubicBezTo>
                    <a:pt x="10708" y="3663"/>
                    <a:pt x="10694" y="3664"/>
                    <a:pt x="10681" y="3666"/>
                  </a:cubicBezTo>
                  <a:cubicBezTo>
                    <a:pt x="10553" y="3683"/>
                    <a:pt x="10480" y="3812"/>
                    <a:pt x="10498" y="3922"/>
                  </a:cubicBezTo>
                  <a:lnTo>
                    <a:pt x="10717" y="5202"/>
                  </a:lnTo>
                  <a:lnTo>
                    <a:pt x="7462" y="5202"/>
                  </a:lnTo>
                  <a:lnTo>
                    <a:pt x="6896" y="2037"/>
                  </a:lnTo>
                  <a:lnTo>
                    <a:pt x="10059" y="1471"/>
                  </a:lnTo>
                  <a:lnTo>
                    <a:pt x="10315" y="2879"/>
                  </a:lnTo>
                  <a:cubicBezTo>
                    <a:pt x="10332" y="2994"/>
                    <a:pt x="10422" y="3064"/>
                    <a:pt x="10531" y="3064"/>
                  </a:cubicBezTo>
                  <a:cubicBezTo>
                    <a:pt x="10544" y="3064"/>
                    <a:pt x="10558" y="3063"/>
                    <a:pt x="10571" y="3061"/>
                  </a:cubicBezTo>
                  <a:cubicBezTo>
                    <a:pt x="10700" y="3044"/>
                    <a:pt x="10773" y="2915"/>
                    <a:pt x="10754" y="2805"/>
                  </a:cubicBezTo>
                  <a:lnTo>
                    <a:pt x="10480" y="1178"/>
                  </a:lnTo>
                  <a:cubicBezTo>
                    <a:pt x="10461" y="1123"/>
                    <a:pt x="10425" y="1069"/>
                    <a:pt x="10370" y="1032"/>
                  </a:cubicBezTo>
                  <a:cubicBezTo>
                    <a:pt x="10344" y="1005"/>
                    <a:pt x="10298" y="988"/>
                    <a:pt x="10253" y="988"/>
                  </a:cubicBezTo>
                  <a:cubicBezTo>
                    <a:pt x="10236" y="988"/>
                    <a:pt x="10220" y="990"/>
                    <a:pt x="10205" y="996"/>
                  </a:cubicBezTo>
                  <a:lnTo>
                    <a:pt x="6913" y="1581"/>
                  </a:lnTo>
                  <a:lnTo>
                    <a:pt x="7023" y="903"/>
                  </a:lnTo>
                  <a:cubicBezTo>
                    <a:pt x="7042" y="776"/>
                    <a:pt x="6969" y="666"/>
                    <a:pt x="6840" y="630"/>
                  </a:cubicBezTo>
                  <a:lnTo>
                    <a:pt x="3219" y="8"/>
                  </a:lnTo>
                  <a:cubicBezTo>
                    <a:pt x="3205" y="3"/>
                    <a:pt x="3190" y="1"/>
                    <a:pt x="3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2195472" y="1447597"/>
              <a:ext cx="13859" cy="10532"/>
            </a:xfrm>
            <a:custGeom>
              <a:avLst/>
              <a:gdLst/>
              <a:ahLst/>
              <a:cxnLst/>
              <a:rect l="l" t="t" r="r" b="b"/>
              <a:pathLst>
                <a:path w="604" h="459" extrusionOk="0">
                  <a:moveTo>
                    <a:pt x="220" y="0"/>
                  </a:moveTo>
                  <a:cubicBezTo>
                    <a:pt x="91" y="0"/>
                    <a:pt x="0" y="110"/>
                    <a:pt x="0" y="239"/>
                  </a:cubicBezTo>
                  <a:cubicBezTo>
                    <a:pt x="0" y="366"/>
                    <a:pt x="91" y="458"/>
                    <a:pt x="220" y="458"/>
                  </a:cubicBezTo>
                  <a:lnTo>
                    <a:pt x="384" y="458"/>
                  </a:lnTo>
                  <a:cubicBezTo>
                    <a:pt x="512" y="458"/>
                    <a:pt x="603" y="366"/>
                    <a:pt x="603" y="239"/>
                  </a:cubicBezTo>
                  <a:cubicBezTo>
                    <a:pt x="603" y="110"/>
                    <a:pt x="512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2224406" y="1466045"/>
              <a:ext cx="14295" cy="10532"/>
            </a:xfrm>
            <a:custGeom>
              <a:avLst/>
              <a:gdLst/>
              <a:ahLst/>
              <a:cxnLst/>
              <a:rect l="l" t="t" r="r" b="b"/>
              <a:pathLst>
                <a:path w="623" h="459" extrusionOk="0">
                  <a:moveTo>
                    <a:pt x="239" y="1"/>
                  </a:moveTo>
                  <a:cubicBezTo>
                    <a:pt x="110" y="1"/>
                    <a:pt x="1" y="93"/>
                    <a:pt x="1" y="220"/>
                  </a:cubicBezTo>
                  <a:cubicBezTo>
                    <a:pt x="1" y="349"/>
                    <a:pt x="110" y="459"/>
                    <a:pt x="239" y="459"/>
                  </a:cubicBezTo>
                  <a:lnTo>
                    <a:pt x="385" y="459"/>
                  </a:lnTo>
                  <a:cubicBezTo>
                    <a:pt x="513" y="459"/>
                    <a:pt x="622" y="349"/>
                    <a:pt x="622" y="220"/>
                  </a:cubicBezTo>
                  <a:cubicBezTo>
                    <a:pt x="622" y="93"/>
                    <a:pt x="513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2205109" y="1488302"/>
              <a:ext cx="14295" cy="10509"/>
            </a:xfrm>
            <a:custGeom>
              <a:avLst/>
              <a:gdLst/>
              <a:ahLst/>
              <a:cxnLst/>
              <a:rect l="l" t="t" r="r" b="b"/>
              <a:pathLst>
                <a:path w="623" h="458" extrusionOk="0">
                  <a:moveTo>
                    <a:pt x="239" y="1"/>
                  </a:moveTo>
                  <a:cubicBezTo>
                    <a:pt x="110" y="1"/>
                    <a:pt x="0" y="111"/>
                    <a:pt x="0" y="238"/>
                  </a:cubicBezTo>
                  <a:cubicBezTo>
                    <a:pt x="0" y="367"/>
                    <a:pt x="110" y="457"/>
                    <a:pt x="239" y="457"/>
                  </a:cubicBezTo>
                  <a:lnTo>
                    <a:pt x="385" y="457"/>
                  </a:lnTo>
                  <a:cubicBezTo>
                    <a:pt x="512" y="457"/>
                    <a:pt x="622" y="367"/>
                    <a:pt x="622" y="238"/>
                  </a:cubicBezTo>
                  <a:cubicBezTo>
                    <a:pt x="622" y="111"/>
                    <a:pt x="512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2224406" y="1513886"/>
              <a:ext cx="14295" cy="10096"/>
            </a:xfrm>
            <a:custGeom>
              <a:avLst/>
              <a:gdLst/>
              <a:ahLst/>
              <a:cxnLst/>
              <a:rect l="l" t="t" r="r" b="b"/>
              <a:pathLst>
                <a:path w="623" h="440" extrusionOk="0">
                  <a:moveTo>
                    <a:pt x="239" y="1"/>
                  </a:moveTo>
                  <a:cubicBezTo>
                    <a:pt x="110" y="1"/>
                    <a:pt x="1" y="93"/>
                    <a:pt x="1" y="220"/>
                  </a:cubicBezTo>
                  <a:cubicBezTo>
                    <a:pt x="1" y="349"/>
                    <a:pt x="110" y="440"/>
                    <a:pt x="239" y="440"/>
                  </a:cubicBezTo>
                  <a:lnTo>
                    <a:pt x="385" y="440"/>
                  </a:lnTo>
                  <a:cubicBezTo>
                    <a:pt x="513" y="440"/>
                    <a:pt x="622" y="349"/>
                    <a:pt x="622" y="220"/>
                  </a:cubicBezTo>
                  <a:cubicBezTo>
                    <a:pt x="622" y="93"/>
                    <a:pt x="513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2101880" y="1423689"/>
              <a:ext cx="14295" cy="10509"/>
            </a:xfrm>
            <a:custGeom>
              <a:avLst/>
              <a:gdLst/>
              <a:ahLst/>
              <a:cxnLst/>
              <a:rect l="l" t="t" r="r" b="b"/>
              <a:pathLst>
                <a:path w="623" h="458" extrusionOk="0">
                  <a:moveTo>
                    <a:pt x="239" y="1"/>
                  </a:moveTo>
                  <a:cubicBezTo>
                    <a:pt x="110" y="1"/>
                    <a:pt x="0" y="110"/>
                    <a:pt x="0" y="238"/>
                  </a:cubicBezTo>
                  <a:cubicBezTo>
                    <a:pt x="0" y="366"/>
                    <a:pt x="110" y="457"/>
                    <a:pt x="239" y="457"/>
                  </a:cubicBezTo>
                  <a:lnTo>
                    <a:pt x="385" y="457"/>
                  </a:lnTo>
                  <a:cubicBezTo>
                    <a:pt x="512" y="457"/>
                    <a:pt x="622" y="366"/>
                    <a:pt x="622" y="238"/>
                  </a:cubicBezTo>
                  <a:cubicBezTo>
                    <a:pt x="622" y="110"/>
                    <a:pt x="512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2072946" y="1442160"/>
              <a:ext cx="13859" cy="10486"/>
            </a:xfrm>
            <a:custGeom>
              <a:avLst/>
              <a:gdLst/>
              <a:ahLst/>
              <a:cxnLst/>
              <a:rect l="l" t="t" r="r" b="b"/>
              <a:pathLst>
                <a:path w="604" h="457" extrusionOk="0">
                  <a:moveTo>
                    <a:pt x="220" y="0"/>
                  </a:moveTo>
                  <a:cubicBezTo>
                    <a:pt x="110" y="0"/>
                    <a:pt x="0" y="110"/>
                    <a:pt x="0" y="220"/>
                  </a:cubicBezTo>
                  <a:cubicBezTo>
                    <a:pt x="0" y="347"/>
                    <a:pt x="110" y="457"/>
                    <a:pt x="220" y="457"/>
                  </a:cubicBezTo>
                  <a:lnTo>
                    <a:pt x="384" y="457"/>
                  </a:lnTo>
                  <a:cubicBezTo>
                    <a:pt x="512" y="457"/>
                    <a:pt x="603" y="347"/>
                    <a:pt x="603" y="220"/>
                  </a:cubicBezTo>
                  <a:cubicBezTo>
                    <a:pt x="603" y="110"/>
                    <a:pt x="512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2092243" y="1464370"/>
              <a:ext cx="13859" cy="10532"/>
            </a:xfrm>
            <a:custGeom>
              <a:avLst/>
              <a:gdLst/>
              <a:ahLst/>
              <a:cxnLst/>
              <a:rect l="l" t="t" r="r" b="b"/>
              <a:pathLst>
                <a:path w="604" h="459" extrusionOk="0">
                  <a:moveTo>
                    <a:pt x="220" y="1"/>
                  </a:moveTo>
                  <a:cubicBezTo>
                    <a:pt x="110" y="1"/>
                    <a:pt x="0" y="111"/>
                    <a:pt x="0" y="239"/>
                  </a:cubicBezTo>
                  <a:cubicBezTo>
                    <a:pt x="0" y="367"/>
                    <a:pt x="110" y="459"/>
                    <a:pt x="220" y="459"/>
                  </a:cubicBezTo>
                  <a:lnTo>
                    <a:pt x="384" y="459"/>
                  </a:lnTo>
                  <a:cubicBezTo>
                    <a:pt x="513" y="459"/>
                    <a:pt x="603" y="367"/>
                    <a:pt x="603" y="239"/>
                  </a:cubicBezTo>
                  <a:cubicBezTo>
                    <a:pt x="603" y="111"/>
                    <a:pt x="513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2072946" y="1490000"/>
              <a:ext cx="13859" cy="10486"/>
            </a:xfrm>
            <a:custGeom>
              <a:avLst/>
              <a:gdLst/>
              <a:ahLst/>
              <a:cxnLst/>
              <a:rect l="l" t="t" r="r" b="b"/>
              <a:pathLst>
                <a:path w="604" h="457" extrusionOk="0">
                  <a:moveTo>
                    <a:pt x="220" y="0"/>
                  </a:moveTo>
                  <a:cubicBezTo>
                    <a:pt x="110" y="0"/>
                    <a:pt x="0" y="91"/>
                    <a:pt x="0" y="220"/>
                  </a:cubicBezTo>
                  <a:cubicBezTo>
                    <a:pt x="0" y="347"/>
                    <a:pt x="110" y="457"/>
                    <a:pt x="220" y="457"/>
                  </a:cubicBezTo>
                  <a:lnTo>
                    <a:pt x="384" y="457"/>
                  </a:lnTo>
                  <a:cubicBezTo>
                    <a:pt x="512" y="457"/>
                    <a:pt x="603" y="347"/>
                    <a:pt x="603" y="220"/>
                  </a:cubicBezTo>
                  <a:cubicBezTo>
                    <a:pt x="603" y="91"/>
                    <a:pt x="512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272682" y="1367451"/>
              <a:ext cx="54127" cy="64659"/>
            </a:xfrm>
            <a:custGeom>
              <a:avLst/>
              <a:gdLst/>
              <a:ahLst/>
              <a:cxnLst/>
              <a:rect l="l" t="t" r="r" b="b"/>
              <a:pathLst>
                <a:path w="2359" h="2818" extrusionOk="0">
                  <a:moveTo>
                    <a:pt x="1171" y="842"/>
                  </a:moveTo>
                  <a:lnTo>
                    <a:pt x="1244" y="1025"/>
                  </a:lnTo>
                  <a:cubicBezTo>
                    <a:pt x="1317" y="1189"/>
                    <a:pt x="1444" y="1318"/>
                    <a:pt x="1591" y="1391"/>
                  </a:cubicBezTo>
                  <a:lnTo>
                    <a:pt x="1610" y="1408"/>
                  </a:lnTo>
                  <a:lnTo>
                    <a:pt x="1591" y="1427"/>
                  </a:lnTo>
                  <a:cubicBezTo>
                    <a:pt x="1444" y="1501"/>
                    <a:pt x="1317" y="1628"/>
                    <a:pt x="1244" y="1793"/>
                  </a:cubicBezTo>
                  <a:lnTo>
                    <a:pt x="1171" y="1976"/>
                  </a:lnTo>
                  <a:lnTo>
                    <a:pt x="1098" y="1793"/>
                  </a:lnTo>
                  <a:cubicBezTo>
                    <a:pt x="1025" y="1628"/>
                    <a:pt x="915" y="1501"/>
                    <a:pt x="768" y="1427"/>
                  </a:cubicBezTo>
                  <a:lnTo>
                    <a:pt x="732" y="1408"/>
                  </a:lnTo>
                  <a:lnTo>
                    <a:pt x="768" y="1391"/>
                  </a:lnTo>
                  <a:cubicBezTo>
                    <a:pt x="915" y="1318"/>
                    <a:pt x="1025" y="1189"/>
                    <a:pt x="1098" y="1025"/>
                  </a:cubicBezTo>
                  <a:lnTo>
                    <a:pt x="1171" y="842"/>
                  </a:lnTo>
                  <a:close/>
                  <a:moveTo>
                    <a:pt x="1171" y="1"/>
                  </a:moveTo>
                  <a:cubicBezTo>
                    <a:pt x="1079" y="1"/>
                    <a:pt x="1006" y="55"/>
                    <a:pt x="969" y="147"/>
                  </a:cubicBezTo>
                  <a:lnTo>
                    <a:pt x="676" y="860"/>
                  </a:lnTo>
                  <a:cubicBezTo>
                    <a:pt x="659" y="915"/>
                    <a:pt x="603" y="970"/>
                    <a:pt x="549" y="989"/>
                  </a:cubicBezTo>
                  <a:lnTo>
                    <a:pt x="128" y="1208"/>
                  </a:lnTo>
                  <a:cubicBezTo>
                    <a:pt x="55" y="1245"/>
                    <a:pt x="0" y="1318"/>
                    <a:pt x="0" y="1408"/>
                  </a:cubicBezTo>
                  <a:cubicBezTo>
                    <a:pt x="0" y="1501"/>
                    <a:pt x="55" y="1574"/>
                    <a:pt x="128" y="1610"/>
                  </a:cubicBezTo>
                  <a:lnTo>
                    <a:pt x="549" y="1830"/>
                  </a:lnTo>
                  <a:cubicBezTo>
                    <a:pt x="603" y="1847"/>
                    <a:pt x="659" y="1903"/>
                    <a:pt x="676" y="1957"/>
                  </a:cubicBezTo>
                  <a:lnTo>
                    <a:pt x="969" y="2671"/>
                  </a:lnTo>
                  <a:cubicBezTo>
                    <a:pt x="1006" y="2762"/>
                    <a:pt x="1079" y="2817"/>
                    <a:pt x="1171" y="2817"/>
                  </a:cubicBezTo>
                  <a:cubicBezTo>
                    <a:pt x="1262" y="2817"/>
                    <a:pt x="1354" y="2762"/>
                    <a:pt x="1390" y="2671"/>
                  </a:cubicBezTo>
                  <a:lnTo>
                    <a:pt x="1683" y="1957"/>
                  </a:lnTo>
                  <a:cubicBezTo>
                    <a:pt x="1700" y="1903"/>
                    <a:pt x="1737" y="1847"/>
                    <a:pt x="1793" y="1830"/>
                  </a:cubicBezTo>
                  <a:lnTo>
                    <a:pt x="2232" y="1610"/>
                  </a:lnTo>
                  <a:cubicBezTo>
                    <a:pt x="2305" y="1574"/>
                    <a:pt x="2359" y="1501"/>
                    <a:pt x="2359" y="1408"/>
                  </a:cubicBezTo>
                  <a:cubicBezTo>
                    <a:pt x="2359" y="1318"/>
                    <a:pt x="2305" y="1245"/>
                    <a:pt x="2232" y="1208"/>
                  </a:cubicBezTo>
                  <a:lnTo>
                    <a:pt x="1793" y="989"/>
                  </a:lnTo>
                  <a:cubicBezTo>
                    <a:pt x="1737" y="970"/>
                    <a:pt x="1700" y="915"/>
                    <a:pt x="1683" y="860"/>
                  </a:cubicBezTo>
                  <a:lnTo>
                    <a:pt x="1390" y="147"/>
                  </a:lnTo>
                  <a:cubicBezTo>
                    <a:pt x="1354" y="55"/>
                    <a:pt x="1262" y="1"/>
                    <a:pt x="1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1996126" y="1502987"/>
              <a:ext cx="53737" cy="64636"/>
            </a:xfrm>
            <a:custGeom>
              <a:avLst/>
              <a:gdLst/>
              <a:ahLst/>
              <a:cxnLst/>
              <a:rect l="l" t="t" r="r" b="b"/>
              <a:pathLst>
                <a:path w="2342" h="2817" extrusionOk="0">
                  <a:moveTo>
                    <a:pt x="1171" y="842"/>
                  </a:moveTo>
                  <a:lnTo>
                    <a:pt x="1244" y="1024"/>
                  </a:lnTo>
                  <a:cubicBezTo>
                    <a:pt x="1318" y="1190"/>
                    <a:pt x="1427" y="1317"/>
                    <a:pt x="1593" y="1390"/>
                  </a:cubicBezTo>
                  <a:lnTo>
                    <a:pt x="1610" y="1409"/>
                  </a:lnTo>
                  <a:lnTo>
                    <a:pt x="1593" y="1427"/>
                  </a:lnTo>
                  <a:cubicBezTo>
                    <a:pt x="1427" y="1500"/>
                    <a:pt x="1318" y="1629"/>
                    <a:pt x="1244" y="1793"/>
                  </a:cubicBezTo>
                  <a:lnTo>
                    <a:pt x="1171" y="1975"/>
                  </a:lnTo>
                  <a:lnTo>
                    <a:pt x="1098" y="1793"/>
                  </a:lnTo>
                  <a:cubicBezTo>
                    <a:pt x="1025" y="1629"/>
                    <a:pt x="915" y="1500"/>
                    <a:pt x="751" y="1427"/>
                  </a:cubicBezTo>
                  <a:lnTo>
                    <a:pt x="732" y="1409"/>
                  </a:lnTo>
                  <a:lnTo>
                    <a:pt x="751" y="1390"/>
                  </a:lnTo>
                  <a:cubicBezTo>
                    <a:pt x="915" y="1317"/>
                    <a:pt x="1025" y="1190"/>
                    <a:pt x="1098" y="1024"/>
                  </a:cubicBezTo>
                  <a:lnTo>
                    <a:pt x="1171" y="842"/>
                  </a:lnTo>
                  <a:close/>
                  <a:moveTo>
                    <a:pt x="1171" y="0"/>
                  </a:moveTo>
                  <a:cubicBezTo>
                    <a:pt x="1081" y="0"/>
                    <a:pt x="988" y="56"/>
                    <a:pt x="971" y="129"/>
                  </a:cubicBezTo>
                  <a:lnTo>
                    <a:pt x="678" y="861"/>
                  </a:lnTo>
                  <a:cubicBezTo>
                    <a:pt x="659" y="915"/>
                    <a:pt x="605" y="970"/>
                    <a:pt x="549" y="988"/>
                  </a:cubicBezTo>
                  <a:lnTo>
                    <a:pt x="130" y="1207"/>
                  </a:lnTo>
                  <a:cubicBezTo>
                    <a:pt x="37" y="1244"/>
                    <a:pt x="1" y="1317"/>
                    <a:pt x="1" y="1409"/>
                  </a:cubicBezTo>
                  <a:cubicBezTo>
                    <a:pt x="1" y="1500"/>
                    <a:pt x="37" y="1573"/>
                    <a:pt x="130" y="1610"/>
                  </a:cubicBezTo>
                  <a:lnTo>
                    <a:pt x="549" y="1829"/>
                  </a:lnTo>
                  <a:cubicBezTo>
                    <a:pt x="605" y="1848"/>
                    <a:pt x="659" y="1902"/>
                    <a:pt x="678" y="1958"/>
                  </a:cubicBezTo>
                  <a:lnTo>
                    <a:pt x="971" y="2670"/>
                  </a:lnTo>
                  <a:cubicBezTo>
                    <a:pt x="988" y="2763"/>
                    <a:pt x="1081" y="2817"/>
                    <a:pt x="1171" y="2817"/>
                  </a:cubicBezTo>
                  <a:cubicBezTo>
                    <a:pt x="1263" y="2817"/>
                    <a:pt x="1354" y="2763"/>
                    <a:pt x="1391" y="2670"/>
                  </a:cubicBezTo>
                  <a:lnTo>
                    <a:pt x="1666" y="1958"/>
                  </a:lnTo>
                  <a:cubicBezTo>
                    <a:pt x="1702" y="1902"/>
                    <a:pt x="1739" y="1848"/>
                    <a:pt x="1793" y="1829"/>
                  </a:cubicBezTo>
                  <a:lnTo>
                    <a:pt x="2214" y="1610"/>
                  </a:lnTo>
                  <a:cubicBezTo>
                    <a:pt x="2305" y="1573"/>
                    <a:pt x="2342" y="1500"/>
                    <a:pt x="2342" y="1409"/>
                  </a:cubicBezTo>
                  <a:cubicBezTo>
                    <a:pt x="2342" y="1317"/>
                    <a:pt x="2305" y="1244"/>
                    <a:pt x="2214" y="1207"/>
                  </a:cubicBezTo>
                  <a:lnTo>
                    <a:pt x="1793" y="988"/>
                  </a:lnTo>
                  <a:cubicBezTo>
                    <a:pt x="1739" y="970"/>
                    <a:pt x="1702" y="915"/>
                    <a:pt x="1666" y="861"/>
                  </a:cubicBezTo>
                  <a:lnTo>
                    <a:pt x="1391" y="129"/>
                  </a:lnTo>
                  <a:cubicBezTo>
                    <a:pt x="1354" y="56"/>
                    <a:pt x="1263" y="0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36"/>
          <p:cNvGrpSpPr/>
          <p:nvPr/>
        </p:nvGrpSpPr>
        <p:grpSpPr>
          <a:xfrm>
            <a:off x="1500163" y="1635383"/>
            <a:ext cx="330668" cy="472788"/>
            <a:chOff x="3414448" y="1301576"/>
            <a:chExt cx="248884" cy="355854"/>
          </a:xfrm>
        </p:grpSpPr>
        <p:sp>
          <p:nvSpPr>
            <p:cNvPr id="450" name="Google Shape;450;p36"/>
            <p:cNvSpPr/>
            <p:nvPr/>
          </p:nvSpPr>
          <p:spPr>
            <a:xfrm>
              <a:off x="3414448" y="1301576"/>
              <a:ext cx="248884" cy="355854"/>
            </a:xfrm>
            <a:custGeom>
              <a:avLst/>
              <a:gdLst/>
              <a:ahLst/>
              <a:cxnLst/>
              <a:rect l="l" t="t" r="r" b="b"/>
              <a:pathLst>
                <a:path w="10847" h="15509" extrusionOk="0">
                  <a:moveTo>
                    <a:pt x="5433" y="458"/>
                  </a:moveTo>
                  <a:cubicBezTo>
                    <a:pt x="6055" y="458"/>
                    <a:pt x="6567" y="897"/>
                    <a:pt x="6694" y="1482"/>
                  </a:cubicBezTo>
                  <a:cubicBezTo>
                    <a:pt x="6292" y="1336"/>
                    <a:pt x="5872" y="1263"/>
                    <a:pt x="5433" y="1263"/>
                  </a:cubicBezTo>
                  <a:cubicBezTo>
                    <a:pt x="4975" y="1263"/>
                    <a:pt x="4555" y="1336"/>
                    <a:pt x="4153" y="1482"/>
                  </a:cubicBezTo>
                  <a:cubicBezTo>
                    <a:pt x="4280" y="897"/>
                    <a:pt x="4792" y="458"/>
                    <a:pt x="5433" y="458"/>
                  </a:cubicBezTo>
                  <a:close/>
                  <a:moveTo>
                    <a:pt x="7462" y="2451"/>
                  </a:moveTo>
                  <a:cubicBezTo>
                    <a:pt x="8176" y="3036"/>
                    <a:pt x="8615" y="3914"/>
                    <a:pt x="8615" y="4920"/>
                  </a:cubicBezTo>
                  <a:lnTo>
                    <a:pt x="8615" y="5486"/>
                  </a:lnTo>
                  <a:cubicBezTo>
                    <a:pt x="8542" y="5450"/>
                    <a:pt x="8450" y="5432"/>
                    <a:pt x="8359" y="5432"/>
                  </a:cubicBezTo>
                  <a:lnTo>
                    <a:pt x="7901" y="5432"/>
                  </a:lnTo>
                  <a:lnTo>
                    <a:pt x="7664" y="5359"/>
                  </a:lnTo>
                  <a:cubicBezTo>
                    <a:pt x="7262" y="5230"/>
                    <a:pt x="7006" y="4865"/>
                    <a:pt x="7006" y="4445"/>
                  </a:cubicBezTo>
                  <a:lnTo>
                    <a:pt x="7006" y="4116"/>
                  </a:lnTo>
                  <a:cubicBezTo>
                    <a:pt x="7079" y="3987"/>
                    <a:pt x="7243" y="3750"/>
                    <a:pt x="7372" y="3421"/>
                  </a:cubicBezTo>
                  <a:cubicBezTo>
                    <a:pt x="7481" y="3091"/>
                    <a:pt x="7499" y="2762"/>
                    <a:pt x="7462" y="2451"/>
                  </a:cubicBezTo>
                  <a:close/>
                  <a:moveTo>
                    <a:pt x="5433" y="1719"/>
                  </a:moveTo>
                  <a:cubicBezTo>
                    <a:pt x="5945" y="1719"/>
                    <a:pt x="6421" y="1848"/>
                    <a:pt x="6859" y="2048"/>
                  </a:cubicBezTo>
                  <a:cubicBezTo>
                    <a:pt x="7262" y="2853"/>
                    <a:pt x="6823" y="3567"/>
                    <a:pt x="6658" y="3804"/>
                  </a:cubicBezTo>
                  <a:lnTo>
                    <a:pt x="6347" y="3804"/>
                  </a:lnTo>
                  <a:cubicBezTo>
                    <a:pt x="5707" y="3804"/>
                    <a:pt x="5195" y="4316"/>
                    <a:pt x="5195" y="4938"/>
                  </a:cubicBezTo>
                  <a:lnTo>
                    <a:pt x="5195" y="5249"/>
                  </a:lnTo>
                  <a:cubicBezTo>
                    <a:pt x="5195" y="5706"/>
                    <a:pt x="4829" y="6072"/>
                    <a:pt x="4390" y="6072"/>
                  </a:cubicBezTo>
                  <a:lnTo>
                    <a:pt x="4134" y="6072"/>
                  </a:lnTo>
                  <a:cubicBezTo>
                    <a:pt x="3897" y="6072"/>
                    <a:pt x="3677" y="6164"/>
                    <a:pt x="3512" y="6347"/>
                  </a:cubicBezTo>
                  <a:lnTo>
                    <a:pt x="3202" y="6693"/>
                  </a:lnTo>
                  <a:lnTo>
                    <a:pt x="3202" y="5652"/>
                  </a:lnTo>
                  <a:cubicBezTo>
                    <a:pt x="3202" y="5523"/>
                    <a:pt x="3110" y="5432"/>
                    <a:pt x="2982" y="5432"/>
                  </a:cubicBezTo>
                  <a:lnTo>
                    <a:pt x="2488" y="5432"/>
                  </a:lnTo>
                  <a:cubicBezTo>
                    <a:pt x="2397" y="5432"/>
                    <a:pt x="2305" y="5450"/>
                    <a:pt x="2232" y="5486"/>
                  </a:cubicBezTo>
                  <a:lnTo>
                    <a:pt x="2232" y="4920"/>
                  </a:lnTo>
                  <a:cubicBezTo>
                    <a:pt x="2232" y="3146"/>
                    <a:pt x="3658" y="1719"/>
                    <a:pt x="5433" y="1719"/>
                  </a:cubicBezTo>
                  <a:close/>
                  <a:moveTo>
                    <a:pt x="2744" y="5889"/>
                  </a:moveTo>
                  <a:lnTo>
                    <a:pt x="2744" y="6639"/>
                  </a:lnTo>
                  <a:cubicBezTo>
                    <a:pt x="2744" y="6730"/>
                    <a:pt x="2726" y="6749"/>
                    <a:pt x="2634" y="6840"/>
                  </a:cubicBezTo>
                  <a:lnTo>
                    <a:pt x="2580" y="6895"/>
                  </a:lnTo>
                  <a:lnTo>
                    <a:pt x="2488" y="6895"/>
                  </a:lnTo>
                  <a:cubicBezTo>
                    <a:pt x="2342" y="6895"/>
                    <a:pt x="2232" y="6786"/>
                    <a:pt x="2232" y="6639"/>
                  </a:cubicBezTo>
                  <a:lnTo>
                    <a:pt x="2232" y="6145"/>
                  </a:lnTo>
                  <a:cubicBezTo>
                    <a:pt x="2232" y="5999"/>
                    <a:pt x="2342" y="5889"/>
                    <a:pt x="2488" y="5889"/>
                  </a:cubicBezTo>
                  <a:close/>
                  <a:moveTo>
                    <a:pt x="8359" y="5889"/>
                  </a:moveTo>
                  <a:cubicBezTo>
                    <a:pt x="8505" y="5889"/>
                    <a:pt x="8615" y="5999"/>
                    <a:pt x="8615" y="6145"/>
                  </a:cubicBezTo>
                  <a:lnTo>
                    <a:pt x="8615" y="6639"/>
                  </a:lnTo>
                  <a:cubicBezTo>
                    <a:pt x="8615" y="6786"/>
                    <a:pt x="8505" y="6895"/>
                    <a:pt x="8359" y="6895"/>
                  </a:cubicBezTo>
                  <a:lnTo>
                    <a:pt x="8267" y="6895"/>
                  </a:lnTo>
                  <a:lnTo>
                    <a:pt x="8213" y="6840"/>
                  </a:lnTo>
                  <a:cubicBezTo>
                    <a:pt x="8121" y="6749"/>
                    <a:pt x="8103" y="6730"/>
                    <a:pt x="8103" y="6639"/>
                  </a:cubicBezTo>
                  <a:lnTo>
                    <a:pt x="8103" y="5889"/>
                  </a:lnTo>
                  <a:close/>
                  <a:moveTo>
                    <a:pt x="6548" y="4262"/>
                  </a:moveTo>
                  <a:lnTo>
                    <a:pt x="6548" y="4445"/>
                  </a:lnTo>
                  <a:cubicBezTo>
                    <a:pt x="6548" y="5067"/>
                    <a:pt x="6933" y="5596"/>
                    <a:pt x="7518" y="5779"/>
                  </a:cubicBezTo>
                  <a:lnTo>
                    <a:pt x="7645" y="5816"/>
                  </a:lnTo>
                  <a:lnTo>
                    <a:pt x="7645" y="7188"/>
                  </a:lnTo>
                  <a:cubicBezTo>
                    <a:pt x="7645" y="8413"/>
                    <a:pt x="6640" y="9400"/>
                    <a:pt x="5433" y="9400"/>
                  </a:cubicBezTo>
                  <a:cubicBezTo>
                    <a:pt x="4263" y="9400"/>
                    <a:pt x="3312" y="8522"/>
                    <a:pt x="3219" y="7371"/>
                  </a:cubicBezTo>
                  <a:lnTo>
                    <a:pt x="3860" y="6657"/>
                  </a:lnTo>
                  <a:cubicBezTo>
                    <a:pt x="3933" y="6566"/>
                    <a:pt x="4024" y="6511"/>
                    <a:pt x="4134" y="6511"/>
                  </a:cubicBezTo>
                  <a:lnTo>
                    <a:pt x="4390" y="6511"/>
                  </a:lnTo>
                  <a:cubicBezTo>
                    <a:pt x="5085" y="6511"/>
                    <a:pt x="5652" y="5944"/>
                    <a:pt x="5652" y="5249"/>
                  </a:cubicBezTo>
                  <a:lnTo>
                    <a:pt x="5652" y="4938"/>
                  </a:lnTo>
                  <a:cubicBezTo>
                    <a:pt x="5652" y="4572"/>
                    <a:pt x="5963" y="4262"/>
                    <a:pt x="6347" y="4262"/>
                  </a:cubicBezTo>
                  <a:close/>
                  <a:moveTo>
                    <a:pt x="6274" y="9729"/>
                  </a:moveTo>
                  <a:lnTo>
                    <a:pt x="6274" y="10680"/>
                  </a:lnTo>
                  <a:cubicBezTo>
                    <a:pt x="6274" y="10772"/>
                    <a:pt x="6328" y="10863"/>
                    <a:pt x="6438" y="10900"/>
                  </a:cubicBezTo>
                  <a:lnTo>
                    <a:pt x="8505" y="11448"/>
                  </a:lnTo>
                  <a:cubicBezTo>
                    <a:pt x="7957" y="11943"/>
                    <a:pt x="7810" y="12638"/>
                    <a:pt x="7774" y="12930"/>
                  </a:cubicBezTo>
                  <a:cubicBezTo>
                    <a:pt x="7389" y="13131"/>
                    <a:pt x="6238" y="13772"/>
                    <a:pt x="5433" y="14887"/>
                  </a:cubicBezTo>
                  <a:cubicBezTo>
                    <a:pt x="4609" y="13772"/>
                    <a:pt x="3458" y="13131"/>
                    <a:pt x="3073" y="12930"/>
                  </a:cubicBezTo>
                  <a:cubicBezTo>
                    <a:pt x="3037" y="12638"/>
                    <a:pt x="2890" y="11943"/>
                    <a:pt x="2342" y="11448"/>
                  </a:cubicBezTo>
                  <a:lnTo>
                    <a:pt x="4409" y="10900"/>
                  </a:lnTo>
                  <a:cubicBezTo>
                    <a:pt x="4519" y="10863"/>
                    <a:pt x="4573" y="10772"/>
                    <a:pt x="4573" y="10680"/>
                  </a:cubicBezTo>
                  <a:lnTo>
                    <a:pt x="4573" y="9729"/>
                  </a:lnTo>
                  <a:cubicBezTo>
                    <a:pt x="4848" y="9821"/>
                    <a:pt x="5121" y="9858"/>
                    <a:pt x="5414" y="9858"/>
                  </a:cubicBezTo>
                  <a:cubicBezTo>
                    <a:pt x="5726" y="9858"/>
                    <a:pt x="5999" y="9821"/>
                    <a:pt x="6274" y="9729"/>
                  </a:cubicBezTo>
                  <a:close/>
                  <a:moveTo>
                    <a:pt x="2946" y="13387"/>
                  </a:moveTo>
                  <a:cubicBezTo>
                    <a:pt x="3348" y="13606"/>
                    <a:pt x="4299" y="14155"/>
                    <a:pt x="4994" y="15052"/>
                  </a:cubicBezTo>
                  <a:lnTo>
                    <a:pt x="2342" y="15052"/>
                  </a:lnTo>
                  <a:lnTo>
                    <a:pt x="2342" y="14869"/>
                  </a:lnTo>
                  <a:cubicBezTo>
                    <a:pt x="2342" y="14667"/>
                    <a:pt x="2397" y="14448"/>
                    <a:pt x="2488" y="14265"/>
                  </a:cubicBezTo>
                  <a:lnTo>
                    <a:pt x="2946" y="13387"/>
                  </a:lnTo>
                  <a:close/>
                  <a:moveTo>
                    <a:pt x="7901" y="13387"/>
                  </a:moveTo>
                  <a:lnTo>
                    <a:pt x="8359" y="14265"/>
                  </a:lnTo>
                  <a:cubicBezTo>
                    <a:pt x="8450" y="14448"/>
                    <a:pt x="8505" y="14667"/>
                    <a:pt x="8505" y="14869"/>
                  </a:cubicBezTo>
                  <a:lnTo>
                    <a:pt x="8505" y="15052"/>
                  </a:lnTo>
                  <a:lnTo>
                    <a:pt x="5853" y="15052"/>
                  </a:lnTo>
                  <a:cubicBezTo>
                    <a:pt x="6548" y="14155"/>
                    <a:pt x="7499" y="13606"/>
                    <a:pt x="7901" y="13387"/>
                  </a:cubicBezTo>
                  <a:close/>
                  <a:moveTo>
                    <a:pt x="5433" y="0"/>
                  </a:moveTo>
                  <a:cubicBezTo>
                    <a:pt x="4463" y="0"/>
                    <a:pt x="3695" y="768"/>
                    <a:pt x="3677" y="1719"/>
                  </a:cubicBezTo>
                  <a:cubicBezTo>
                    <a:pt x="2543" y="2341"/>
                    <a:pt x="1775" y="3530"/>
                    <a:pt x="1775" y="4920"/>
                  </a:cubicBezTo>
                  <a:lnTo>
                    <a:pt x="1775" y="6639"/>
                  </a:lnTo>
                  <a:cubicBezTo>
                    <a:pt x="1775" y="6986"/>
                    <a:pt x="2031" y="7298"/>
                    <a:pt x="2378" y="7352"/>
                  </a:cubicBezTo>
                  <a:lnTo>
                    <a:pt x="2378" y="7371"/>
                  </a:lnTo>
                  <a:cubicBezTo>
                    <a:pt x="2378" y="7644"/>
                    <a:pt x="2524" y="7810"/>
                    <a:pt x="2634" y="7900"/>
                  </a:cubicBezTo>
                  <a:cubicBezTo>
                    <a:pt x="2726" y="7993"/>
                    <a:pt x="2744" y="8029"/>
                    <a:pt x="2744" y="8120"/>
                  </a:cubicBezTo>
                  <a:cubicBezTo>
                    <a:pt x="2744" y="8193"/>
                    <a:pt x="2726" y="8230"/>
                    <a:pt x="2634" y="8322"/>
                  </a:cubicBezTo>
                  <a:cubicBezTo>
                    <a:pt x="2524" y="8432"/>
                    <a:pt x="2378" y="8578"/>
                    <a:pt x="2378" y="8851"/>
                  </a:cubicBezTo>
                  <a:cubicBezTo>
                    <a:pt x="2378" y="9126"/>
                    <a:pt x="2524" y="9290"/>
                    <a:pt x="2634" y="9383"/>
                  </a:cubicBezTo>
                  <a:cubicBezTo>
                    <a:pt x="2726" y="9473"/>
                    <a:pt x="2744" y="9510"/>
                    <a:pt x="2744" y="9583"/>
                  </a:cubicBezTo>
                  <a:cubicBezTo>
                    <a:pt x="2744" y="9675"/>
                    <a:pt x="2726" y="9712"/>
                    <a:pt x="2634" y="9802"/>
                  </a:cubicBezTo>
                  <a:lnTo>
                    <a:pt x="2598" y="9839"/>
                  </a:lnTo>
                  <a:cubicBezTo>
                    <a:pt x="2507" y="9931"/>
                    <a:pt x="2507" y="10077"/>
                    <a:pt x="2598" y="10151"/>
                  </a:cubicBezTo>
                  <a:cubicBezTo>
                    <a:pt x="2653" y="10205"/>
                    <a:pt x="2707" y="10224"/>
                    <a:pt x="2763" y="10224"/>
                  </a:cubicBezTo>
                  <a:cubicBezTo>
                    <a:pt x="2817" y="10224"/>
                    <a:pt x="2873" y="10205"/>
                    <a:pt x="2927" y="10151"/>
                  </a:cubicBezTo>
                  <a:cubicBezTo>
                    <a:pt x="2927" y="10151"/>
                    <a:pt x="2946" y="10132"/>
                    <a:pt x="2946" y="10114"/>
                  </a:cubicBezTo>
                  <a:cubicBezTo>
                    <a:pt x="3056" y="10022"/>
                    <a:pt x="3202" y="9876"/>
                    <a:pt x="3202" y="9583"/>
                  </a:cubicBezTo>
                  <a:cubicBezTo>
                    <a:pt x="3202" y="9309"/>
                    <a:pt x="3056" y="9163"/>
                    <a:pt x="2946" y="9053"/>
                  </a:cubicBezTo>
                  <a:cubicBezTo>
                    <a:pt x="2873" y="8980"/>
                    <a:pt x="2836" y="8944"/>
                    <a:pt x="2836" y="8851"/>
                  </a:cubicBezTo>
                  <a:cubicBezTo>
                    <a:pt x="2836" y="8761"/>
                    <a:pt x="2873" y="8724"/>
                    <a:pt x="2946" y="8651"/>
                  </a:cubicBezTo>
                  <a:cubicBezTo>
                    <a:pt x="3000" y="8595"/>
                    <a:pt x="3037" y="8559"/>
                    <a:pt x="3092" y="8486"/>
                  </a:cubicBezTo>
                  <a:cubicBezTo>
                    <a:pt x="3329" y="8925"/>
                    <a:pt x="3695" y="9290"/>
                    <a:pt x="4134" y="9529"/>
                  </a:cubicBezTo>
                  <a:lnTo>
                    <a:pt x="4134" y="10497"/>
                  </a:lnTo>
                  <a:lnTo>
                    <a:pt x="1756" y="11138"/>
                  </a:lnTo>
                  <a:cubicBezTo>
                    <a:pt x="715" y="11412"/>
                    <a:pt x="1" y="12345"/>
                    <a:pt x="1" y="13423"/>
                  </a:cubicBezTo>
                  <a:lnTo>
                    <a:pt x="1" y="13753"/>
                  </a:lnTo>
                  <a:cubicBezTo>
                    <a:pt x="1" y="13881"/>
                    <a:pt x="93" y="13991"/>
                    <a:pt x="220" y="13991"/>
                  </a:cubicBezTo>
                  <a:cubicBezTo>
                    <a:pt x="349" y="13991"/>
                    <a:pt x="459" y="13881"/>
                    <a:pt x="459" y="13753"/>
                  </a:cubicBezTo>
                  <a:lnTo>
                    <a:pt x="459" y="13423"/>
                  </a:lnTo>
                  <a:cubicBezTo>
                    <a:pt x="459" y="12582"/>
                    <a:pt x="988" y="11851"/>
                    <a:pt x="1793" y="11595"/>
                  </a:cubicBezTo>
                  <a:cubicBezTo>
                    <a:pt x="2488" y="11997"/>
                    <a:pt x="2598" y="12821"/>
                    <a:pt x="2617" y="13040"/>
                  </a:cubicBezTo>
                  <a:lnTo>
                    <a:pt x="2086" y="14045"/>
                  </a:lnTo>
                  <a:cubicBezTo>
                    <a:pt x="1958" y="14301"/>
                    <a:pt x="1885" y="14594"/>
                    <a:pt x="1885" y="14869"/>
                  </a:cubicBezTo>
                  <a:lnTo>
                    <a:pt x="1885" y="15052"/>
                  </a:lnTo>
                  <a:lnTo>
                    <a:pt x="459" y="15052"/>
                  </a:lnTo>
                  <a:lnTo>
                    <a:pt x="459" y="14813"/>
                  </a:lnTo>
                  <a:cubicBezTo>
                    <a:pt x="459" y="14704"/>
                    <a:pt x="349" y="14594"/>
                    <a:pt x="220" y="14594"/>
                  </a:cubicBezTo>
                  <a:cubicBezTo>
                    <a:pt x="93" y="14594"/>
                    <a:pt x="1" y="14704"/>
                    <a:pt x="1" y="14813"/>
                  </a:cubicBezTo>
                  <a:lnTo>
                    <a:pt x="1" y="15289"/>
                  </a:lnTo>
                  <a:cubicBezTo>
                    <a:pt x="1" y="15418"/>
                    <a:pt x="93" y="15508"/>
                    <a:pt x="220" y="15508"/>
                  </a:cubicBezTo>
                  <a:lnTo>
                    <a:pt x="10627" y="15508"/>
                  </a:lnTo>
                  <a:cubicBezTo>
                    <a:pt x="10754" y="15508"/>
                    <a:pt x="10846" y="15418"/>
                    <a:pt x="10846" y="15289"/>
                  </a:cubicBezTo>
                  <a:lnTo>
                    <a:pt x="10846" y="14813"/>
                  </a:lnTo>
                  <a:cubicBezTo>
                    <a:pt x="10846" y="14704"/>
                    <a:pt x="10754" y="14594"/>
                    <a:pt x="10627" y="14594"/>
                  </a:cubicBezTo>
                  <a:cubicBezTo>
                    <a:pt x="10498" y="14594"/>
                    <a:pt x="10388" y="14704"/>
                    <a:pt x="10388" y="14813"/>
                  </a:cubicBezTo>
                  <a:lnTo>
                    <a:pt x="10388" y="15052"/>
                  </a:lnTo>
                  <a:lnTo>
                    <a:pt x="8962" y="15052"/>
                  </a:lnTo>
                  <a:lnTo>
                    <a:pt x="8962" y="14869"/>
                  </a:lnTo>
                  <a:cubicBezTo>
                    <a:pt x="8962" y="14594"/>
                    <a:pt x="8889" y="14301"/>
                    <a:pt x="8761" y="14045"/>
                  </a:cubicBezTo>
                  <a:lnTo>
                    <a:pt x="8230" y="13040"/>
                  </a:lnTo>
                  <a:cubicBezTo>
                    <a:pt x="8249" y="12821"/>
                    <a:pt x="8359" y="11997"/>
                    <a:pt x="9054" y="11595"/>
                  </a:cubicBezTo>
                  <a:cubicBezTo>
                    <a:pt x="9859" y="11851"/>
                    <a:pt x="10388" y="12582"/>
                    <a:pt x="10388" y="13423"/>
                  </a:cubicBezTo>
                  <a:lnTo>
                    <a:pt x="10388" y="13753"/>
                  </a:lnTo>
                  <a:cubicBezTo>
                    <a:pt x="10388" y="13881"/>
                    <a:pt x="10498" y="13991"/>
                    <a:pt x="10627" y="13991"/>
                  </a:cubicBezTo>
                  <a:cubicBezTo>
                    <a:pt x="10754" y="13991"/>
                    <a:pt x="10846" y="13881"/>
                    <a:pt x="10846" y="13753"/>
                  </a:cubicBezTo>
                  <a:lnTo>
                    <a:pt x="10846" y="13423"/>
                  </a:lnTo>
                  <a:cubicBezTo>
                    <a:pt x="10846" y="12345"/>
                    <a:pt x="10132" y="11412"/>
                    <a:pt x="9091" y="11138"/>
                  </a:cubicBezTo>
                  <a:lnTo>
                    <a:pt x="6713" y="10497"/>
                  </a:lnTo>
                  <a:lnTo>
                    <a:pt x="6713" y="9529"/>
                  </a:lnTo>
                  <a:cubicBezTo>
                    <a:pt x="7152" y="9290"/>
                    <a:pt x="7518" y="8925"/>
                    <a:pt x="7755" y="8486"/>
                  </a:cubicBezTo>
                  <a:cubicBezTo>
                    <a:pt x="7810" y="8559"/>
                    <a:pt x="7847" y="8595"/>
                    <a:pt x="7901" y="8651"/>
                  </a:cubicBezTo>
                  <a:cubicBezTo>
                    <a:pt x="7974" y="8724"/>
                    <a:pt x="8011" y="8761"/>
                    <a:pt x="8011" y="8851"/>
                  </a:cubicBezTo>
                  <a:cubicBezTo>
                    <a:pt x="8011" y="8944"/>
                    <a:pt x="7974" y="8980"/>
                    <a:pt x="7901" y="9053"/>
                  </a:cubicBezTo>
                  <a:cubicBezTo>
                    <a:pt x="7791" y="9163"/>
                    <a:pt x="7645" y="9309"/>
                    <a:pt x="7645" y="9583"/>
                  </a:cubicBezTo>
                  <a:cubicBezTo>
                    <a:pt x="7645" y="9876"/>
                    <a:pt x="7791" y="10022"/>
                    <a:pt x="7901" y="10114"/>
                  </a:cubicBezTo>
                  <a:cubicBezTo>
                    <a:pt x="7901" y="10132"/>
                    <a:pt x="7920" y="10151"/>
                    <a:pt x="7920" y="10151"/>
                  </a:cubicBezTo>
                  <a:cubicBezTo>
                    <a:pt x="7974" y="10205"/>
                    <a:pt x="8030" y="10224"/>
                    <a:pt x="8084" y="10224"/>
                  </a:cubicBezTo>
                  <a:cubicBezTo>
                    <a:pt x="8140" y="10224"/>
                    <a:pt x="8194" y="10205"/>
                    <a:pt x="8249" y="10151"/>
                  </a:cubicBezTo>
                  <a:cubicBezTo>
                    <a:pt x="8340" y="10077"/>
                    <a:pt x="8340" y="9931"/>
                    <a:pt x="8249" y="9839"/>
                  </a:cubicBezTo>
                  <a:lnTo>
                    <a:pt x="8213" y="9802"/>
                  </a:lnTo>
                  <a:cubicBezTo>
                    <a:pt x="8121" y="9712"/>
                    <a:pt x="8103" y="9675"/>
                    <a:pt x="8103" y="9583"/>
                  </a:cubicBezTo>
                  <a:cubicBezTo>
                    <a:pt x="8103" y="9510"/>
                    <a:pt x="8121" y="9473"/>
                    <a:pt x="8213" y="9383"/>
                  </a:cubicBezTo>
                  <a:cubicBezTo>
                    <a:pt x="8323" y="9290"/>
                    <a:pt x="8469" y="9126"/>
                    <a:pt x="8469" y="8851"/>
                  </a:cubicBezTo>
                  <a:cubicBezTo>
                    <a:pt x="8469" y="8578"/>
                    <a:pt x="8323" y="8432"/>
                    <a:pt x="8213" y="8322"/>
                  </a:cubicBezTo>
                  <a:cubicBezTo>
                    <a:pt x="8121" y="8230"/>
                    <a:pt x="8103" y="8193"/>
                    <a:pt x="8103" y="8120"/>
                  </a:cubicBezTo>
                  <a:cubicBezTo>
                    <a:pt x="8103" y="8029"/>
                    <a:pt x="8121" y="7993"/>
                    <a:pt x="8213" y="7900"/>
                  </a:cubicBezTo>
                  <a:cubicBezTo>
                    <a:pt x="8323" y="7810"/>
                    <a:pt x="8469" y="7644"/>
                    <a:pt x="8469" y="7371"/>
                  </a:cubicBezTo>
                  <a:lnTo>
                    <a:pt x="8469" y="7352"/>
                  </a:lnTo>
                  <a:cubicBezTo>
                    <a:pt x="8816" y="7298"/>
                    <a:pt x="9072" y="6986"/>
                    <a:pt x="9072" y="6639"/>
                  </a:cubicBezTo>
                  <a:lnTo>
                    <a:pt x="9072" y="4920"/>
                  </a:lnTo>
                  <a:cubicBezTo>
                    <a:pt x="9072" y="3548"/>
                    <a:pt x="8323" y="2341"/>
                    <a:pt x="7189" y="1719"/>
                  </a:cubicBezTo>
                  <a:cubicBezTo>
                    <a:pt x="7189" y="1719"/>
                    <a:pt x="7189" y="1702"/>
                    <a:pt x="7170" y="1702"/>
                  </a:cubicBezTo>
                  <a:cubicBezTo>
                    <a:pt x="7152" y="768"/>
                    <a:pt x="6365" y="0"/>
                    <a:pt x="5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3516829" y="1595983"/>
              <a:ext cx="44100" cy="27029"/>
            </a:xfrm>
            <a:custGeom>
              <a:avLst/>
              <a:gdLst/>
              <a:ahLst/>
              <a:cxnLst/>
              <a:rect l="l" t="t" r="r" b="b"/>
              <a:pathLst>
                <a:path w="1922" h="1178" extrusionOk="0">
                  <a:moveTo>
                    <a:pt x="250" y="1"/>
                  </a:moveTo>
                  <a:cubicBezTo>
                    <a:pt x="166" y="1"/>
                    <a:pt x="94" y="41"/>
                    <a:pt x="57" y="117"/>
                  </a:cubicBezTo>
                  <a:cubicBezTo>
                    <a:pt x="1" y="227"/>
                    <a:pt x="38" y="373"/>
                    <a:pt x="147" y="429"/>
                  </a:cubicBezTo>
                  <a:cubicBezTo>
                    <a:pt x="605" y="648"/>
                    <a:pt x="733" y="1014"/>
                    <a:pt x="752" y="1031"/>
                  </a:cubicBezTo>
                  <a:cubicBezTo>
                    <a:pt x="769" y="1124"/>
                    <a:pt x="861" y="1178"/>
                    <a:pt x="952" y="1178"/>
                  </a:cubicBezTo>
                  <a:cubicBezTo>
                    <a:pt x="1062" y="1178"/>
                    <a:pt x="1154" y="1124"/>
                    <a:pt x="1171" y="1031"/>
                  </a:cubicBezTo>
                  <a:cubicBezTo>
                    <a:pt x="1190" y="1014"/>
                    <a:pt x="1318" y="648"/>
                    <a:pt x="1776" y="429"/>
                  </a:cubicBezTo>
                  <a:cubicBezTo>
                    <a:pt x="1885" y="373"/>
                    <a:pt x="1922" y="227"/>
                    <a:pt x="1866" y="117"/>
                  </a:cubicBezTo>
                  <a:cubicBezTo>
                    <a:pt x="1829" y="41"/>
                    <a:pt x="1756" y="1"/>
                    <a:pt x="1673" y="1"/>
                  </a:cubicBezTo>
                  <a:cubicBezTo>
                    <a:pt x="1636" y="1"/>
                    <a:pt x="1596" y="9"/>
                    <a:pt x="1556" y="26"/>
                  </a:cubicBezTo>
                  <a:cubicBezTo>
                    <a:pt x="1281" y="154"/>
                    <a:pt x="1081" y="355"/>
                    <a:pt x="971" y="502"/>
                  </a:cubicBezTo>
                  <a:cubicBezTo>
                    <a:pt x="842" y="355"/>
                    <a:pt x="642" y="154"/>
                    <a:pt x="367" y="26"/>
                  </a:cubicBezTo>
                  <a:cubicBezTo>
                    <a:pt x="327" y="9"/>
                    <a:pt x="287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36"/>
          <p:cNvSpPr/>
          <p:nvPr/>
        </p:nvSpPr>
        <p:spPr>
          <a:xfrm>
            <a:off x="2707350" y="3648000"/>
            <a:ext cx="1698900" cy="471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6"/>
          <p:cNvSpPr txBox="1">
            <a:spLocks noGrp="1"/>
          </p:cNvSpPr>
          <p:nvPr>
            <p:ph type="subTitle" idx="4294967295"/>
          </p:nvPr>
        </p:nvSpPr>
        <p:spPr>
          <a:xfrm>
            <a:off x="2807850" y="3648000"/>
            <a:ext cx="149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 smtClean="0">
                <a:latin typeface="Candara" panose="020E0502030303020204" pitchFamily="34" charset="0"/>
                <a:ea typeface="Rammetto One"/>
                <a:cs typeface="Rammetto One"/>
                <a:sym typeface="Rammetto One"/>
              </a:rPr>
              <a:t>Ý T</a:t>
            </a:r>
            <a:r>
              <a:rPr lang="vi-VN" sz="1800" dirty="0" smtClean="0">
                <a:latin typeface="Candara" panose="020E0502030303020204" pitchFamily="34" charset="0"/>
                <a:ea typeface="Rammetto One"/>
                <a:cs typeface="Rammetto One"/>
                <a:sym typeface="Rammetto One"/>
              </a:rPr>
              <a:t>ƯỞN</a:t>
            </a:r>
            <a:r>
              <a:rPr lang="en-US" sz="1800" dirty="0" smtClean="0">
                <a:latin typeface="Candara" panose="020E0502030303020204" pitchFamily="34" charset="0"/>
                <a:ea typeface="Rammetto One"/>
                <a:cs typeface="Rammetto One"/>
                <a:sym typeface="Rammetto One"/>
              </a:rPr>
              <a:t>G</a:t>
            </a:r>
            <a:endParaRPr sz="1800" dirty="0">
              <a:latin typeface="Candara" panose="020E0502030303020204" pitchFamily="34" charset="0"/>
              <a:ea typeface="Rammetto One"/>
              <a:cs typeface="Rammetto One"/>
              <a:sym typeface="Rammetto One"/>
            </a:endParaRPr>
          </a:p>
        </p:txBody>
      </p:sp>
      <p:sp>
        <p:nvSpPr>
          <p:cNvPr id="454" name="Google Shape;454;p36"/>
          <p:cNvSpPr txBox="1">
            <a:spLocks noGrp="1"/>
          </p:cNvSpPr>
          <p:nvPr>
            <p:ph type="subTitle" idx="4294967295"/>
          </p:nvPr>
        </p:nvSpPr>
        <p:spPr>
          <a:xfrm>
            <a:off x="2611200" y="2694200"/>
            <a:ext cx="18912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sz="1400" dirty="0" smtClean="0">
                <a:latin typeface="Consolas" panose="020B0609020204030204" pitchFamily="49" charset="0"/>
              </a:rPr>
              <a:t>Mu</a:t>
            </a:r>
            <a:r>
              <a:rPr lang="en-US" sz="1400" dirty="0" err="1" smtClean="0">
                <a:latin typeface="Consolas" panose="020B0609020204030204" pitchFamily="49" charset="0"/>
              </a:rPr>
              <a:t>ốn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mọi</a:t>
            </a:r>
            <a:r>
              <a:rPr lang="en-US" sz="1400" dirty="0" smtClean="0">
                <a:latin typeface="Consolas" panose="020B0609020204030204" pitchFamily="49" charset="0"/>
              </a:rPr>
              <a:t> ng</a:t>
            </a:r>
            <a:r>
              <a:rPr lang="vi-VN" sz="1400" dirty="0" smtClean="0">
                <a:latin typeface="Consolas" panose="020B0609020204030204" pitchFamily="49" charset="0"/>
              </a:rPr>
              <a:t>ười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th</a:t>
            </a:r>
            <a:r>
              <a:rPr lang="vi-VN" sz="1400" dirty="0" smtClean="0">
                <a:latin typeface="Consolas" panose="020B0609020204030204" pitchFamily="49" charset="0"/>
              </a:rPr>
              <a:t>ư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giản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sau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giờ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làm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việc</a:t>
            </a:r>
            <a:endParaRPr sz="1400" dirty="0">
              <a:latin typeface="Consolas" panose="020B0609020204030204" pitchFamily="49" charset="0"/>
            </a:endParaRPr>
          </a:p>
        </p:txBody>
      </p:sp>
      <p:sp>
        <p:nvSpPr>
          <p:cNvPr id="455" name="Google Shape;455;p36"/>
          <p:cNvSpPr/>
          <p:nvPr/>
        </p:nvSpPr>
        <p:spPr>
          <a:xfrm>
            <a:off x="4598550" y="3632368"/>
            <a:ext cx="1698900" cy="471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6"/>
          <p:cNvSpPr txBox="1">
            <a:spLocks noGrp="1"/>
          </p:cNvSpPr>
          <p:nvPr>
            <p:ph type="subTitle" idx="4294967295"/>
          </p:nvPr>
        </p:nvSpPr>
        <p:spPr>
          <a:xfrm>
            <a:off x="4724383" y="3662763"/>
            <a:ext cx="149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dirty="0" smtClean="0">
                <a:latin typeface="Candara" panose="020E0502030303020204" pitchFamily="34" charset="0"/>
                <a:ea typeface="Rammetto One"/>
                <a:cs typeface="Rammetto One"/>
                <a:sym typeface="Rammetto One"/>
              </a:rPr>
              <a:t>T</a:t>
            </a:r>
            <a:r>
              <a:rPr lang="vi-VN" dirty="0" smtClean="0">
                <a:latin typeface="Candara" panose="020E0502030303020204" pitchFamily="34" charset="0"/>
                <a:ea typeface="Rammetto One"/>
                <a:cs typeface="Rammetto One"/>
                <a:sym typeface="Rammetto One"/>
              </a:rPr>
              <a:t>ƯƠN</a:t>
            </a:r>
            <a:r>
              <a:rPr lang="en-US" dirty="0">
                <a:latin typeface="Candara" panose="020E0502030303020204" pitchFamily="34" charset="0"/>
                <a:ea typeface="Rammetto One"/>
                <a:cs typeface="Rammetto One"/>
                <a:sym typeface="Rammetto One"/>
              </a:rPr>
              <a:t>G </a:t>
            </a:r>
            <a:r>
              <a:rPr lang="en-US" dirty="0" smtClean="0">
                <a:latin typeface="Candara" panose="020E0502030303020204" pitchFamily="34" charset="0"/>
                <a:ea typeface="Rammetto One"/>
                <a:cs typeface="Rammetto One"/>
                <a:sym typeface="Rammetto One"/>
              </a:rPr>
              <a:t>TÁC</a:t>
            </a:r>
            <a:endParaRPr dirty="0">
              <a:latin typeface="Candara" panose="020E0502030303020204" pitchFamily="34" charset="0"/>
              <a:ea typeface="Rammetto One"/>
              <a:cs typeface="Rammetto One"/>
              <a:sym typeface="Rammetto One"/>
            </a:endParaRPr>
          </a:p>
        </p:txBody>
      </p:sp>
      <p:sp>
        <p:nvSpPr>
          <p:cNvPr id="457" name="Google Shape;457;p36"/>
          <p:cNvSpPr txBox="1">
            <a:spLocks noGrp="1"/>
          </p:cNvSpPr>
          <p:nvPr>
            <p:ph type="subTitle" idx="4294967295"/>
          </p:nvPr>
        </p:nvSpPr>
        <p:spPr>
          <a:xfrm>
            <a:off x="4502400" y="2694200"/>
            <a:ext cx="18912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sz="1400" dirty="0" smtClean="0">
                <a:latin typeface="Consolas" panose="020B0609020204030204" pitchFamily="49" charset="0"/>
              </a:rPr>
              <a:t>C</a:t>
            </a:r>
            <a:r>
              <a:rPr lang="en-US" sz="1400" dirty="0">
                <a:latin typeface="Consolas" panose="020B0609020204030204" pitchFamily="49" charset="0"/>
              </a:rPr>
              <a:t>ó </a:t>
            </a:r>
            <a:r>
              <a:rPr lang="en-US" sz="1400" dirty="0" err="1" smtClean="0">
                <a:latin typeface="Consolas" panose="020B0609020204030204" pitchFamily="49" charset="0"/>
              </a:rPr>
              <a:t>thể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nghe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các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bản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lofi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trực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tiếp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và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spotify</a:t>
            </a:r>
            <a:endParaRPr sz="1400" dirty="0">
              <a:latin typeface="Consolas" panose="020B0609020204030204" pitchFamily="49" charset="0"/>
            </a:endParaRPr>
          </a:p>
        </p:txBody>
      </p:sp>
      <p:sp>
        <p:nvSpPr>
          <p:cNvPr id="458" name="Google Shape;458;p36"/>
          <p:cNvSpPr/>
          <p:nvPr/>
        </p:nvSpPr>
        <p:spPr>
          <a:xfrm>
            <a:off x="6489750" y="3648000"/>
            <a:ext cx="1698900" cy="471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6"/>
          <p:cNvSpPr txBox="1">
            <a:spLocks noGrp="1"/>
          </p:cNvSpPr>
          <p:nvPr>
            <p:ph type="subTitle" idx="4294967295"/>
          </p:nvPr>
        </p:nvSpPr>
        <p:spPr>
          <a:xfrm>
            <a:off x="6590250" y="3648000"/>
            <a:ext cx="149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sz="1800" dirty="0" smtClean="0">
                <a:latin typeface="Candara" panose="020E0502030303020204" pitchFamily="34" charset="0"/>
                <a:ea typeface="Rammetto One"/>
                <a:cs typeface="Rammetto One"/>
                <a:sym typeface="Rammetto One"/>
              </a:rPr>
              <a:t>NH</a:t>
            </a:r>
            <a:r>
              <a:rPr lang="en-US" sz="1800" dirty="0">
                <a:latin typeface="Candara" panose="020E0502030303020204" pitchFamily="34" charset="0"/>
                <a:ea typeface="Rammetto One"/>
                <a:cs typeface="Rammetto One"/>
                <a:sym typeface="Rammetto One"/>
              </a:rPr>
              <a:t>ẬN XÉT</a:t>
            </a:r>
            <a:endParaRPr sz="1800" dirty="0">
              <a:latin typeface="Candara" panose="020E0502030303020204" pitchFamily="34" charset="0"/>
              <a:ea typeface="Rammetto One"/>
              <a:cs typeface="Rammetto One"/>
              <a:sym typeface="Rammetto One"/>
            </a:endParaRPr>
          </a:p>
        </p:txBody>
      </p:sp>
      <p:sp>
        <p:nvSpPr>
          <p:cNvPr id="460" name="Google Shape;460;p36"/>
          <p:cNvSpPr txBox="1">
            <a:spLocks noGrp="1"/>
          </p:cNvSpPr>
          <p:nvPr>
            <p:ph type="subTitle" idx="4294967295"/>
          </p:nvPr>
        </p:nvSpPr>
        <p:spPr>
          <a:xfrm>
            <a:off x="6393600" y="2694200"/>
            <a:ext cx="18912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Đã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hoàn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thánh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nh</a:t>
            </a:r>
            <a:r>
              <a:rPr lang="vi-VN" sz="1400" dirty="0" smtClean="0">
                <a:latin typeface="Consolas" panose="020B0609020204030204" pitchFamily="49" charset="0"/>
              </a:rPr>
              <a:t>ưng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vẫn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còn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một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số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lỗi</a:t>
            </a:r>
            <a:endParaRPr sz="1400" dirty="0">
              <a:latin typeface="Consolas" panose="020B0609020204030204" pitchFamily="49" charset="0"/>
            </a:endParaRPr>
          </a:p>
        </p:txBody>
      </p:sp>
      <p:grpSp>
        <p:nvGrpSpPr>
          <p:cNvPr id="461" name="Google Shape;461;p36"/>
          <p:cNvGrpSpPr/>
          <p:nvPr/>
        </p:nvGrpSpPr>
        <p:grpSpPr>
          <a:xfrm>
            <a:off x="3319295" y="1636343"/>
            <a:ext cx="474890" cy="471008"/>
            <a:chOff x="1294537" y="1301576"/>
            <a:chExt cx="358814" cy="355854"/>
          </a:xfrm>
        </p:grpSpPr>
        <p:sp>
          <p:nvSpPr>
            <p:cNvPr id="462" name="Google Shape;462;p36"/>
            <p:cNvSpPr/>
            <p:nvPr/>
          </p:nvSpPr>
          <p:spPr>
            <a:xfrm>
              <a:off x="1529103" y="1536670"/>
              <a:ext cx="12184" cy="11128"/>
            </a:xfrm>
            <a:custGeom>
              <a:avLst/>
              <a:gdLst/>
              <a:ahLst/>
              <a:cxnLst/>
              <a:rect l="l" t="t" r="r" b="b"/>
              <a:pathLst>
                <a:path w="531" h="485" extrusionOk="0">
                  <a:moveTo>
                    <a:pt x="266" y="0"/>
                  </a:moveTo>
                  <a:cubicBezTo>
                    <a:pt x="202" y="0"/>
                    <a:pt x="138" y="23"/>
                    <a:pt x="92" y="68"/>
                  </a:cubicBezTo>
                  <a:cubicBezTo>
                    <a:pt x="1" y="161"/>
                    <a:pt x="1" y="325"/>
                    <a:pt x="92" y="417"/>
                  </a:cubicBezTo>
                  <a:cubicBezTo>
                    <a:pt x="138" y="462"/>
                    <a:pt x="202" y="485"/>
                    <a:pt x="266" y="485"/>
                  </a:cubicBezTo>
                  <a:cubicBezTo>
                    <a:pt x="330" y="485"/>
                    <a:pt x="394" y="462"/>
                    <a:pt x="440" y="417"/>
                  </a:cubicBezTo>
                  <a:cubicBezTo>
                    <a:pt x="530" y="325"/>
                    <a:pt x="530" y="161"/>
                    <a:pt x="440" y="68"/>
                  </a:cubicBezTo>
                  <a:cubicBezTo>
                    <a:pt x="394" y="23"/>
                    <a:pt x="330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1544614" y="1552617"/>
              <a:ext cx="12620" cy="11128"/>
            </a:xfrm>
            <a:custGeom>
              <a:avLst/>
              <a:gdLst/>
              <a:ahLst/>
              <a:cxnLst/>
              <a:rect l="l" t="t" r="r" b="b"/>
              <a:pathLst>
                <a:path w="550" h="485" extrusionOk="0">
                  <a:moveTo>
                    <a:pt x="278" y="0"/>
                  </a:moveTo>
                  <a:cubicBezTo>
                    <a:pt x="216" y="0"/>
                    <a:pt x="157" y="23"/>
                    <a:pt x="110" y="68"/>
                  </a:cubicBezTo>
                  <a:cubicBezTo>
                    <a:pt x="1" y="161"/>
                    <a:pt x="1" y="307"/>
                    <a:pt x="110" y="417"/>
                  </a:cubicBezTo>
                  <a:cubicBezTo>
                    <a:pt x="157" y="462"/>
                    <a:pt x="216" y="485"/>
                    <a:pt x="278" y="485"/>
                  </a:cubicBezTo>
                  <a:cubicBezTo>
                    <a:pt x="340" y="485"/>
                    <a:pt x="404" y="462"/>
                    <a:pt x="459" y="417"/>
                  </a:cubicBezTo>
                  <a:cubicBezTo>
                    <a:pt x="549" y="307"/>
                    <a:pt x="549" y="161"/>
                    <a:pt x="459" y="68"/>
                  </a:cubicBezTo>
                  <a:cubicBezTo>
                    <a:pt x="404" y="23"/>
                    <a:pt x="340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1403617" y="1536670"/>
              <a:ext cx="12620" cy="11128"/>
            </a:xfrm>
            <a:custGeom>
              <a:avLst/>
              <a:gdLst/>
              <a:ahLst/>
              <a:cxnLst/>
              <a:rect l="l" t="t" r="r" b="b"/>
              <a:pathLst>
                <a:path w="550" h="485" extrusionOk="0">
                  <a:moveTo>
                    <a:pt x="278" y="0"/>
                  </a:moveTo>
                  <a:cubicBezTo>
                    <a:pt x="216" y="0"/>
                    <a:pt x="157" y="23"/>
                    <a:pt x="111" y="68"/>
                  </a:cubicBezTo>
                  <a:cubicBezTo>
                    <a:pt x="1" y="161"/>
                    <a:pt x="1" y="325"/>
                    <a:pt x="111" y="417"/>
                  </a:cubicBezTo>
                  <a:cubicBezTo>
                    <a:pt x="157" y="462"/>
                    <a:pt x="216" y="485"/>
                    <a:pt x="278" y="485"/>
                  </a:cubicBezTo>
                  <a:cubicBezTo>
                    <a:pt x="340" y="485"/>
                    <a:pt x="404" y="462"/>
                    <a:pt x="459" y="417"/>
                  </a:cubicBezTo>
                  <a:cubicBezTo>
                    <a:pt x="550" y="325"/>
                    <a:pt x="550" y="161"/>
                    <a:pt x="459" y="68"/>
                  </a:cubicBezTo>
                  <a:cubicBezTo>
                    <a:pt x="404" y="23"/>
                    <a:pt x="340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1388106" y="1552617"/>
              <a:ext cx="12184" cy="11128"/>
            </a:xfrm>
            <a:custGeom>
              <a:avLst/>
              <a:gdLst/>
              <a:ahLst/>
              <a:cxnLst/>
              <a:rect l="l" t="t" r="r" b="b"/>
              <a:pathLst>
                <a:path w="531" h="485" extrusionOk="0">
                  <a:moveTo>
                    <a:pt x="266" y="0"/>
                  </a:moveTo>
                  <a:cubicBezTo>
                    <a:pt x="202" y="0"/>
                    <a:pt x="138" y="23"/>
                    <a:pt x="92" y="68"/>
                  </a:cubicBezTo>
                  <a:cubicBezTo>
                    <a:pt x="1" y="161"/>
                    <a:pt x="1" y="307"/>
                    <a:pt x="92" y="417"/>
                  </a:cubicBezTo>
                  <a:cubicBezTo>
                    <a:pt x="138" y="462"/>
                    <a:pt x="202" y="485"/>
                    <a:pt x="266" y="485"/>
                  </a:cubicBezTo>
                  <a:cubicBezTo>
                    <a:pt x="330" y="485"/>
                    <a:pt x="394" y="462"/>
                    <a:pt x="440" y="417"/>
                  </a:cubicBezTo>
                  <a:cubicBezTo>
                    <a:pt x="531" y="307"/>
                    <a:pt x="531" y="161"/>
                    <a:pt x="440" y="68"/>
                  </a:cubicBezTo>
                  <a:cubicBezTo>
                    <a:pt x="394" y="23"/>
                    <a:pt x="330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1294537" y="1301576"/>
              <a:ext cx="358814" cy="355854"/>
            </a:xfrm>
            <a:custGeom>
              <a:avLst/>
              <a:gdLst/>
              <a:ahLst/>
              <a:cxnLst/>
              <a:rect l="l" t="t" r="r" b="b"/>
              <a:pathLst>
                <a:path w="15638" h="15509" extrusionOk="0">
                  <a:moveTo>
                    <a:pt x="9144" y="8083"/>
                  </a:moveTo>
                  <a:lnTo>
                    <a:pt x="9985" y="8925"/>
                  </a:lnTo>
                  <a:lnTo>
                    <a:pt x="8925" y="9985"/>
                  </a:lnTo>
                  <a:lnTo>
                    <a:pt x="8083" y="9144"/>
                  </a:lnTo>
                  <a:lnTo>
                    <a:pt x="9144" y="8083"/>
                  </a:lnTo>
                  <a:close/>
                  <a:moveTo>
                    <a:pt x="5213" y="9254"/>
                  </a:moveTo>
                  <a:lnTo>
                    <a:pt x="6274" y="10314"/>
                  </a:lnTo>
                  <a:lnTo>
                    <a:pt x="1738" y="14832"/>
                  </a:lnTo>
                  <a:cubicBezTo>
                    <a:pt x="1592" y="14979"/>
                    <a:pt x="1400" y="15052"/>
                    <a:pt x="1208" y="15052"/>
                  </a:cubicBezTo>
                  <a:cubicBezTo>
                    <a:pt x="1016" y="15052"/>
                    <a:pt x="824" y="14979"/>
                    <a:pt x="677" y="14832"/>
                  </a:cubicBezTo>
                  <a:cubicBezTo>
                    <a:pt x="385" y="14540"/>
                    <a:pt x="385" y="14064"/>
                    <a:pt x="677" y="13772"/>
                  </a:cubicBezTo>
                  <a:lnTo>
                    <a:pt x="5213" y="9254"/>
                  </a:lnTo>
                  <a:close/>
                  <a:moveTo>
                    <a:pt x="10315" y="9254"/>
                  </a:moveTo>
                  <a:lnTo>
                    <a:pt x="14832" y="13772"/>
                  </a:lnTo>
                  <a:cubicBezTo>
                    <a:pt x="15125" y="14064"/>
                    <a:pt x="15125" y="14540"/>
                    <a:pt x="14832" y="14832"/>
                  </a:cubicBezTo>
                  <a:cubicBezTo>
                    <a:pt x="14686" y="14979"/>
                    <a:pt x="14494" y="15052"/>
                    <a:pt x="14302" y="15052"/>
                  </a:cubicBezTo>
                  <a:cubicBezTo>
                    <a:pt x="14110" y="15052"/>
                    <a:pt x="13918" y="14979"/>
                    <a:pt x="13772" y="14832"/>
                  </a:cubicBezTo>
                  <a:lnTo>
                    <a:pt x="9254" y="10314"/>
                  </a:lnTo>
                  <a:lnTo>
                    <a:pt x="10315" y="9254"/>
                  </a:lnTo>
                  <a:close/>
                  <a:moveTo>
                    <a:pt x="1207" y="0"/>
                  </a:moveTo>
                  <a:cubicBezTo>
                    <a:pt x="897" y="0"/>
                    <a:pt x="585" y="129"/>
                    <a:pt x="366" y="366"/>
                  </a:cubicBezTo>
                  <a:cubicBezTo>
                    <a:pt x="129" y="585"/>
                    <a:pt x="0" y="897"/>
                    <a:pt x="0" y="1207"/>
                  </a:cubicBezTo>
                  <a:cubicBezTo>
                    <a:pt x="0" y="1536"/>
                    <a:pt x="129" y="1848"/>
                    <a:pt x="366" y="2067"/>
                  </a:cubicBezTo>
                  <a:lnTo>
                    <a:pt x="6054" y="7754"/>
                  </a:lnTo>
                  <a:lnTo>
                    <a:pt x="366" y="13460"/>
                  </a:lnTo>
                  <a:cubicBezTo>
                    <a:pt x="129" y="13680"/>
                    <a:pt x="0" y="13991"/>
                    <a:pt x="0" y="14301"/>
                  </a:cubicBezTo>
                  <a:cubicBezTo>
                    <a:pt x="0" y="14630"/>
                    <a:pt x="129" y="14942"/>
                    <a:pt x="366" y="15162"/>
                  </a:cubicBezTo>
                  <a:cubicBezTo>
                    <a:pt x="585" y="15381"/>
                    <a:pt x="897" y="15508"/>
                    <a:pt x="1207" y="15508"/>
                  </a:cubicBezTo>
                  <a:cubicBezTo>
                    <a:pt x="1536" y="15508"/>
                    <a:pt x="1829" y="15381"/>
                    <a:pt x="2067" y="15162"/>
                  </a:cubicBezTo>
                  <a:lnTo>
                    <a:pt x="7754" y="9473"/>
                  </a:lnTo>
                  <a:lnTo>
                    <a:pt x="13460" y="15162"/>
                  </a:lnTo>
                  <a:cubicBezTo>
                    <a:pt x="13680" y="15381"/>
                    <a:pt x="13991" y="15508"/>
                    <a:pt x="14301" y="15508"/>
                  </a:cubicBezTo>
                  <a:cubicBezTo>
                    <a:pt x="14631" y="15508"/>
                    <a:pt x="14923" y="15381"/>
                    <a:pt x="15162" y="15162"/>
                  </a:cubicBezTo>
                  <a:cubicBezTo>
                    <a:pt x="15381" y="14942"/>
                    <a:pt x="15508" y="14630"/>
                    <a:pt x="15508" y="14301"/>
                  </a:cubicBezTo>
                  <a:cubicBezTo>
                    <a:pt x="15508" y="13991"/>
                    <a:pt x="15381" y="13680"/>
                    <a:pt x="15162" y="13460"/>
                  </a:cubicBezTo>
                  <a:lnTo>
                    <a:pt x="9473" y="7754"/>
                  </a:lnTo>
                  <a:lnTo>
                    <a:pt x="10022" y="7206"/>
                  </a:lnTo>
                  <a:cubicBezTo>
                    <a:pt x="10114" y="7115"/>
                    <a:pt x="10114" y="6969"/>
                    <a:pt x="10022" y="6876"/>
                  </a:cubicBezTo>
                  <a:cubicBezTo>
                    <a:pt x="9977" y="6831"/>
                    <a:pt x="9917" y="6808"/>
                    <a:pt x="9858" y="6808"/>
                  </a:cubicBezTo>
                  <a:cubicBezTo>
                    <a:pt x="9798" y="6808"/>
                    <a:pt x="9739" y="6831"/>
                    <a:pt x="9693" y="6876"/>
                  </a:cubicBezTo>
                  <a:lnTo>
                    <a:pt x="6584" y="9985"/>
                  </a:lnTo>
                  <a:lnTo>
                    <a:pt x="5523" y="8925"/>
                  </a:lnTo>
                  <a:lnTo>
                    <a:pt x="13772" y="677"/>
                  </a:lnTo>
                  <a:cubicBezTo>
                    <a:pt x="13918" y="531"/>
                    <a:pt x="14110" y="458"/>
                    <a:pt x="14302" y="458"/>
                  </a:cubicBezTo>
                  <a:cubicBezTo>
                    <a:pt x="14494" y="458"/>
                    <a:pt x="14686" y="531"/>
                    <a:pt x="14832" y="677"/>
                  </a:cubicBezTo>
                  <a:cubicBezTo>
                    <a:pt x="15125" y="970"/>
                    <a:pt x="15125" y="1445"/>
                    <a:pt x="14832" y="1738"/>
                  </a:cubicBezTo>
                  <a:lnTo>
                    <a:pt x="10461" y="6127"/>
                  </a:lnTo>
                  <a:cubicBezTo>
                    <a:pt x="10370" y="6218"/>
                    <a:pt x="10370" y="6364"/>
                    <a:pt x="10461" y="6456"/>
                  </a:cubicBezTo>
                  <a:cubicBezTo>
                    <a:pt x="10497" y="6502"/>
                    <a:pt x="10552" y="6524"/>
                    <a:pt x="10609" y="6524"/>
                  </a:cubicBezTo>
                  <a:cubicBezTo>
                    <a:pt x="10667" y="6524"/>
                    <a:pt x="10726" y="6502"/>
                    <a:pt x="10772" y="6456"/>
                  </a:cubicBezTo>
                  <a:lnTo>
                    <a:pt x="15162" y="2067"/>
                  </a:lnTo>
                  <a:cubicBezTo>
                    <a:pt x="15637" y="1592"/>
                    <a:pt x="15637" y="824"/>
                    <a:pt x="15162" y="366"/>
                  </a:cubicBezTo>
                  <a:cubicBezTo>
                    <a:pt x="14924" y="128"/>
                    <a:pt x="14613" y="9"/>
                    <a:pt x="14304" y="9"/>
                  </a:cubicBezTo>
                  <a:cubicBezTo>
                    <a:pt x="13996" y="9"/>
                    <a:pt x="13689" y="128"/>
                    <a:pt x="13460" y="366"/>
                  </a:cubicBezTo>
                  <a:lnTo>
                    <a:pt x="7754" y="6054"/>
                  </a:lnTo>
                  <a:lnTo>
                    <a:pt x="5925" y="4225"/>
                  </a:lnTo>
                  <a:cubicBezTo>
                    <a:pt x="5880" y="4179"/>
                    <a:pt x="5821" y="4156"/>
                    <a:pt x="5761" y="4156"/>
                  </a:cubicBezTo>
                  <a:cubicBezTo>
                    <a:pt x="5702" y="4156"/>
                    <a:pt x="5642" y="4179"/>
                    <a:pt x="5596" y="4225"/>
                  </a:cubicBezTo>
                  <a:cubicBezTo>
                    <a:pt x="5523" y="4316"/>
                    <a:pt x="5523" y="4462"/>
                    <a:pt x="5596" y="4535"/>
                  </a:cubicBezTo>
                  <a:lnTo>
                    <a:pt x="7444" y="6383"/>
                  </a:lnTo>
                  <a:lnTo>
                    <a:pt x="6383" y="7444"/>
                  </a:lnTo>
                  <a:lnTo>
                    <a:pt x="677" y="1738"/>
                  </a:lnTo>
                  <a:cubicBezTo>
                    <a:pt x="531" y="1609"/>
                    <a:pt x="458" y="1409"/>
                    <a:pt x="458" y="1207"/>
                  </a:cubicBezTo>
                  <a:cubicBezTo>
                    <a:pt x="458" y="1007"/>
                    <a:pt x="531" y="824"/>
                    <a:pt x="677" y="677"/>
                  </a:cubicBezTo>
                  <a:cubicBezTo>
                    <a:pt x="824" y="531"/>
                    <a:pt x="1007" y="458"/>
                    <a:pt x="1207" y="458"/>
                  </a:cubicBezTo>
                  <a:cubicBezTo>
                    <a:pt x="1409" y="458"/>
                    <a:pt x="1609" y="531"/>
                    <a:pt x="1738" y="677"/>
                  </a:cubicBezTo>
                  <a:lnTo>
                    <a:pt x="4847" y="3786"/>
                  </a:lnTo>
                  <a:cubicBezTo>
                    <a:pt x="4892" y="3832"/>
                    <a:pt x="4952" y="3854"/>
                    <a:pt x="5011" y="3854"/>
                  </a:cubicBezTo>
                  <a:cubicBezTo>
                    <a:pt x="5071" y="3854"/>
                    <a:pt x="5130" y="3832"/>
                    <a:pt x="5176" y="3786"/>
                  </a:cubicBezTo>
                  <a:cubicBezTo>
                    <a:pt x="5267" y="3694"/>
                    <a:pt x="5267" y="3548"/>
                    <a:pt x="5176" y="3475"/>
                  </a:cubicBezTo>
                  <a:lnTo>
                    <a:pt x="2067" y="366"/>
                  </a:lnTo>
                  <a:cubicBezTo>
                    <a:pt x="1829" y="129"/>
                    <a:pt x="1536" y="0"/>
                    <a:pt x="1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1575269" y="1474443"/>
              <a:ext cx="17645" cy="10532"/>
            </a:xfrm>
            <a:custGeom>
              <a:avLst/>
              <a:gdLst/>
              <a:ahLst/>
              <a:cxnLst/>
              <a:rect l="l" t="t" r="r" b="b"/>
              <a:pathLst>
                <a:path w="769" h="459" extrusionOk="0">
                  <a:moveTo>
                    <a:pt x="238" y="1"/>
                  </a:moveTo>
                  <a:cubicBezTo>
                    <a:pt x="110" y="1"/>
                    <a:pt x="0" y="93"/>
                    <a:pt x="0" y="220"/>
                  </a:cubicBezTo>
                  <a:cubicBezTo>
                    <a:pt x="0" y="349"/>
                    <a:pt x="110" y="459"/>
                    <a:pt x="238" y="459"/>
                  </a:cubicBezTo>
                  <a:lnTo>
                    <a:pt x="549" y="459"/>
                  </a:lnTo>
                  <a:cubicBezTo>
                    <a:pt x="659" y="459"/>
                    <a:pt x="769" y="349"/>
                    <a:pt x="769" y="220"/>
                  </a:cubicBezTo>
                  <a:cubicBezTo>
                    <a:pt x="769" y="93"/>
                    <a:pt x="659" y="1"/>
                    <a:pt x="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1566871" y="1492730"/>
              <a:ext cx="17645" cy="14478"/>
            </a:xfrm>
            <a:custGeom>
              <a:avLst/>
              <a:gdLst/>
              <a:ahLst/>
              <a:cxnLst/>
              <a:rect l="l" t="t" r="r" b="b"/>
              <a:pathLst>
                <a:path w="769" h="631" extrusionOk="0">
                  <a:moveTo>
                    <a:pt x="262" y="0"/>
                  </a:moveTo>
                  <a:cubicBezTo>
                    <a:pt x="196" y="0"/>
                    <a:pt x="134" y="29"/>
                    <a:pt x="91" y="82"/>
                  </a:cubicBezTo>
                  <a:cubicBezTo>
                    <a:pt x="1" y="191"/>
                    <a:pt x="37" y="338"/>
                    <a:pt x="128" y="411"/>
                  </a:cubicBezTo>
                  <a:lnTo>
                    <a:pt x="366" y="594"/>
                  </a:lnTo>
                  <a:cubicBezTo>
                    <a:pt x="421" y="613"/>
                    <a:pt x="457" y="630"/>
                    <a:pt x="513" y="630"/>
                  </a:cubicBezTo>
                  <a:cubicBezTo>
                    <a:pt x="586" y="630"/>
                    <a:pt x="640" y="613"/>
                    <a:pt x="696" y="539"/>
                  </a:cubicBezTo>
                  <a:cubicBezTo>
                    <a:pt x="769" y="447"/>
                    <a:pt x="750" y="301"/>
                    <a:pt x="640" y="228"/>
                  </a:cubicBezTo>
                  <a:lnTo>
                    <a:pt x="403" y="45"/>
                  </a:lnTo>
                  <a:cubicBezTo>
                    <a:pt x="357" y="15"/>
                    <a:pt x="308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1566871" y="1452026"/>
              <a:ext cx="17645" cy="14478"/>
            </a:xfrm>
            <a:custGeom>
              <a:avLst/>
              <a:gdLst/>
              <a:ahLst/>
              <a:cxnLst/>
              <a:rect l="l" t="t" r="r" b="b"/>
              <a:pathLst>
                <a:path w="769" h="631" extrusionOk="0">
                  <a:moveTo>
                    <a:pt x="516" y="0"/>
                  </a:moveTo>
                  <a:cubicBezTo>
                    <a:pt x="465" y="0"/>
                    <a:pt x="412" y="15"/>
                    <a:pt x="366" y="46"/>
                  </a:cubicBezTo>
                  <a:lnTo>
                    <a:pt x="128" y="229"/>
                  </a:lnTo>
                  <a:cubicBezTo>
                    <a:pt x="37" y="302"/>
                    <a:pt x="1" y="448"/>
                    <a:pt x="91" y="539"/>
                  </a:cubicBezTo>
                  <a:cubicBezTo>
                    <a:pt x="128" y="612"/>
                    <a:pt x="201" y="631"/>
                    <a:pt x="257" y="631"/>
                  </a:cubicBezTo>
                  <a:cubicBezTo>
                    <a:pt x="311" y="631"/>
                    <a:pt x="366" y="612"/>
                    <a:pt x="403" y="594"/>
                  </a:cubicBezTo>
                  <a:lnTo>
                    <a:pt x="640" y="412"/>
                  </a:lnTo>
                  <a:cubicBezTo>
                    <a:pt x="750" y="338"/>
                    <a:pt x="769" y="192"/>
                    <a:pt x="696" y="82"/>
                  </a:cubicBezTo>
                  <a:cubicBezTo>
                    <a:pt x="653" y="29"/>
                    <a:pt x="586" y="0"/>
                    <a:pt x="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1352037" y="1474443"/>
              <a:ext cx="17645" cy="10532"/>
            </a:xfrm>
            <a:custGeom>
              <a:avLst/>
              <a:gdLst/>
              <a:ahLst/>
              <a:cxnLst/>
              <a:rect l="l" t="t" r="r" b="b"/>
              <a:pathLst>
                <a:path w="769" h="459" extrusionOk="0">
                  <a:moveTo>
                    <a:pt x="237" y="1"/>
                  </a:moveTo>
                  <a:cubicBezTo>
                    <a:pt x="110" y="1"/>
                    <a:pt x="0" y="93"/>
                    <a:pt x="0" y="220"/>
                  </a:cubicBezTo>
                  <a:cubicBezTo>
                    <a:pt x="0" y="349"/>
                    <a:pt x="110" y="459"/>
                    <a:pt x="237" y="459"/>
                  </a:cubicBezTo>
                  <a:lnTo>
                    <a:pt x="549" y="459"/>
                  </a:lnTo>
                  <a:cubicBezTo>
                    <a:pt x="659" y="459"/>
                    <a:pt x="768" y="349"/>
                    <a:pt x="768" y="220"/>
                  </a:cubicBezTo>
                  <a:cubicBezTo>
                    <a:pt x="768" y="93"/>
                    <a:pt x="659" y="1"/>
                    <a:pt x="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1360825" y="1492730"/>
              <a:ext cx="17255" cy="14478"/>
            </a:xfrm>
            <a:custGeom>
              <a:avLst/>
              <a:gdLst/>
              <a:ahLst/>
              <a:cxnLst/>
              <a:rect l="l" t="t" r="r" b="b"/>
              <a:pathLst>
                <a:path w="752" h="631" extrusionOk="0">
                  <a:moveTo>
                    <a:pt x="500" y="0"/>
                  </a:moveTo>
                  <a:cubicBezTo>
                    <a:pt x="452" y="0"/>
                    <a:pt x="405" y="15"/>
                    <a:pt x="366" y="45"/>
                  </a:cubicBezTo>
                  <a:lnTo>
                    <a:pt x="110" y="228"/>
                  </a:lnTo>
                  <a:cubicBezTo>
                    <a:pt x="20" y="301"/>
                    <a:pt x="1" y="447"/>
                    <a:pt x="74" y="539"/>
                  </a:cubicBezTo>
                  <a:cubicBezTo>
                    <a:pt x="110" y="613"/>
                    <a:pt x="183" y="630"/>
                    <a:pt x="257" y="630"/>
                  </a:cubicBezTo>
                  <a:cubicBezTo>
                    <a:pt x="293" y="630"/>
                    <a:pt x="349" y="613"/>
                    <a:pt x="385" y="594"/>
                  </a:cubicBezTo>
                  <a:lnTo>
                    <a:pt x="622" y="411"/>
                  </a:lnTo>
                  <a:cubicBezTo>
                    <a:pt x="732" y="338"/>
                    <a:pt x="751" y="191"/>
                    <a:pt x="678" y="82"/>
                  </a:cubicBezTo>
                  <a:cubicBezTo>
                    <a:pt x="635" y="29"/>
                    <a:pt x="568" y="0"/>
                    <a:pt x="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1360825" y="1452026"/>
              <a:ext cx="17255" cy="14478"/>
            </a:xfrm>
            <a:custGeom>
              <a:avLst/>
              <a:gdLst/>
              <a:ahLst/>
              <a:cxnLst/>
              <a:rect l="l" t="t" r="r" b="b"/>
              <a:pathLst>
                <a:path w="752" h="631" extrusionOk="0">
                  <a:moveTo>
                    <a:pt x="250" y="0"/>
                  </a:moveTo>
                  <a:cubicBezTo>
                    <a:pt x="183" y="0"/>
                    <a:pt x="116" y="29"/>
                    <a:pt x="74" y="82"/>
                  </a:cubicBezTo>
                  <a:cubicBezTo>
                    <a:pt x="1" y="192"/>
                    <a:pt x="20" y="338"/>
                    <a:pt x="110" y="412"/>
                  </a:cubicBezTo>
                  <a:lnTo>
                    <a:pt x="366" y="594"/>
                  </a:lnTo>
                  <a:cubicBezTo>
                    <a:pt x="403" y="612"/>
                    <a:pt x="439" y="631"/>
                    <a:pt x="495" y="631"/>
                  </a:cubicBezTo>
                  <a:cubicBezTo>
                    <a:pt x="568" y="631"/>
                    <a:pt x="622" y="612"/>
                    <a:pt x="678" y="539"/>
                  </a:cubicBezTo>
                  <a:cubicBezTo>
                    <a:pt x="751" y="448"/>
                    <a:pt x="732" y="302"/>
                    <a:pt x="622" y="229"/>
                  </a:cubicBezTo>
                  <a:lnTo>
                    <a:pt x="385" y="46"/>
                  </a:lnTo>
                  <a:cubicBezTo>
                    <a:pt x="347" y="15"/>
                    <a:pt x="299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1572;p52"/>
          <p:cNvGrpSpPr/>
          <p:nvPr/>
        </p:nvGrpSpPr>
        <p:grpSpPr>
          <a:xfrm>
            <a:off x="5195258" y="1641478"/>
            <a:ext cx="518037" cy="454890"/>
            <a:chOff x="3361170" y="3325806"/>
            <a:chExt cx="355441" cy="355877"/>
          </a:xfrm>
        </p:grpSpPr>
        <p:sp>
          <p:nvSpPr>
            <p:cNvPr id="65" name="Google Shape;1573;p52"/>
            <p:cNvSpPr/>
            <p:nvPr/>
          </p:nvSpPr>
          <p:spPr>
            <a:xfrm>
              <a:off x="3477386" y="3653966"/>
              <a:ext cx="123008" cy="27718"/>
            </a:xfrm>
            <a:custGeom>
              <a:avLst/>
              <a:gdLst/>
              <a:ahLst/>
              <a:cxnLst/>
              <a:rect l="l" t="t" r="r" b="b"/>
              <a:pathLst>
                <a:path w="5361" h="1208" extrusionOk="0">
                  <a:moveTo>
                    <a:pt x="5122" y="0"/>
                  </a:moveTo>
                  <a:cubicBezTo>
                    <a:pt x="5012" y="0"/>
                    <a:pt x="4902" y="92"/>
                    <a:pt x="4902" y="220"/>
                  </a:cubicBezTo>
                  <a:lnTo>
                    <a:pt x="4902" y="768"/>
                  </a:lnTo>
                  <a:lnTo>
                    <a:pt x="459" y="768"/>
                  </a:lnTo>
                  <a:lnTo>
                    <a:pt x="459" y="275"/>
                  </a:lnTo>
                  <a:cubicBezTo>
                    <a:pt x="459" y="146"/>
                    <a:pt x="349" y="56"/>
                    <a:pt x="239" y="56"/>
                  </a:cubicBezTo>
                  <a:cubicBezTo>
                    <a:pt x="111" y="56"/>
                    <a:pt x="1" y="146"/>
                    <a:pt x="1" y="275"/>
                  </a:cubicBezTo>
                  <a:lnTo>
                    <a:pt x="1" y="988"/>
                  </a:lnTo>
                  <a:cubicBezTo>
                    <a:pt x="1" y="1116"/>
                    <a:pt x="111" y="1207"/>
                    <a:pt x="239" y="1207"/>
                  </a:cubicBezTo>
                  <a:lnTo>
                    <a:pt x="5122" y="1207"/>
                  </a:lnTo>
                  <a:cubicBezTo>
                    <a:pt x="5250" y="1207"/>
                    <a:pt x="5360" y="1116"/>
                    <a:pt x="5360" y="988"/>
                  </a:cubicBezTo>
                  <a:lnTo>
                    <a:pt x="5360" y="220"/>
                  </a:lnTo>
                  <a:cubicBezTo>
                    <a:pt x="5360" y="92"/>
                    <a:pt x="5250" y="0"/>
                    <a:pt x="5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74;p52"/>
            <p:cNvSpPr/>
            <p:nvPr/>
          </p:nvSpPr>
          <p:spPr>
            <a:xfrm>
              <a:off x="3361170" y="3325806"/>
              <a:ext cx="355441" cy="315173"/>
            </a:xfrm>
            <a:custGeom>
              <a:avLst/>
              <a:gdLst/>
              <a:ahLst/>
              <a:cxnLst/>
              <a:rect l="l" t="t" r="r" b="b"/>
              <a:pathLst>
                <a:path w="15491" h="13736" extrusionOk="0">
                  <a:moveTo>
                    <a:pt x="4517" y="459"/>
                  </a:moveTo>
                  <a:lnTo>
                    <a:pt x="4517" y="3677"/>
                  </a:lnTo>
                  <a:lnTo>
                    <a:pt x="440" y="3677"/>
                  </a:lnTo>
                  <a:lnTo>
                    <a:pt x="440" y="459"/>
                  </a:lnTo>
                  <a:close/>
                  <a:moveTo>
                    <a:pt x="7736" y="4280"/>
                  </a:moveTo>
                  <a:cubicBezTo>
                    <a:pt x="8743" y="4280"/>
                    <a:pt x="9528" y="5085"/>
                    <a:pt x="9528" y="6072"/>
                  </a:cubicBezTo>
                  <a:lnTo>
                    <a:pt x="9528" y="6384"/>
                  </a:lnTo>
                  <a:lnTo>
                    <a:pt x="9272" y="6384"/>
                  </a:lnTo>
                  <a:cubicBezTo>
                    <a:pt x="9145" y="6384"/>
                    <a:pt x="9053" y="6494"/>
                    <a:pt x="9053" y="6621"/>
                  </a:cubicBezTo>
                  <a:lnTo>
                    <a:pt x="9053" y="6896"/>
                  </a:lnTo>
                  <a:lnTo>
                    <a:pt x="8760" y="6494"/>
                  </a:lnTo>
                  <a:cubicBezTo>
                    <a:pt x="8720" y="6425"/>
                    <a:pt x="8649" y="6388"/>
                    <a:pt x="8578" y="6388"/>
                  </a:cubicBezTo>
                  <a:cubicBezTo>
                    <a:pt x="8553" y="6388"/>
                    <a:pt x="8528" y="6392"/>
                    <a:pt x="8504" y="6402"/>
                  </a:cubicBezTo>
                  <a:cubicBezTo>
                    <a:pt x="8504" y="6402"/>
                    <a:pt x="8048" y="6548"/>
                    <a:pt x="7736" y="6548"/>
                  </a:cubicBezTo>
                  <a:cubicBezTo>
                    <a:pt x="7443" y="6548"/>
                    <a:pt x="6987" y="6402"/>
                    <a:pt x="6987" y="6402"/>
                  </a:cubicBezTo>
                  <a:cubicBezTo>
                    <a:pt x="6963" y="6392"/>
                    <a:pt x="6938" y="6388"/>
                    <a:pt x="6913" y="6388"/>
                  </a:cubicBezTo>
                  <a:cubicBezTo>
                    <a:pt x="6842" y="6388"/>
                    <a:pt x="6771" y="6425"/>
                    <a:pt x="6731" y="6494"/>
                  </a:cubicBezTo>
                  <a:lnTo>
                    <a:pt x="6438" y="6896"/>
                  </a:lnTo>
                  <a:lnTo>
                    <a:pt x="6438" y="6621"/>
                  </a:lnTo>
                  <a:cubicBezTo>
                    <a:pt x="6438" y="6494"/>
                    <a:pt x="6346" y="6384"/>
                    <a:pt x="6219" y="6384"/>
                  </a:cubicBezTo>
                  <a:lnTo>
                    <a:pt x="5963" y="6384"/>
                  </a:lnTo>
                  <a:lnTo>
                    <a:pt x="5963" y="6072"/>
                  </a:lnTo>
                  <a:cubicBezTo>
                    <a:pt x="5963" y="5085"/>
                    <a:pt x="6748" y="4280"/>
                    <a:pt x="7736" y="4280"/>
                  </a:cubicBezTo>
                  <a:close/>
                  <a:moveTo>
                    <a:pt x="5980" y="6841"/>
                  </a:moveTo>
                  <a:lnTo>
                    <a:pt x="5980" y="7372"/>
                  </a:lnTo>
                  <a:lnTo>
                    <a:pt x="5724" y="7372"/>
                  </a:lnTo>
                  <a:cubicBezTo>
                    <a:pt x="5578" y="7372"/>
                    <a:pt x="5468" y="7243"/>
                    <a:pt x="5468" y="7116"/>
                  </a:cubicBezTo>
                  <a:cubicBezTo>
                    <a:pt x="5468" y="6969"/>
                    <a:pt x="5578" y="6841"/>
                    <a:pt x="5724" y="6841"/>
                  </a:cubicBezTo>
                  <a:close/>
                  <a:moveTo>
                    <a:pt x="9767" y="6841"/>
                  </a:moveTo>
                  <a:cubicBezTo>
                    <a:pt x="9913" y="6841"/>
                    <a:pt x="10023" y="6969"/>
                    <a:pt x="10023" y="7116"/>
                  </a:cubicBezTo>
                  <a:cubicBezTo>
                    <a:pt x="10023" y="7243"/>
                    <a:pt x="9913" y="7372"/>
                    <a:pt x="9767" y="7372"/>
                  </a:cubicBezTo>
                  <a:lnTo>
                    <a:pt x="9511" y="7372"/>
                  </a:lnTo>
                  <a:lnTo>
                    <a:pt x="9511" y="6841"/>
                  </a:lnTo>
                  <a:close/>
                  <a:moveTo>
                    <a:pt x="8487" y="6877"/>
                  </a:moveTo>
                  <a:lnTo>
                    <a:pt x="9053" y="7664"/>
                  </a:lnTo>
                  <a:lnTo>
                    <a:pt x="9053" y="7957"/>
                  </a:lnTo>
                  <a:cubicBezTo>
                    <a:pt x="9053" y="8688"/>
                    <a:pt x="8468" y="9274"/>
                    <a:pt x="7736" y="9274"/>
                  </a:cubicBezTo>
                  <a:cubicBezTo>
                    <a:pt x="7023" y="9274"/>
                    <a:pt x="6438" y="8688"/>
                    <a:pt x="6438" y="7957"/>
                  </a:cubicBezTo>
                  <a:lnTo>
                    <a:pt x="6438" y="7664"/>
                  </a:lnTo>
                  <a:lnTo>
                    <a:pt x="7004" y="6877"/>
                  </a:lnTo>
                  <a:cubicBezTo>
                    <a:pt x="7187" y="6933"/>
                    <a:pt x="7499" y="7006"/>
                    <a:pt x="7736" y="7006"/>
                  </a:cubicBezTo>
                  <a:cubicBezTo>
                    <a:pt x="7992" y="7006"/>
                    <a:pt x="8304" y="6933"/>
                    <a:pt x="8487" y="6877"/>
                  </a:cubicBezTo>
                  <a:close/>
                  <a:moveTo>
                    <a:pt x="2436" y="5034"/>
                  </a:moveTo>
                  <a:cubicBezTo>
                    <a:pt x="2555" y="5034"/>
                    <a:pt x="2668" y="5068"/>
                    <a:pt x="2762" y="5121"/>
                  </a:cubicBezTo>
                  <a:cubicBezTo>
                    <a:pt x="2908" y="5214"/>
                    <a:pt x="3000" y="5341"/>
                    <a:pt x="3037" y="5487"/>
                  </a:cubicBezTo>
                  <a:lnTo>
                    <a:pt x="3951" y="9200"/>
                  </a:lnTo>
                  <a:cubicBezTo>
                    <a:pt x="3988" y="9364"/>
                    <a:pt x="4078" y="9493"/>
                    <a:pt x="4188" y="9620"/>
                  </a:cubicBezTo>
                  <a:lnTo>
                    <a:pt x="3493" y="10590"/>
                  </a:lnTo>
                  <a:lnTo>
                    <a:pt x="3146" y="10352"/>
                  </a:lnTo>
                  <a:cubicBezTo>
                    <a:pt x="3037" y="10261"/>
                    <a:pt x="2944" y="10151"/>
                    <a:pt x="2908" y="10005"/>
                  </a:cubicBezTo>
                  <a:lnTo>
                    <a:pt x="1866" y="5780"/>
                  </a:lnTo>
                  <a:cubicBezTo>
                    <a:pt x="1830" y="5634"/>
                    <a:pt x="1866" y="5470"/>
                    <a:pt x="1939" y="5323"/>
                  </a:cubicBezTo>
                  <a:cubicBezTo>
                    <a:pt x="2030" y="5195"/>
                    <a:pt x="2159" y="5104"/>
                    <a:pt x="2305" y="5048"/>
                  </a:cubicBezTo>
                  <a:cubicBezTo>
                    <a:pt x="2349" y="5039"/>
                    <a:pt x="2393" y="5034"/>
                    <a:pt x="2436" y="5034"/>
                  </a:cubicBezTo>
                  <a:close/>
                  <a:moveTo>
                    <a:pt x="13055" y="5034"/>
                  </a:moveTo>
                  <a:cubicBezTo>
                    <a:pt x="13098" y="5034"/>
                    <a:pt x="13142" y="5039"/>
                    <a:pt x="13186" y="5048"/>
                  </a:cubicBezTo>
                  <a:cubicBezTo>
                    <a:pt x="13332" y="5104"/>
                    <a:pt x="13461" y="5195"/>
                    <a:pt x="13552" y="5323"/>
                  </a:cubicBezTo>
                  <a:cubicBezTo>
                    <a:pt x="13625" y="5470"/>
                    <a:pt x="13661" y="5634"/>
                    <a:pt x="13625" y="5780"/>
                  </a:cubicBezTo>
                  <a:lnTo>
                    <a:pt x="12583" y="10005"/>
                  </a:lnTo>
                  <a:cubicBezTo>
                    <a:pt x="12546" y="10151"/>
                    <a:pt x="12454" y="10261"/>
                    <a:pt x="12345" y="10352"/>
                  </a:cubicBezTo>
                  <a:lnTo>
                    <a:pt x="11998" y="10590"/>
                  </a:lnTo>
                  <a:lnTo>
                    <a:pt x="11303" y="9620"/>
                  </a:lnTo>
                  <a:cubicBezTo>
                    <a:pt x="11413" y="9493"/>
                    <a:pt x="11503" y="9364"/>
                    <a:pt x="11540" y="9200"/>
                  </a:cubicBezTo>
                  <a:lnTo>
                    <a:pt x="12454" y="5487"/>
                  </a:lnTo>
                  <a:cubicBezTo>
                    <a:pt x="12491" y="5341"/>
                    <a:pt x="12583" y="5214"/>
                    <a:pt x="12729" y="5121"/>
                  </a:cubicBezTo>
                  <a:cubicBezTo>
                    <a:pt x="12823" y="5068"/>
                    <a:pt x="12936" y="5034"/>
                    <a:pt x="13055" y="5034"/>
                  </a:cubicBezTo>
                  <a:close/>
                  <a:moveTo>
                    <a:pt x="8194" y="9657"/>
                  </a:moveTo>
                  <a:lnTo>
                    <a:pt x="8194" y="10169"/>
                  </a:lnTo>
                  <a:cubicBezTo>
                    <a:pt x="8194" y="10407"/>
                    <a:pt x="7992" y="10608"/>
                    <a:pt x="7736" y="10608"/>
                  </a:cubicBezTo>
                  <a:cubicBezTo>
                    <a:pt x="7499" y="10608"/>
                    <a:pt x="7297" y="10407"/>
                    <a:pt x="7297" y="10169"/>
                  </a:cubicBezTo>
                  <a:lnTo>
                    <a:pt x="7297" y="9657"/>
                  </a:lnTo>
                  <a:cubicBezTo>
                    <a:pt x="7443" y="9694"/>
                    <a:pt x="7590" y="9713"/>
                    <a:pt x="7736" y="9713"/>
                  </a:cubicBezTo>
                  <a:cubicBezTo>
                    <a:pt x="7901" y="9713"/>
                    <a:pt x="8048" y="9694"/>
                    <a:pt x="8194" y="9657"/>
                  </a:cubicBezTo>
                  <a:close/>
                  <a:moveTo>
                    <a:pt x="220" y="1"/>
                  </a:moveTo>
                  <a:cubicBezTo>
                    <a:pt x="92" y="1"/>
                    <a:pt x="1" y="111"/>
                    <a:pt x="1" y="239"/>
                  </a:cubicBezTo>
                  <a:lnTo>
                    <a:pt x="1" y="3914"/>
                  </a:lnTo>
                  <a:cubicBezTo>
                    <a:pt x="1" y="4024"/>
                    <a:pt x="92" y="4134"/>
                    <a:pt x="220" y="4134"/>
                  </a:cubicBezTo>
                  <a:lnTo>
                    <a:pt x="2250" y="4134"/>
                  </a:lnTo>
                  <a:lnTo>
                    <a:pt x="2250" y="4609"/>
                  </a:lnTo>
                  <a:lnTo>
                    <a:pt x="2195" y="4609"/>
                  </a:lnTo>
                  <a:cubicBezTo>
                    <a:pt x="1920" y="4683"/>
                    <a:pt x="1701" y="4848"/>
                    <a:pt x="1555" y="5085"/>
                  </a:cubicBezTo>
                  <a:cubicBezTo>
                    <a:pt x="1408" y="5341"/>
                    <a:pt x="1354" y="5616"/>
                    <a:pt x="1427" y="5890"/>
                  </a:cubicBezTo>
                  <a:lnTo>
                    <a:pt x="2469" y="10115"/>
                  </a:lnTo>
                  <a:cubicBezTo>
                    <a:pt x="2525" y="10352"/>
                    <a:pt x="2671" y="10571"/>
                    <a:pt x="2890" y="10718"/>
                  </a:cubicBezTo>
                  <a:lnTo>
                    <a:pt x="4646" y="11961"/>
                  </a:lnTo>
                  <a:cubicBezTo>
                    <a:pt x="4920" y="12144"/>
                    <a:pt x="5066" y="12456"/>
                    <a:pt x="5066" y="12785"/>
                  </a:cubicBezTo>
                  <a:lnTo>
                    <a:pt x="5066" y="13516"/>
                  </a:lnTo>
                  <a:cubicBezTo>
                    <a:pt x="5066" y="13644"/>
                    <a:pt x="5176" y="13736"/>
                    <a:pt x="5304" y="13736"/>
                  </a:cubicBezTo>
                  <a:cubicBezTo>
                    <a:pt x="5414" y="13736"/>
                    <a:pt x="5524" y="13644"/>
                    <a:pt x="5524" y="13516"/>
                  </a:cubicBezTo>
                  <a:lnTo>
                    <a:pt x="5524" y="12785"/>
                  </a:lnTo>
                  <a:cubicBezTo>
                    <a:pt x="5524" y="12309"/>
                    <a:pt x="5285" y="11871"/>
                    <a:pt x="4902" y="11595"/>
                  </a:cubicBezTo>
                  <a:lnTo>
                    <a:pt x="3859" y="10864"/>
                  </a:lnTo>
                  <a:lnTo>
                    <a:pt x="4554" y="9876"/>
                  </a:lnTo>
                  <a:lnTo>
                    <a:pt x="5066" y="10242"/>
                  </a:lnTo>
                  <a:cubicBezTo>
                    <a:pt x="5212" y="10334"/>
                    <a:pt x="5378" y="10388"/>
                    <a:pt x="5541" y="10388"/>
                  </a:cubicBezTo>
                  <a:lnTo>
                    <a:pt x="6877" y="10388"/>
                  </a:lnTo>
                  <a:cubicBezTo>
                    <a:pt x="6968" y="10773"/>
                    <a:pt x="7334" y="11066"/>
                    <a:pt x="7755" y="11066"/>
                  </a:cubicBezTo>
                  <a:cubicBezTo>
                    <a:pt x="8157" y="11066"/>
                    <a:pt x="8523" y="10773"/>
                    <a:pt x="8614" y="10388"/>
                  </a:cubicBezTo>
                  <a:lnTo>
                    <a:pt x="9950" y="10388"/>
                  </a:lnTo>
                  <a:cubicBezTo>
                    <a:pt x="10113" y="10388"/>
                    <a:pt x="10279" y="10334"/>
                    <a:pt x="10425" y="10242"/>
                  </a:cubicBezTo>
                  <a:lnTo>
                    <a:pt x="10937" y="9876"/>
                  </a:lnTo>
                  <a:lnTo>
                    <a:pt x="11632" y="10864"/>
                  </a:lnTo>
                  <a:lnTo>
                    <a:pt x="10589" y="11595"/>
                  </a:lnTo>
                  <a:cubicBezTo>
                    <a:pt x="10206" y="11871"/>
                    <a:pt x="9967" y="12309"/>
                    <a:pt x="9967" y="12785"/>
                  </a:cubicBezTo>
                  <a:lnTo>
                    <a:pt x="9967" y="13461"/>
                  </a:lnTo>
                  <a:cubicBezTo>
                    <a:pt x="9967" y="13590"/>
                    <a:pt x="10077" y="13699"/>
                    <a:pt x="10187" y="13699"/>
                  </a:cubicBezTo>
                  <a:cubicBezTo>
                    <a:pt x="10315" y="13699"/>
                    <a:pt x="10425" y="13590"/>
                    <a:pt x="10425" y="13461"/>
                  </a:cubicBezTo>
                  <a:lnTo>
                    <a:pt x="10425" y="12785"/>
                  </a:lnTo>
                  <a:cubicBezTo>
                    <a:pt x="10425" y="12456"/>
                    <a:pt x="10571" y="12144"/>
                    <a:pt x="10845" y="11961"/>
                  </a:cubicBezTo>
                  <a:lnTo>
                    <a:pt x="12601" y="10718"/>
                  </a:lnTo>
                  <a:cubicBezTo>
                    <a:pt x="12820" y="10571"/>
                    <a:pt x="12966" y="10352"/>
                    <a:pt x="13022" y="10115"/>
                  </a:cubicBezTo>
                  <a:lnTo>
                    <a:pt x="14064" y="5890"/>
                  </a:lnTo>
                  <a:cubicBezTo>
                    <a:pt x="14137" y="5616"/>
                    <a:pt x="14083" y="5341"/>
                    <a:pt x="13936" y="5085"/>
                  </a:cubicBezTo>
                  <a:cubicBezTo>
                    <a:pt x="13790" y="4848"/>
                    <a:pt x="13571" y="4683"/>
                    <a:pt x="13296" y="4609"/>
                  </a:cubicBezTo>
                  <a:lnTo>
                    <a:pt x="13241" y="4609"/>
                  </a:lnTo>
                  <a:lnTo>
                    <a:pt x="13241" y="4134"/>
                  </a:lnTo>
                  <a:lnTo>
                    <a:pt x="15271" y="4134"/>
                  </a:lnTo>
                  <a:cubicBezTo>
                    <a:pt x="15399" y="4134"/>
                    <a:pt x="15490" y="4024"/>
                    <a:pt x="15490" y="3914"/>
                  </a:cubicBezTo>
                  <a:lnTo>
                    <a:pt x="15490" y="239"/>
                  </a:lnTo>
                  <a:cubicBezTo>
                    <a:pt x="15490" y="111"/>
                    <a:pt x="15399" y="1"/>
                    <a:pt x="15271" y="1"/>
                  </a:cubicBezTo>
                  <a:lnTo>
                    <a:pt x="10735" y="1"/>
                  </a:lnTo>
                  <a:cubicBezTo>
                    <a:pt x="10626" y="1"/>
                    <a:pt x="10516" y="111"/>
                    <a:pt x="10516" y="239"/>
                  </a:cubicBezTo>
                  <a:lnTo>
                    <a:pt x="10516" y="1756"/>
                  </a:lnTo>
                  <a:cubicBezTo>
                    <a:pt x="10516" y="1885"/>
                    <a:pt x="10626" y="1976"/>
                    <a:pt x="10735" y="1976"/>
                  </a:cubicBezTo>
                  <a:cubicBezTo>
                    <a:pt x="10864" y="1976"/>
                    <a:pt x="10974" y="1885"/>
                    <a:pt x="10974" y="1756"/>
                  </a:cubicBezTo>
                  <a:lnTo>
                    <a:pt x="10974" y="459"/>
                  </a:lnTo>
                  <a:lnTo>
                    <a:pt x="15051" y="459"/>
                  </a:lnTo>
                  <a:lnTo>
                    <a:pt x="15051" y="3677"/>
                  </a:lnTo>
                  <a:lnTo>
                    <a:pt x="10974" y="3677"/>
                  </a:lnTo>
                  <a:lnTo>
                    <a:pt x="10974" y="2817"/>
                  </a:lnTo>
                  <a:cubicBezTo>
                    <a:pt x="10974" y="2690"/>
                    <a:pt x="10864" y="2580"/>
                    <a:pt x="10735" y="2580"/>
                  </a:cubicBezTo>
                  <a:cubicBezTo>
                    <a:pt x="10626" y="2580"/>
                    <a:pt x="10516" y="2690"/>
                    <a:pt x="10516" y="2817"/>
                  </a:cubicBezTo>
                  <a:lnTo>
                    <a:pt x="10516" y="3914"/>
                  </a:lnTo>
                  <a:cubicBezTo>
                    <a:pt x="10516" y="4024"/>
                    <a:pt x="10626" y="4134"/>
                    <a:pt x="10735" y="4134"/>
                  </a:cubicBezTo>
                  <a:lnTo>
                    <a:pt x="12784" y="4134"/>
                  </a:lnTo>
                  <a:lnTo>
                    <a:pt x="12784" y="4609"/>
                  </a:lnTo>
                  <a:cubicBezTo>
                    <a:pt x="12674" y="4646"/>
                    <a:pt x="12583" y="4683"/>
                    <a:pt x="12491" y="4738"/>
                  </a:cubicBezTo>
                  <a:cubicBezTo>
                    <a:pt x="12254" y="4884"/>
                    <a:pt x="12089" y="5121"/>
                    <a:pt x="12015" y="5378"/>
                  </a:cubicBezTo>
                  <a:lnTo>
                    <a:pt x="11101" y="9091"/>
                  </a:lnTo>
                  <a:cubicBezTo>
                    <a:pt x="11083" y="9181"/>
                    <a:pt x="11028" y="9255"/>
                    <a:pt x="10955" y="9310"/>
                  </a:cubicBezTo>
                  <a:lnTo>
                    <a:pt x="10169" y="9876"/>
                  </a:lnTo>
                  <a:cubicBezTo>
                    <a:pt x="10096" y="9913"/>
                    <a:pt x="10023" y="9932"/>
                    <a:pt x="9950" y="9932"/>
                  </a:cubicBezTo>
                  <a:lnTo>
                    <a:pt x="8650" y="9932"/>
                  </a:lnTo>
                  <a:lnTo>
                    <a:pt x="8650" y="9474"/>
                  </a:lnTo>
                  <a:cubicBezTo>
                    <a:pt x="9162" y="9164"/>
                    <a:pt x="9511" y="8596"/>
                    <a:pt x="9511" y="7957"/>
                  </a:cubicBezTo>
                  <a:lnTo>
                    <a:pt x="9511" y="7828"/>
                  </a:lnTo>
                  <a:lnTo>
                    <a:pt x="9767" y="7828"/>
                  </a:lnTo>
                  <a:cubicBezTo>
                    <a:pt x="10169" y="7828"/>
                    <a:pt x="10479" y="7499"/>
                    <a:pt x="10479" y="7116"/>
                  </a:cubicBezTo>
                  <a:cubicBezTo>
                    <a:pt x="10479" y="6786"/>
                    <a:pt x="10279" y="6530"/>
                    <a:pt x="9986" y="6421"/>
                  </a:cubicBezTo>
                  <a:lnTo>
                    <a:pt x="9986" y="6072"/>
                  </a:lnTo>
                  <a:cubicBezTo>
                    <a:pt x="9986" y="4829"/>
                    <a:pt x="8980" y="3824"/>
                    <a:pt x="7755" y="3824"/>
                  </a:cubicBezTo>
                  <a:cubicBezTo>
                    <a:pt x="6511" y="3824"/>
                    <a:pt x="5505" y="4829"/>
                    <a:pt x="5505" y="6072"/>
                  </a:cubicBezTo>
                  <a:lnTo>
                    <a:pt x="5505" y="6421"/>
                  </a:lnTo>
                  <a:cubicBezTo>
                    <a:pt x="5212" y="6530"/>
                    <a:pt x="5012" y="6786"/>
                    <a:pt x="5012" y="7116"/>
                  </a:cubicBezTo>
                  <a:cubicBezTo>
                    <a:pt x="5012" y="7499"/>
                    <a:pt x="5322" y="7828"/>
                    <a:pt x="5724" y="7828"/>
                  </a:cubicBezTo>
                  <a:lnTo>
                    <a:pt x="5980" y="7828"/>
                  </a:lnTo>
                  <a:lnTo>
                    <a:pt x="5980" y="7957"/>
                  </a:lnTo>
                  <a:cubicBezTo>
                    <a:pt x="5980" y="8596"/>
                    <a:pt x="6329" y="9164"/>
                    <a:pt x="6841" y="9474"/>
                  </a:cubicBezTo>
                  <a:lnTo>
                    <a:pt x="6841" y="9932"/>
                  </a:lnTo>
                  <a:lnTo>
                    <a:pt x="5541" y="9932"/>
                  </a:lnTo>
                  <a:cubicBezTo>
                    <a:pt x="5468" y="9932"/>
                    <a:pt x="5395" y="9913"/>
                    <a:pt x="5322" y="9876"/>
                  </a:cubicBezTo>
                  <a:lnTo>
                    <a:pt x="4536" y="9310"/>
                  </a:lnTo>
                  <a:cubicBezTo>
                    <a:pt x="4463" y="9255"/>
                    <a:pt x="4408" y="9181"/>
                    <a:pt x="4390" y="9091"/>
                  </a:cubicBezTo>
                  <a:lnTo>
                    <a:pt x="3476" y="5378"/>
                  </a:lnTo>
                  <a:cubicBezTo>
                    <a:pt x="3402" y="5121"/>
                    <a:pt x="3237" y="4884"/>
                    <a:pt x="3000" y="4738"/>
                  </a:cubicBezTo>
                  <a:cubicBezTo>
                    <a:pt x="2908" y="4683"/>
                    <a:pt x="2817" y="4646"/>
                    <a:pt x="2707" y="4609"/>
                  </a:cubicBezTo>
                  <a:lnTo>
                    <a:pt x="2707" y="4134"/>
                  </a:lnTo>
                  <a:lnTo>
                    <a:pt x="4756" y="4134"/>
                  </a:lnTo>
                  <a:cubicBezTo>
                    <a:pt x="4865" y="4134"/>
                    <a:pt x="4975" y="4024"/>
                    <a:pt x="4975" y="3914"/>
                  </a:cubicBezTo>
                  <a:lnTo>
                    <a:pt x="4975" y="239"/>
                  </a:lnTo>
                  <a:cubicBezTo>
                    <a:pt x="4975" y="111"/>
                    <a:pt x="4865" y="1"/>
                    <a:pt x="4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75;p52"/>
            <p:cNvSpPr/>
            <p:nvPr/>
          </p:nvSpPr>
          <p:spPr>
            <a:xfrm>
              <a:off x="3630131" y="3348889"/>
              <a:ext cx="58785" cy="49125"/>
            </a:xfrm>
            <a:custGeom>
              <a:avLst/>
              <a:gdLst/>
              <a:ahLst/>
              <a:cxnLst/>
              <a:rect l="l" t="t" r="r" b="b"/>
              <a:pathLst>
                <a:path w="2562" h="2141" extrusionOk="0">
                  <a:moveTo>
                    <a:pt x="1766" y="449"/>
                  </a:moveTo>
                  <a:cubicBezTo>
                    <a:pt x="1835" y="449"/>
                    <a:pt x="1903" y="476"/>
                    <a:pt x="1958" y="531"/>
                  </a:cubicBezTo>
                  <a:cubicBezTo>
                    <a:pt x="2068" y="641"/>
                    <a:pt x="2068" y="806"/>
                    <a:pt x="1958" y="916"/>
                  </a:cubicBezTo>
                  <a:lnTo>
                    <a:pt x="1281" y="1592"/>
                  </a:lnTo>
                  <a:lnTo>
                    <a:pt x="605" y="916"/>
                  </a:lnTo>
                  <a:cubicBezTo>
                    <a:pt x="513" y="806"/>
                    <a:pt x="513" y="641"/>
                    <a:pt x="605" y="531"/>
                  </a:cubicBezTo>
                  <a:cubicBezTo>
                    <a:pt x="659" y="477"/>
                    <a:pt x="732" y="458"/>
                    <a:pt x="805" y="458"/>
                  </a:cubicBezTo>
                  <a:cubicBezTo>
                    <a:pt x="879" y="458"/>
                    <a:pt x="952" y="477"/>
                    <a:pt x="988" y="531"/>
                  </a:cubicBezTo>
                  <a:lnTo>
                    <a:pt x="1117" y="660"/>
                  </a:lnTo>
                  <a:cubicBezTo>
                    <a:pt x="1162" y="705"/>
                    <a:pt x="1222" y="728"/>
                    <a:pt x="1281" y="728"/>
                  </a:cubicBezTo>
                  <a:cubicBezTo>
                    <a:pt x="1341" y="728"/>
                    <a:pt x="1400" y="705"/>
                    <a:pt x="1446" y="660"/>
                  </a:cubicBezTo>
                  <a:lnTo>
                    <a:pt x="1574" y="531"/>
                  </a:lnTo>
                  <a:cubicBezTo>
                    <a:pt x="1628" y="476"/>
                    <a:pt x="1697" y="449"/>
                    <a:pt x="1766" y="449"/>
                  </a:cubicBezTo>
                  <a:close/>
                  <a:moveTo>
                    <a:pt x="806" y="1"/>
                  </a:moveTo>
                  <a:cubicBezTo>
                    <a:pt x="622" y="1"/>
                    <a:pt x="436" y="69"/>
                    <a:pt x="293" y="202"/>
                  </a:cubicBezTo>
                  <a:cubicBezTo>
                    <a:pt x="1" y="494"/>
                    <a:pt x="1" y="952"/>
                    <a:pt x="293" y="1226"/>
                  </a:cubicBezTo>
                  <a:lnTo>
                    <a:pt x="1117" y="2067"/>
                  </a:lnTo>
                  <a:cubicBezTo>
                    <a:pt x="1171" y="2104"/>
                    <a:pt x="1227" y="2140"/>
                    <a:pt x="1281" y="2140"/>
                  </a:cubicBezTo>
                  <a:cubicBezTo>
                    <a:pt x="1337" y="2140"/>
                    <a:pt x="1410" y="2104"/>
                    <a:pt x="1446" y="2067"/>
                  </a:cubicBezTo>
                  <a:lnTo>
                    <a:pt x="2288" y="1226"/>
                  </a:lnTo>
                  <a:cubicBezTo>
                    <a:pt x="2561" y="952"/>
                    <a:pt x="2561" y="494"/>
                    <a:pt x="2288" y="202"/>
                  </a:cubicBezTo>
                  <a:cubicBezTo>
                    <a:pt x="2145" y="69"/>
                    <a:pt x="1959" y="1"/>
                    <a:pt x="1772" y="1"/>
                  </a:cubicBezTo>
                  <a:cubicBezTo>
                    <a:pt x="1598" y="1"/>
                    <a:pt x="1422" y="61"/>
                    <a:pt x="1281" y="184"/>
                  </a:cubicBezTo>
                  <a:cubicBezTo>
                    <a:pt x="1149" y="61"/>
                    <a:pt x="978" y="1"/>
                    <a:pt x="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76;p52"/>
            <p:cNvSpPr/>
            <p:nvPr/>
          </p:nvSpPr>
          <p:spPr>
            <a:xfrm>
              <a:off x="3388865" y="3348889"/>
              <a:ext cx="58785" cy="49125"/>
            </a:xfrm>
            <a:custGeom>
              <a:avLst/>
              <a:gdLst/>
              <a:ahLst/>
              <a:cxnLst/>
              <a:rect l="l" t="t" r="r" b="b"/>
              <a:pathLst>
                <a:path w="2562" h="2141" extrusionOk="0">
                  <a:moveTo>
                    <a:pt x="1758" y="449"/>
                  </a:moveTo>
                  <a:cubicBezTo>
                    <a:pt x="1829" y="449"/>
                    <a:pt x="1902" y="476"/>
                    <a:pt x="1957" y="531"/>
                  </a:cubicBezTo>
                  <a:cubicBezTo>
                    <a:pt x="2049" y="641"/>
                    <a:pt x="2049" y="806"/>
                    <a:pt x="1957" y="916"/>
                  </a:cubicBezTo>
                  <a:lnTo>
                    <a:pt x="1281" y="1592"/>
                  </a:lnTo>
                  <a:lnTo>
                    <a:pt x="604" y="916"/>
                  </a:lnTo>
                  <a:cubicBezTo>
                    <a:pt x="494" y="806"/>
                    <a:pt x="494" y="641"/>
                    <a:pt x="604" y="531"/>
                  </a:cubicBezTo>
                  <a:cubicBezTo>
                    <a:pt x="659" y="477"/>
                    <a:pt x="732" y="458"/>
                    <a:pt x="787" y="458"/>
                  </a:cubicBezTo>
                  <a:cubicBezTo>
                    <a:pt x="860" y="458"/>
                    <a:pt x="933" y="477"/>
                    <a:pt x="988" y="531"/>
                  </a:cubicBezTo>
                  <a:lnTo>
                    <a:pt x="1116" y="660"/>
                  </a:lnTo>
                  <a:cubicBezTo>
                    <a:pt x="1162" y="705"/>
                    <a:pt x="1221" y="728"/>
                    <a:pt x="1281" y="728"/>
                  </a:cubicBezTo>
                  <a:cubicBezTo>
                    <a:pt x="1340" y="728"/>
                    <a:pt x="1400" y="705"/>
                    <a:pt x="1445" y="660"/>
                  </a:cubicBezTo>
                  <a:lnTo>
                    <a:pt x="1574" y="531"/>
                  </a:lnTo>
                  <a:cubicBezTo>
                    <a:pt x="1619" y="476"/>
                    <a:pt x="1687" y="449"/>
                    <a:pt x="1758" y="449"/>
                  </a:cubicBezTo>
                  <a:close/>
                  <a:moveTo>
                    <a:pt x="790" y="1"/>
                  </a:moveTo>
                  <a:cubicBezTo>
                    <a:pt x="603" y="1"/>
                    <a:pt x="417" y="69"/>
                    <a:pt x="274" y="202"/>
                  </a:cubicBezTo>
                  <a:cubicBezTo>
                    <a:pt x="1" y="494"/>
                    <a:pt x="1" y="952"/>
                    <a:pt x="274" y="1226"/>
                  </a:cubicBezTo>
                  <a:lnTo>
                    <a:pt x="1116" y="2067"/>
                  </a:lnTo>
                  <a:cubicBezTo>
                    <a:pt x="1152" y="2104"/>
                    <a:pt x="1225" y="2140"/>
                    <a:pt x="1281" y="2140"/>
                  </a:cubicBezTo>
                  <a:cubicBezTo>
                    <a:pt x="1335" y="2140"/>
                    <a:pt x="1391" y="2104"/>
                    <a:pt x="1445" y="2067"/>
                  </a:cubicBezTo>
                  <a:lnTo>
                    <a:pt x="2269" y="1226"/>
                  </a:lnTo>
                  <a:cubicBezTo>
                    <a:pt x="2561" y="952"/>
                    <a:pt x="2561" y="494"/>
                    <a:pt x="2269" y="202"/>
                  </a:cubicBezTo>
                  <a:cubicBezTo>
                    <a:pt x="2126" y="69"/>
                    <a:pt x="1940" y="1"/>
                    <a:pt x="1756" y="1"/>
                  </a:cubicBezTo>
                  <a:cubicBezTo>
                    <a:pt x="1584" y="1"/>
                    <a:pt x="1413" y="61"/>
                    <a:pt x="1281" y="184"/>
                  </a:cubicBezTo>
                  <a:cubicBezTo>
                    <a:pt x="1140" y="61"/>
                    <a:pt x="964" y="1"/>
                    <a:pt x="7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latin typeface="Consolas" panose="020B0609020204030204" pitchFamily="49" charset="0"/>
              </a:rPr>
              <a:t>L</a:t>
            </a:r>
            <a:r>
              <a:rPr lang="en-US" dirty="0">
                <a:latin typeface="Consolas" panose="020B0609020204030204" pitchFamily="49" charset="0"/>
              </a:rPr>
              <a:t>ỢI ÍCH MÀ SẢN PHẨM MANG LẠI</a:t>
            </a:r>
            <a:endParaRPr dirty="0">
              <a:latin typeface="Consolas" panose="020B0609020204030204" pitchFamily="49" charset="0"/>
            </a:endParaRPr>
          </a:p>
        </p:txBody>
      </p:sp>
      <p:pic>
        <p:nvPicPr>
          <p:cNvPr id="713" name="Google Shape;713;p42" title="Points scor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4250" y="1305925"/>
            <a:ext cx="2915499" cy="26263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</p:pic>
      <p:sp>
        <p:nvSpPr>
          <p:cNvPr id="715" name="Google Shape;715;p42"/>
          <p:cNvSpPr/>
          <p:nvPr/>
        </p:nvSpPr>
        <p:spPr>
          <a:xfrm>
            <a:off x="720000" y="1573925"/>
            <a:ext cx="2287800" cy="4908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2"/>
          <p:cNvSpPr txBox="1">
            <a:spLocks noGrp="1"/>
          </p:cNvSpPr>
          <p:nvPr>
            <p:ph type="subTitle" idx="4294967295"/>
          </p:nvPr>
        </p:nvSpPr>
        <p:spPr>
          <a:xfrm>
            <a:off x="810450" y="1573575"/>
            <a:ext cx="2111654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sz="2000" dirty="0" smtClean="0">
                <a:latin typeface="Rammetto One"/>
                <a:ea typeface="Rammetto One"/>
                <a:cs typeface="Rammetto One"/>
                <a:sym typeface="Rammetto One"/>
              </a:rPr>
              <a:t>GI</a:t>
            </a:r>
            <a:r>
              <a:rPr lang="en-US" sz="2000" dirty="0">
                <a:latin typeface="Rammetto One"/>
                <a:ea typeface="Rammetto One"/>
                <a:cs typeface="Rammetto One"/>
                <a:sym typeface="Rammetto One"/>
              </a:rPr>
              <a:t>ẢI TRÍ</a:t>
            </a:r>
            <a:endParaRPr sz="2000" dirty="0">
              <a:latin typeface="Rammetto One"/>
              <a:ea typeface="Rammetto One"/>
              <a:cs typeface="Rammetto One"/>
              <a:sym typeface="Rammetto One"/>
            </a:endParaRPr>
          </a:p>
        </p:txBody>
      </p:sp>
      <p:sp>
        <p:nvSpPr>
          <p:cNvPr id="718" name="Google Shape;718;p42"/>
          <p:cNvSpPr/>
          <p:nvPr/>
        </p:nvSpPr>
        <p:spPr>
          <a:xfrm>
            <a:off x="720000" y="3190950"/>
            <a:ext cx="2287800" cy="4908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42"/>
          <p:cNvSpPr txBox="1">
            <a:spLocks noGrp="1"/>
          </p:cNvSpPr>
          <p:nvPr>
            <p:ph type="subTitle" idx="4294967295"/>
          </p:nvPr>
        </p:nvSpPr>
        <p:spPr>
          <a:xfrm>
            <a:off x="840071" y="3190950"/>
            <a:ext cx="2060582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sz="2000" dirty="0" smtClean="0">
                <a:latin typeface="Rammetto One"/>
                <a:ea typeface="Rammetto One"/>
                <a:cs typeface="Rammetto One"/>
                <a:sym typeface="Rammetto One"/>
              </a:rPr>
              <a:t>T</a:t>
            </a:r>
            <a:r>
              <a:rPr lang="en-US" sz="2000" dirty="0" smtClean="0">
                <a:latin typeface="Rammetto One"/>
                <a:ea typeface="Rammetto One"/>
                <a:cs typeface="Rammetto One"/>
                <a:sym typeface="Rammetto One"/>
              </a:rPr>
              <a:t>ẬP TRUNG</a:t>
            </a:r>
            <a:endParaRPr sz="2000" dirty="0">
              <a:latin typeface="Rammetto One"/>
              <a:ea typeface="Rammetto One"/>
              <a:cs typeface="Rammetto One"/>
              <a:sym typeface="Rammetto One"/>
            </a:endParaRPr>
          </a:p>
        </p:txBody>
      </p:sp>
      <p:sp>
        <p:nvSpPr>
          <p:cNvPr id="721" name="Google Shape;721;p42"/>
          <p:cNvSpPr/>
          <p:nvPr/>
        </p:nvSpPr>
        <p:spPr>
          <a:xfrm>
            <a:off x="6272967" y="2456725"/>
            <a:ext cx="2287800" cy="4908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42"/>
          <p:cNvSpPr txBox="1">
            <a:spLocks noGrp="1"/>
          </p:cNvSpPr>
          <p:nvPr>
            <p:ph type="subTitle" idx="4294967295"/>
          </p:nvPr>
        </p:nvSpPr>
        <p:spPr>
          <a:xfrm>
            <a:off x="6312346" y="2456725"/>
            <a:ext cx="2111654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sz="2000" dirty="0" smtClean="0">
                <a:latin typeface="Rammetto One"/>
                <a:ea typeface="Rammetto One"/>
                <a:cs typeface="Rammetto One"/>
                <a:sym typeface="Rammetto One"/>
              </a:rPr>
              <a:t>THƯ GIẢN</a:t>
            </a:r>
            <a:endParaRPr sz="2000" dirty="0">
              <a:latin typeface="Rammetto One"/>
              <a:ea typeface="Rammetto One"/>
              <a:cs typeface="Rammetto One"/>
              <a:sym typeface="Rammetto One"/>
            </a:endParaRPr>
          </a:p>
        </p:txBody>
      </p:sp>
      <p:cxnSp>
        <p:nvCxnSpPr>
          <p:cNvPr id="731" name="Google Shape;731;p42"/>
          <p:cNvCxnSpPr>
            <a:stCxn id="715" idx="3"/>
          </p:cNvCxnSpPr>
          <p:nvPr/>
        </p:nvCxnSpPr>
        <p:spPr>
          <a:xfrm>
            <a:off x="3007800" y="1819325"/>
            <a:ext cx="449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</p:cxnSp>
      <p:cxnSp>
        <p:nvCxnSpPr>
          <p:cNvPr id="732" name="Google Shape;732;p42"/>
          <p:cNvCxnSpPr>
            <a:stCxn id="718" idx="3"/>
          </p:cNvCxnSpPr>
          <p:nvPr/>
        </p:nvCxnSpPr>
        <p:spPr>
          <a:xfrm>
            <a:off x="3007800" y="3436350"/>
            <a:ext cx="4497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dist="19050" dir="5400000" algn="bl" rotWithShape="0">
              <a:schemeClr val="accent3">
                <a:alpha val="50000"/>
              </a:schemeClr>
            </a:outerShdw>
          </a:effectLst>
        </p:spPr>
      </p:cxnSp>
      <p:cxnSp>
        <p:nvCxnSpPr>
          <p:cNvPr id="733" name="Google Shape;733;p42"/>
          <p:cNvCxnSpPr>
            <a:endCxn id="721" idx="1"/>
          </p:cNvCxnSpPr>
          <p:nvPr/>
        </p:nvCxnSpPr>
        <p:spPr>
          <a:xfrm>
            <a:off x="5823267" y="2702125"/>
            <a:ext cx="4497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cxnSp>
      <p:sp>
        <p:nvSpPr>
          <p:cNvPr id="735" name="Google Shape;735;p42"/>
          <p:cNvSpPr/>
          <p:nvPr/>
        </p:nvSpPr>
        <p:spPr>
          <a:xfrm>
            <a:off x="195750" y="35001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2"/>
          <p:cNvSpPr/>
          <p:nvPr/>
        </p:nvSpPr>
        <p:spPr>
          <a:xfrm rot="-5400000">
            <a:off x="8238650" y="4285025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42"/>
          <p:cNvSpPr/>
          <p:nvPr/>
        </p:nvSpPr>
        <p:spPr>
          <a:xfrm rot="-1817197">
            <a:off x="7551839" y="423799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42"/>
          <p:cNvSpPr/>
          <p:nvPr/>
        </p:nvSpPr>
        <p:spPr>
          <a:xfrm rot="1147067">
            <a:off x="680804" y="564216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9" name="Google Shape;739;p42"/>
          <p:cNvGrpSpPr/>
          <p:nvPr/>
        </p:nvGrpSpPr>
        <p:grpSpPr>
          <a:xfrm rot="1595748">
            <a:off x="1683114" y="4488267"/>
            <a:ext cx="128752" cy="345605"/>
            <a:chOff x="3223450" y="280100"/>
            <a:chExt cx="128750" cy="345600"/>
          </a:xfrm>
        </p:grpSpPr>
        <p:cxnSp>
          <p:nvCxnSpPr>
            <p:cNvPr id="740" name="Google Shape;740;p42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741" name="Google Shape;741;p42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0"/>
          <p:cNvSpPr/>
          <p:nvPr/>
        </p:nvSpPr>
        <p:spPr>
          <a:xfrm>
            <a:off x="2145300" y="3037175"/>
            <a:ext cx="2076000" cy="4908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0"/>
          <p:cNvSpPr/>
          <p:nvPr/>
        </p:nvSpPr>
        <p:spPr>
          <a:xfrm>
            <a:off x="2145300" y="1578675"/>
            <a:ext cx="2076000" cy="4908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0"/>
          <p:cNvSpPr/>
          <p:nvPr/>
        </p:nvSpPr>
        <p:spPr>
          <a:xfrm>
            <a:off x="5838600" y="3037175"/>
            <a:ext cx="2076000" cy="4908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40"/>
          <p:cNvSpPr/>
          <p:nvPr/>
        </p:nvSpPr>
        <p:spPr>
          <a:xfrm>
            <a:off x="5838600" y="1578675"/>
            <a:ext cx="2076000" cy="4908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QUY 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ÌNH LÀM SẢN PHẨM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6" name="Google Shape;606;p40"/>
          <p:cNvSpPr txBox="1">
            <a:spLocks noGrp="1"/>
          </p:cNvSpPr>
          <p:nvPr>
            <p:ph type="subTitle" idx="1"/>
          </p:nvPr>
        </p:nvSpPr>
        <p:spPr>
          <a:xfrm>
            <a:off x="2235750" y="3037175"/>
            <a:ext cx="18724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" dirty="0" smtClean="0">
                <a:latin typeface="Consolas" panose="020B0609020204030204" pitchFamily="49" charset="0"/>
              </a:rPr>
              <a:t>TU</a:t>
            </a:r>
            <a:r>
              <a:rPr lang="en-US" dirty="0" smtClean="0">
                <a:latin typeface="Consolas" panose="020B0609020204030204" pitchFamily="49" charset="0"/>
              </a:rPr>
              <a:t>ẦN 3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607" name="Google Shape;607;p40"/>
          <p:cNvSpPr txBox="1">
            <a:spLocks noGrp="1"/>
          </p:cNvSpPr>
          <p:nvPr>
            <p:ph type="subTitle" idx="2"/>
          </p:nvPr>
        </p:nvSpPr>
        <p:spPr>
          <a:xfrm>
            <a:off x="2235760" y="3535725"/>
            <a:ext cx="2076000" cy="8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 err="1" smtClean="0">
                <a:latin typeface="Consolas" panose="020B0609020204030204" pitchFamily="49" charset="0"/>
              </a:rPr>
              <a:t>Xong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các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chức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năng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chính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và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làm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tiếp</a:t>
            </a:r>
            <a:r>
              <a:rPr lang="en-US" sz="1400" dirty="0" smtClean="0">
                <a:latin typeface="Consolas" panose="020B0609020204030204" pitchFamily="49" charset="0"/>
              </a:rPr>
              <a:t> landing page</a:t>
            </a:r>
            <a:endParaRPr sz="1400" dirty="0">
              <a:latin typeface="Consolas" panose="020B0609020204030204" pitchFamily="49" charset="0"/>
            </a:endParaRPr>
          </a:p>
        </p:txBody>
      </p:sp>
      <p:sp>
        <p:nvSpPr>
          <p:cNvPr id="608" name="Google Shape;608;p40"/>
          <p:cNvSpPr txBox="1">
            <a:spLocks noGrp="1"/>
          </p:cNvSpPr>
          <p:nvPr>
            <p:ph type="subTitle" idx="3"/>
          </p:nvPr>
        </p:nvSpPr>
        <p:spPr>
          <a:xfrm>
            <a:off x="5947500" y="3037175"/>
            <a:ext cx="18724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" dirty="0" smtClean="0">
                <a:latin typeface="Consolas" panose="020B0609020204030204" pitchFamily="49" charset="0"/>
              </a:rPr>
              <a:t>TU</a:t>
            </a:r>
            <a:r>
              <a:rPr lang="en-US" dirty="0" smtClean="0">
                <a:latin typeface="Consolas" panose="020B0609020204030204" pitchFamily="49" charset="0"/>
              </a:rPr>
              <a:t>ẦN 4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609" name="Google Shape;609;p40"/>
          <p:cNvSpPr txBox="1">
            <a:spLocks noGrp="1"/>
          </p:cNvSpPr>
          <p:nvPr>
            <p:ph type="subTitle" idx="4"/>
          </p:nvPr>
        </p:nvSpPr>
        <p:spPr>
          <a:xfrm>
            <a:off x="5947510" y="3535725"/>
            <a:ext cx="2076000" cy="8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1400" dirty="0" smtClean="0">
                <a:latin typeface="Consolas" panose="020B0609020204030204" pitchFamily="49" charset="0"/>
              </a:rPr>
              <a:t>Ho</a:t>
            </a:r>
            <a:r>
              <a:rPr lang="en-US" sz="1400" dirty="0" err="1" smtClean="0">
                <a:latin typeface="Consolas" panose="020B0609020204030204" pitchFamily="49" charset="0"/>
              </a:rPr>
              <a:t>àn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thành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sản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phẩm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và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bài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thuyết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trình</a:t>
            </a:r>
            <a:endParaRPr sz="1400" dirty="0">
              <a:latin typeface="Consolas" panose="020B0609020204030204" pitchFamily="49" charset="0"/>
            </a:endParaRPr>
          </a:p>
        </p:txBody>
      </p:sp>
      <p:sp>
        <p:nvSpPr>
          <p:cNvPr id="610" name="Google Shape;610;p40"/>
          <p:cNvSpPr txBox="1">
            <a:spLocks noGrp="1"/>
          </p:cNvSpPr>
          <p:nvPr>
            <p:ph type="subTitle" idx="5"/>
          </p:nvPr>
        </p:nvSpPr>
        <p:spPr>
          <a:xfrm>
            <a:off x="2235750" y="1578325"/>
            <a:ext cx="18724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" dirty="0" smtClean="0">
                <a:latin typeface="Consolas" panose="020B0609020204030204" pitchFamily="49" charset="0"/>
              </a:rPr>
              <a:t>TU</a:t>
            </a:r>
            <a:r>
              <a:rPr lang="en-US" dirty="0" smtClean="0">
                <a:latin typeface="Consolas" panose="020B0609020204030204" pitchFamily="49" charset="0"/>
              </a:rPr>
              <a:t>ẦN 1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611" name="Google Shape;611;p40"/>
          <p:cNvSpPr txBox="1">
            <a:spLocks noGrp="1"/>
          </p:cNvSpPr>
          <p:nvPr>
            <p:ph type="subTitle" idx="6"/>
          </p:nvPr>
        </p:nvSpPr>
        <p:spPr>
          <a:xfrm>
            <a:off x="2235760" y="2076875"/>
            <a:ext cx="2076000" cy="8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altLang="en-GB" sz="1400" dirty="0">
                <a:latin typeface="Consolas" panose="020B0609020204030204" pitchFamily="49" charset="0"/>
                <a:ea typeface="Didact Gothic" panose="00000500000000000000"/>
                <a:cs typeface="Bahnschrift" panose="020B0502040204020203" charset="0"/>
                <a:sym typeface="Didact Gothic" panose="00000500000000000000"/>
              </a:rPr>
              <a:t>L</a:t>
            </a:r>
            <a:r>
              <a:rPr lang="en-GB" sz="1400" dirty="0" err="1">
                <a:latin typeface="Consolas" panose="020B0609020204030204" pitchFamily="49" charset="0"/>
                <a:ea typeface="Didact Gothic" panose="00000500000000000000"/>
                <a:cs typeface="Bahnschrift" panose="020B0502040204020203" charset="0"/>
                <a:sym typeface="Didact Gothic" panose="00000500000000000000"/>
              </a:rPr>
              <a:t>ên</a:t>
            </a:r>
            <a:r>
              <a:rPr lang="en-GB" sz="1400" dirty="0">
                <a:latin typeface="Consolas" panose="020B0609020204030204" pitchFamily="49" charset="0"/>
                <a:ea typeface="Didact Gothic" panose="00000500000000000000"/>
                <a:cs typeface="Bahnschrift" panose="020B0502040204020203" charset="0"/>
                <a:sym typeface="Didact Gothic" panose="0000050000000000000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ea typeface="Didact Gothic" panose="00000500000000000000"/>
                <a:cs typeface="Bahnschrift" panose="020B0502040204020203" charset="0"/>
                <a:sym typeface="Didact Gothic" panose="00000500000000000000"/>
              </a:rPr>
              <a:t>được</a:t>
            </a:r>
            <a:r>
              <a:rPr lang="en-GB" sz="1400" dirty="0">
                <a:latin typeface="Consolas" panose="020B0609020204030204" pitchFamily="49" charset="0"/>
                <a:ea typeface="Didact Gothic" panose="00000500000000000000"/>
                <a:cs typeface="Bahnschrift" panose="020B0502040204020203" charset="0"/>
                <a:sym typeface="Didact Gothic" panose="00000500000000000000"/>
              </a:rPr>
              <a:t> ý </a:t>
            </a:r>
            <a:r>
              <a:rPr lang="en-GB" sz="1400" dirty="0" err="1" smtClean="0">
                <a:latin typeface="Consolas" panose="020B0609020204030204" pitchFamily="49" charset="0"/>
                <a:ea typeface="Didact Gothic" panose="00000500000000000000"/>
                <a:cs typeface="Bahnschrift" panose="020B0502040204020203" charset="0"/>
                <a:sym typeface="Didact Gothic" panose="00000500000000000000"/>
              </a:rPr>
              <a:t>tưởng</a:t>
            </a:r>
            <a:r>
              <a:rPr lang="en-GB" sz="1400" dirty="0" smtClean="0">
                <a:latin typeface="Consolas" panose="020B0609020204030204" pitchFamily="49" charset="0"/>
                <a:ea typeface="Didact Gothic" panose="00000500000000000000"/>
                <a:cs typeface="Bahnschrift" panose="020B0502040204020203" charset="0"/>
                <a:sym typeface="Didact Gothic" panose="00000500000000000000"/>
              </a:rPr>
              <a:t> </a:t>
            </a:r>
            <a:r>
              <a:rPr lang="en-GB" sz="1400" dirty="0" err="1" smtClean="0">
                <a:latin typeface="Consolas" panose="020B0609020204030204" pitchFamily="49" charset="0"/>
                <a:ea typeface="Didact Gothic" panose="00000500000000000000"/>
                <a:cs typeface="Bahnschrift" panose="020B0502040204020203" charset="0"/>
                <a:sym typeface="Didact Gothic" panose="00000500000000000000"/>
              </a:rPr>
              <a:t>giao</a:t>
            </a:r>
            <a:r>
              <a:rPr lang="en-GB" sz="1400" dirty="0" smtClean="0">
                <a:latin typeface="Consolas" panose="020B0609020204030204" pitchFamily="49" charset="0"/>
                <a:ea typeface="Didact Gothic" panose="00000500000000000000"/>
                <a:cs typeface="Bahnschrift" panose="020B0502040204020203" charset="0"/>
                <a:sym typeface="Didact Gothic" panose="00000500000000000000"/>
              </a:rPr>
              <a:t> </a:t>
            </a:r>
            <a:r>
              <a:rPr lang="en-GB" sz="1400" dirty="0" err="1" smtClean="0">
                <a:latin typeface="Consolas" panose="020B0609020204030204" pitchFamily="49" charset="0"/>
                <a:ea typeface="Didact Gothic" panose="00000500000000000000"/>
                <a:cs typeface="Bahnschrift" panose="020B0502040204020203" charset="0"/>
                <a:sym typeface="Didact Gothic" panose="00000500000000000000"/>
              </a:rPr>
              <a:t>diện</a:t>
            </a:r>
            <a:r>
              <a:rPr lang="en-GB" sz="1400" dirty="0" smtClean="0">
                <a:latin typeface="Consolas" panose="020B0609020204030204" pitchFamily="49" charset="0"/>
                <a:ea typeface="Didact Gothic" panose="00000500000000000000"/>
                <a:cs typeface="Bahnschrift" panose="020B0502040204020203" charset="0"/>
                <a:sym typeface="Didact Gothic" panose="00000500000000000000"/>
              </a:rPr>
              <a:t> </a:t>
            </a:r>
            <a:r>
              <a:rPr lang="en-GB" sz="1400" dirty="0" err="1" smtClean="0">
                <a:latin typeface="Consolas" panose="020B0609020204030204" pitchFamily="49" charset="0"/>
                <a:ea typeface="Didact Gothic" panose="00000500000000000000"/>
                <a:cs typeface="Bahnschrift" panose="020B0502040204020203" charset="0"/>
                <a:sym typeface="Didact Gothic" panose="00000500000000000000"/>
              </a:rPr>
              <a:t>và</a:t>
            </a:r>
            <a:r>
              <a:rPr lang="en-GB" sz="1400" dirty="0" smtClean="0">
                <a:latin typeface="Consolas" panose="020B0609020204030204" pitchFamily="49" charset="0"/>
                <a:ea typeface="Didact Gothic" panose="00000500000000000000"/>
                <a:cs typeface="Bahnschrift" panose="020B0502040204020203" charset="0"/>
                <a:sym typeface="Didact Gothic" panose="00000500000000000000"/>
              </a:rPr>
              <a:t> </a:t>
            </a:r>
            <a:r>
              <a:rPr lang="en-GB" sz="1400" dirty="0" err="1" smtClean="0">
                <a:latin typeface="Consolas" panose="020B0609020204030204" pitchFamily="49" charset="0"/>
                <a:ea typeface="Didact Gothic" panose="00000500000000000000"/>
                <a:cs typeface="Bahnschrift" panose="020B0502040204020203" charset="0"/>
                <a:sym typeface="Didact Gothic" panose="00000500000000000000"/>
              </a:rPr>
              <a:t>tính</a:t>
            </a:r>
            <a:r>
              <a:rPr lang="en-GB" sz="1400" dirty="0" smtClean="0">
                <a:latin typeface="Consolas" panose="020B0609020204030204" pitchFamily="49" charset="0"/>
                <a:ea typeface="Didact Gothic" panose="00000500000000000000"/>
                <a:cs typeface="Bahnschrift" panose="020B0502040204020203" charset="0"/>
                <a:sym typeface="Didact Gothic" panose="00000500000000000000"/>
              </a:rPr>
              <a:t> </a:t>
            </a:r>
            <a:r>
              <a:rPr lang="en-GB" sz="1400" dirty="0" err="1" smtClean="0">
                <a:latin typeface="Consolas" panose="020B0609020204030204" pitchFamily="49" charset="0"/>
                <a:ea typeface="Didact Gothic" panose="00000500000000000000"/>
                <a:cs typeface="Bahnschrift" panose="020B0502040204020203" charset="0"/>
                <a:sym typeface="Didact Gothic" panose="00000500000000000000"/>
              </a:rPr>
              <a:t>năng</a:t>
            </a:r>
            <a:endParaRPr lang="en-GB" sz="1400" dirty="0">
              <a:latin typeface="Consolas" panose="020B0609020204030204" pitchFamily="49" charset="0"/>
              <a:ea typeface="Didact Gothic" panose="00000500000000000000"/>
              <a:cs typeface="Bahnschrift" panose="020B0502040204020203" charset="0"/>
              <a:sym typeface="Didact Gothic" panose="00000500000000000000"/>
            </a:endParaRPr>
          </a:p>
        </p:txBody>
      </p:sp>
      <p:sp>
        <p:nvSpPr>
          <p:cNvPr id="612" name="Google Shape;612;p40"/>
          <p:cNvSpPr txBox="1">
            <a:spLocks noGrp="1"/>
          </p:cNvSpPr>
          <p:nvPr>
            <p:ph type="subTitle" idx="7"/>
          </p:nvPr>
        </p:nvSpPr>
        <p:spPr>
          <a:xfrm>
            <a:off x="5947500" y="1578325"/>
            <a:ext cx="18724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" dirty="0" smtClean="0">
                <a:latin typeface="Consolas" panose="020B0609020204030204" pitchFamily="49" charset="0"/>
              </a:rPr>
              <a:t>TU</a:t>
            </a:r>
            <a:r>
              <a:rPr lang="en-US" dirty="0" smtClean="0">
                <a:latin typeface="Consolas" panose="020B0609020204030204" pitchFamily="49" charset="0"/>
              </a:rPr>
              <a:t>ẦN 2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613" name="Google Shape;613;p40"/>
          <p:cNvSpPr txBox="1">
            <a:spLocks noGrp="1"/>
          </p:cNvSpPr>
          <p:nvPr>
            <p:ph type="subTitle" idx="8"/>
          </p:nvPr>
        </p:nvSpPr>
        <p:spPr>
          <a:xfrm>
            <a:off x="5947510" y="2076875"/>
            <a:ext cx="2076000" cy="8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1400" dirty="0" smtClean="0">
                <a:latin typeface="Consolas" panose="020B0609020204030204" pitchFamily="49" charset="0"/>
              </a:rPr>
              <a:t>Ho</a:t>
            </a:r>
            <a:r>
              <a:rPr lang="en-US" sz="1400" dirty="0" err="1" smtClean="0">
                <a:latin typeface="Consolas" panose="020B0609020204030204" pitchFamily="49" charset="0"/>
              </a:rPr>
              <a:t>àn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thành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giao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diện</a:t>
            </a:r>
            <a:r>
              <a:rPr lang="en-US" sz="1400" dirty="0" smtClean="0">
                <a:latin typeface="Consolas" panose="020B0609020204030204" pitchFamily="49" charset="0"/>
              </a:rPr>
              <a:t> c</a:t>
            </a:r>
            <a:r>
              <a:rPr lang="vi-VN" sz="1400" dirty="0" smtClean="0">
                <a:latin typeface="Consolas" panose="020B0609020204030204" pitchFamily="49" charset="0"/>
              </a:rPr>
              <a:t>ơ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bản</a:t>
            </a:r>
            <a:endParaRPr sz="1400" dirty="0">
              <a:latin typeface="Consolas" panose="020B0609020204030204" pitchFamily="49" charset="0"/>
            </a:endParaRPr>
          </a:p>
        </p:txBody>
      </p:sp>
      <p:sp>
        <p:nvSpPr>
          <p:cNvPr id="614" name="Google Shape;614;p40"/>
          <p:cNvSpPr/>
          <p:nvPr/>
        </p:nvSpPr>
        <p:spPr>
          <a:xfrm>
            <a:off x="969000" y="1578500"/>
            <a:ext cx="1023900" cy="10239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0"/>
          <p:cNvSpPr/>
          <p:nvPr/>
        </p:nvSpPr>
        <p:spPr>
          <a:xfrm>
            <a:off x="4662300" y="1578500"/>
            <a:ext cx="1023900" cy="10239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0"/>
          <p:cNvSpPr/>
          <p:nvPr/>
        </p:nvSpPr>
        <p:spPr>
          <a:xfrm>
            <a:off x="969000" y="3027376"/>
            <a:ext cx="1023900" cy="10239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0"/>
          <p:cNvSpPr/>
          <p:nvPr/>
        </p:nvSpPr>
        <p:spPr>
          <a:xfrm>
            <a:off x="4662300" y="3027376"/>
            <a:ext cx="1023900" cy="10239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40"/>
          <p:cNvSpPr/>
          <p:nvPr/>
        </p:nvSpPr>
        <p:spPr>
          <a:xfrm rot="21304027">
            <a:off x="195750" y="35001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40"/>
          <p:cNvSpPr/>
          <p:nvPr/>
        </p:nvSpPr>
        <p:spPr>
          <a:xfrm rot="-5400000">
            <a:off x="8238650" y="4285025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0"/>
          <p:cNvSpPr/>
          <p:nvPr/>
        </p:nvSpPr>
        <p:spPr>
          <a:xfrm rot="19846684">
            <a:off x="8063839" y="785049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0"/>
          <p:cNvSpPr/>
          <p:nvPr/>
        </p:nvSpPr>
        <p:spPr>
          <a:xfrm rot="2329680">
            <a:off x="680804" y="564216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2" name="Google Shape;622;p40"/>
          <p:cNvGrpSpPr/>
          <p:nvPr/>
        </p:nvGrpSpPr>
        <p:grpSpPr>
          <a:xfrm rot="1595748">
            <a:off x="8335115" y="2567482"/>
            <a:ext cx="138623" cy="345605"/>
            <a:chOff x="3223450" y="280100"/>
            <a:chExt cx="128750" cy="345600"/>
          </a:xfrm>
        </p:grpSpPr>
        <p:cxnSp>
          <p:nvCxnSpPr>
            <p:cNvPr id="623" name="Google Shape;623;p40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624" name="Google Shape;624;p40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  <p:grpSp>
        <p:nvGrpSpPr>
          <p:cNvPr id="625" name="Google Shape;625;p40"/>
          <p:cNvGrpSpPr/>
          <p:nvPr/>
        </p:nvGrpSpPr>
        <p:grpSpPr>
          <a:xfrm rot="-1617733">
            <a:off x="4292659" y="2421299"/>
            <a:ext cx="128749" cy="345598"/>
            <a:chOff x="3223450" y="280100"/>
            <a:chExt cx="128750" cy="345600"/>
          </a:xfrm>
        </p:grpSpPr>
        <p:cxnSp>
          <p:nvCxnSpPr>
            <p:cNvPr id="626" name="Google Shape;626;p40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627" name="Google Shape;627;p40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  <p:grpSp>
        <p:nvGrpSpPr>
          <p:cNvPr id="628" name="Google Shape;628;p40"/>
          <p:cNvGrpSpPr/>
          <p:nvPr/>
        </p:nvGrpSpPr>
        <p:grpSpPr>
          <a:xfrm>
            <a:off x="1289201" y="3285265"/>
            <a:ext cx="383499" cy="508121"/>
            <a:chOff x="1338155" y="3325806"/>
            <a:chExt cx="268594" cy="355877"/>
          </a:xfrm>
        </p:grpSpPr>
        <p:sp>
          <p:nvSpPr>
            <p:cNvPr id="629" name="Google Shape;629;p40"/>
            <p:cNvSpPr/>
            <p:nvPr/>
          </p:nvSpPr>
          <p:spPr>
            <a:xfrm>
              <a:off x="1383082" y="3325806"/>
              <a:ext cx="178787" cy="355877"/>
            </a:xfrm>
            <a:custGeom>
              <a:avLst/>
              <a:gdLst/>
              <a:ahLst/>
              <a:cxnLst/>
              <a:rect l="l" t="t" r="r" b="b"/>
              <a:pathLst>
                <a:path w="7792" h="15510" extrusionOk="0">
                  <a:moveTo>
                    <a:pt x="2378" y="1"/>
                  </a:moveTo>
                  <a:cubicBezTo>
                    <a:pt x="1902" y="1"/>
                    <a:pt x="1537" y="386"/>
                    <a:pt x="1537" y="842"/>
                  </a:cubicBezTo>
                  <a:lnTo>
                    <a:pt x="1537" y="1776"/>
                  </a:lnTo>
                  <a:cubicBezTo>
                    <a:pt x="1537" y="1903"/>
                    <a:pt x="1627" y="1995"/>
                    <a:pt x="1756" y="1995"/>
                  </a:cubicBezTo>
                  <a:cubicBezTo>
                    <a:pt x="1883" y="1995"/>
                    <a:pt x="1993" y="1903"/>
                    <a:pt x="1993" y="1776"/>
                  </a:cubicBezTo>
                  <a:lnTo>
                    <a:pt x="1993" y="842"/>
                  </a:lnTo>
                  <a:cubicBezTo>
                    <a:pt x="1993" y="642"/>
                    <a:pt x="2159" y="459"/>
                    <a:pt x="2378" y="459"/>
                  </a:cubicBezTo>
                  <a:lnTo>
                    <a:pt x="5431" y="459"/>
                  </a:lnTo>
                  <a:cubicBezTo>
                    <a:pt x="5633" y="459"/>
                    <a:pt x="5816" y="642"/>
                    <a:pt x="5816" y="842"/>
                  </a:cubicBezTo>
                  <a:lnTo>
                    <a:pt x="5816" y="3604"/>
                  </a:lnTo>
                  <a:cubicBezTo>
                    <a:pt x="5816" y="3805"/>
                    <a:pt x="5633" y="3988"/>
                    <a:pt x="5431" y="3988"/>
                  </a:cubicBezTo>
                  <a:lnTo>
                    <a:pt x="2378" y="3988"/>
                  </a:lnTo>
                  <a:cubicBezTo>
                    <a:pt x="2159" y="3988"/>
                    <a:pt x="1993" y="3805"/>
                    <a:pt x="1993" y="3604"/>
                  </a:cubicBezTo>
                  <a:lnTo>
                    <a:pt x="1993" y="2836"/>
                  </a:lnTo>
                  <a:cubicBezTo>
                    <a:pt x="1993" y="2707"/>
                    <a:pt x="1883" y="2598"/>
                    <a:pt x="1756" y="2598"/>
                  </a:cubicBezTo>
                  <a:cubicBezTo>
                    <a:pt x="1627" y="2598"/>
                    <a:pt x="1537" y="2707"/>
                    <a:pt x="1537" y="2836"/>
                  </a:cubicBezTo>
                  <a:lnTo>
                    <a:pt x="1537" y="3604"/>
                  </a:lnTo>
                  <a:cubicBezTo>
                    <a:pt x="1537" y="3732"/>
                    <a:pt x="1573" y="3878"/>
                    <a:pt x="1627" y="3988"/>
                  </a:cubicBezTo>
                  <a:lnTo>
                    <a:pt x="220" y="3988"/>
                  </a:lnTo>
                  <a:cubicBezTo>
                    <a:pt x="110" y="3988"/>
                    <a:pt x="1" y="4080"/>
                    <a:pt x="1" y="4207"/>
                  </a:cubicBezTo>
                  <a:lnTo>
                    <a:pt x="1" y="8121"/>
                  </a:lnTo>
                  <a:cubicBezTo>
                    <a:pt x="1" y="8249"/>
                    <a:pt x="110" y="8359"/>
                    <a:pt x="220" y="8359"/>
                  </a:cubicBezTo>
                  <a:lnTo>
                    <a:pt x="2159" y="8359"/>
                  </a:lnTo>
                  <a:lnTo>
                    <a:pt x="2195" y="9401"/>
                  </a:lnTo>
                  <a:cubicBezTo>
                    <a:pt x="2195" y="9530"/>
                    <a:pt x="2305" y="9620"/>
                    <a:pt x="2432" y="9620"/>
                  </a:cubicBezTo>
                  <a:cubicBezTo>
                    <a:pt x="2561" y="9620"/>
                    <a:pt x="2652" y="9511"/>
                    <a:pt x="2652" y="9383"/>
                  </a:cubicBezTo>
                  <a:lnTo>
                    <a:pt x="2615" y="8359"/>
                  </a:lnTo>
                  <a:lnTo>
                    <a:pt x="5194" y="8359"/>
                  </a:lnTo>
                  <a:lnTo>
                    <a:pt x="4902" y="15070"/>
                  </a:lnTo>
                  <a:lnTo>
                    <a:pt x="2890" y="15070"/>
                  </a:lnTo>
                  <a:lnTo>
                    <a:pt x="2688" y="10462"/>
                  </a:lnTo>
                  <a:cubicBezTo>
                    <a:pt x="2688" y="10334"/>
                    <a:pt x="2578" y="10242"/>
                    <a:pt x="2469" y="10242"/>
                  </a:cubicBezTo>
                  <a:cubicBezTo>
                    <a:pt x="2341" y="10242"/>
                    <a:pt x="2232" y="10352"/>
                    <a:pt x="2249" y="10481"/>
                  </a:cubicBezTo>
                  <a:lnTo>
                    <a:pt x="2451" y="15290"/>
                  </a:lnTo>
                  <a:cubicBezTo>
                    <a:pt x="2451" y="15418"/>
                    <a:pt x="2561" y="15509"/>
                    <a:pt x="2671" y="15509"/>
                  </a:cubicBezTo>
                  <a:lnTo>
                    <a:pt x="5121" y="15509"/>
                  </a:lnTo>
                  <a:cubicBezTo>
                    <a:pt x="5248" y="15509"/>
                    <a:pt x="5341" y="15418"/>
                    <a:pt x="5358" y="15290"/>
                  </a:cubicBezTo>
                  <a:lnTo>
                    <a:pt x="5651" y="8359"/>
                  </a:lnTo>
                  <a:lnTo>
                    <a:pt x="7572" y="8359"/>
                  </a:lnTo>
                  <a:cubicBezTo>
                    <a:pt x="7699" y="8359"/>
                    <a:pt x="7791" y="8249"/>
                    <a:pt x="7791" y="8121"/>
                  </a:cubicBezTo>
                  <a:lnTo>
                    <a:pt x="7791" y="6384"/>
                  </a:lnTo>
                  <a:cubicBezTo>
                    <a:pt x="7791" y="6255"/>
                    <a:pt x="7699" y="6165"/>
                    <a:pt x="7572" y="6165"/>
                  </a:cubicBezTo>
                  <a:cubicBezTo>
                    <a:pt x="7443" y="6165"/>
                    <a:pt x="7352" y="6255"/>
                    <a:pt x="7352" y="6384"/>
                  </a:cubicBezTo>
                  <a:lnTo>
                    <a:pt x="7352" y="7901"/>
                  </a:lnTo>
                  <a:lnTo>
                    <a:pt x="457" y="7901"/>
                  </a:lnTo>
                  <a:lnTo>
                    <a:pt x="457" y="4446"/>
                  </a:lnTo>
                  <a:lnTo>
                    <a:pt x="7352" y="4446"/>
                  </a:lnTo>
                  <a:lnTo>
                    <a:pt x="7352" y="5323"/>
                  </a:lnTo>
                  <a:cubicBezTo>
                    <a:pt x="7352" y="5451"/>
                    <a:pt x="7443" y="5543"/>
                    <a:pt x="7572" y="5543"/>
                  </a:cubicBezTo>
                  <a:cubicBezTo>
                    <a:pt x="7699" y="5543"/>
                    <a:pt x="7791" y="5451"/>
                    <a:pt x="7791" y="5323"/>
                  </a:cubicBezTo>
                  <a:lnTo>
                    <a:pt x="7791" y="4207"/>
                  </a:lnTo>
                  <a:cubicBezTo>
                    <a:pt x="7791" y="4080"/>
                    <a:pt x="7699" y="3988"/>
                    <a:pt x="7572" y="3988"/>
                  </a:cubicBezTo>
                  <a:lnTo>
                    <a:pt x="6182" y="3988"/>
                  </a:lnTo>
                  <a:cubicBezTo>
                    <a:pt x="6236" y="3878"/>
                    <a:pt x="6273" y="3732"/>
                    <a:pt x="6273" y="3604"/>
                  </a:cubicBezTo>
                  <a:lnTo>
                    <a:pt x="6273" y="842"/>
                  </a:lnTo>
                  <a:cubicBezTo>
                    <a:pt x="6273" y="386"/>
                    <a:pt x="5889" y="1"/>
                    <a:pt x="5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1405751" y="3439545"/>
              <a:ext cx="133861" cy="55412"/>
            </a:xfrm>
            <a:custGeom>
              <a:avLst/>
              <a:gdLst/>
              <a:ahLst/>
              <a:cxnLst/>
              <a:rect l="l" t="t" r="r" b="b"/>
              <a:pathLst>
                <a:path w="5834" h="2415" extrusionOk="0">
                  <a:moveTo>
                    <a:pt x="5377" y="457"/>
                  </a:moveTo>
                  <a:lnTo>
                    <a:pt x="5377" y="1976"/>
                  </a:lnTo>
                  <a:lnTo>
                    <a:pt x="439" y="1976"/>
                  </a:lnTo>
                  <a:lnTo>
                    <a:pt x="439" y="457"/>
                  </a:lnTo>
                  <a:close/>
                  <a:moveTo>
                    <a:pt x="220" y="1"/>
                  </a:moveTo>
                  <a:cubicBezTo>
                    <a:pt x="91" y="1"/>
                    <a:pt x="0" y="110"/>
                    <a:pt x="0" y="238"/>
                  </a:cubicBezTo>
                  <a:lnTo>
                    <a:pt x="0" y="2195"/>
                  </a:lnTo>
                  <a:cubicBezTo>
                    <a:pt x="0" y="2322"/>
                    <a:pt x="91" y="2415"/>
                    <a:pt x="220" y="2415"/>
                  </a:cubicBezTo>
                  <a:lnTo>
                    <a:pt x="5596" y="2415"/>
                  </a:lnTo>
                  <a:cubicBezTo>
                    <a:pt x="5724" y="2415"/>
                    <a:pt x="5833" y="2322"/>
                    <a:pt x="5833" y="2195"/>
                  </a:cubicBezTo>
                  <a:lnTo>
                    <a:pt x="5833" y="238"/>
                  </a:lnTo>
                  <a:cubicBezTo>
                    <a:pt x="5833" y="110"/>
                    <a:pt x="5724" y="1"/>
                    <a:pt x="5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1432161" y="3462214"/>
              <a:ext cx="80583" cy="10486"/>
            </a:xfrm>
            <a:custGeom>
              <a:avLst/>
              <a:gdLst/>
              <a:ahLst/>
              <a:cxnLst/>
              <a:rect l="l" t="t" r="r" b="b"/>
              <a:pathLst>
                <a:path w="3512" h="457" extrusionOk="0">
                  <a:moveTo>
                    <a:pt x="239" y="0"/>
                  </a:moveTo>
                  <a:cubicBezTo>
                    <a:pt x="110" y="0"/>
                    <a:pt x="1" y="110"/>
                    <a:pt x="1" y="220"/>
                  </a:cubicBezTo>
                  <a:cubicBezTo>
                    <a:pt x="1" y="347"/>
                    <a:pt x="110" y="457"/>
                    <a:pt x="239" y="457"/>
                  </a:cubicBezTo>
                  <a:lnTo>
                    <a:pt x="3292" y="457"/>
                  </a:lnTo>
                  <a:cubicBezTo>
                    <a:pt x="3421" y="457"/>
                    <a:pt x="3512" y="347"/>
                    <a:pt x="3512" y="220"/>
                  </a:cubicBezTo>
                  <a:cubicBezTo>
                    <a:pt x="3512" y="110"/>
                    <a:pt x="3421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1553012" y="3325806"/>
              <a:ext cx="53737" cy="65095"/>
            </a:xfrm>
            <a:custGeom>
              <a:avLst/>
              <a:gdLst/>
              <a:ahLst/>
              <a:cxnLst/>
              <a:rect l="l" t="t" r="r" b="b"/>
              <a:pathLst>
                <a:path w="2342" h="2837" extrusionOk="0">
                  <a:moveTo>
                    <a:pt x="1171" y="842"/>
                  </a:moveTo>
                  <a:lnTo>
                    <a:pt x="1244" y="1044"/>
                  </a:lnTo>
                  <a:cubicBezTo>
                    <a:pt x="1317" y="1208"/>
                    <a:pt x="1427" y="1337"/>
                    <a:pt x="1592" y="1410"/>
                  </a:cubicBezTo>
                  <a:lnTo>
                    <a:pt x="1610" y="1427"/>
                  </a:lnTo>
                  <a:lnTo>
                    <a:pt x="1592" y="1427"/>
                  </a:lnTo>
                  <a:cubicBezTo>
                    <a:pt x="1427" y="1519"/>
                    <a:pt x="1317" y="1647"/>
                    <a:pt x="1244" y="1793"/>
                  </a:cubicBezTo>
                  <a:lnTo>
                    <a:pt x="1171" y="1995"/>
                  </a:lnTo>
                  <a:lnTo>
                    <a:pt x="1098" y="1793"/>
                  </a:lnTo>
                  <a:cubicBezTo>
                    <a:pt x="1025" y="1647"/>
                    <a:pt x="915" y="1519"/>
                    <a:pt x="751" y="1427"/>
                  </a:cubicBezTo>
                  <a:lnTo>
                    <a:pt x="732" y="1427"/>
                  </a:lnTo>
                  <a:lnTo>
                    <a:pt x="751" y="1410"/>
                  </a:lnTo>
                  <a:cubicBezTo>
                    <a:pt x="915" y="1337"/>
                    <a:pt x="1025" y="1208"/>
                    <a:pt x="1098" y="1044"/>
                  </a:cubicBezTo>
                  <a:lnTo>
                    <a:pt x="1171" y="842"/>
                  </a:lnTo>
                  <a:close/>
                  <a:moveTo>
                    <a:pt x="1171" y="1"/>
                  </a:moveTo>
                  <a:cubicBezTo>
                    <a:pt x="1080" y="1"/>
                    <a:pt x="1007" y="74"/>
                    <a:pt x="970" y="147"/>
                  </a:cubicBezTo>
                  <a:lnTo>
                    <a:pt x="678" y="879"/>
                  </a:lnTo>
                  <a:cubicBezTo>
                    <a:pt x="659" y="934"/>
                    <a:pt x="605" y="971"/>
                    <a:pt x="549" y="1007"/>
                  </a:cubicBezTo>
                  <a:lnTo>
                    <a:pt x="129" y="1227"/>
                  </a:lnTo>
                  <a:cubicBezTo>
                    <a:pt x="56" y="1263"/>
                    <a:pt x="0" y="1337"/>
                    <a:pt x="0" y="1427"/>
                  </a:cubicBezTo>
                  <a:cubicBezTo>
                    <a:pt x="0" y="1500"/>
                    <a:pt x="56" y="1593"/>
                    <a:pt x="129" y="1629"/>
                  </a:cubicBezTo>
                  <a:lnTo>
                    <a:pt x="549" y="1849"/>
                  </a:lnTo>
                  <a:cubicBezTo>
                    <a:pt x="605" y="1866"/>
                    <a:pt x="659" y="1922"/>
                    <a:pt x="678" y="1976"/>
                  </a:cubicBezTo>
                  <a:lnTo>
                    <a:pt x="970" y="2690"/>
                  </a:lnTo>
                  <a:cubicBezTo>
                    <a:pt x="1007" y="2781"/>
                    <a:pt x="1080" y="2836"/>
                    <a:pt x="1171" y="2836"/>
                  </a:cubicBezTo>
                  <a:cubicBezTo>
                    <a:pt x="1263" y="2836"/>
                    <a:pt x="1354" y="2781"/>
                    <a:pt x="1390" y="2690"/>
                  </a:cubicBezTo>
                  <a:lnTo>
                    <a:pt x="1683" y="1976"/>
                  </a:lnTo>
                  <a:cubicBezTo>
                    <a:pt x="1702" y="1922"/>
                    <a:pt x="1739" y="1866"/>
                    <a:pt x="1793" y="1849"/>
                  </a:cubicBezTo>
                  <a:lnTo>
                    <a:pt x="2232" y="1629"/>
                  </a:lnTo>
                  <a:cubicBezTo>
                    <a:pt x="2305" y="1593"/>
                    <a:pt x="2341" y="1500"/>
                    <a:pt x="2341" y="1427"/>
                  </a:cubicBezTo>
                  <a:cubicBezTo>
                    <a:pt x="2341" y="1337"/>
                    <a:pt x="2305" y="1263"/>
                    <a:pt x="2232" y="1227"/>
                  </a:cubicBezTo>
                  <a:lnTo>
                    <a:pt x="1793" y="1007"/>
                  </a:lnTo>
                  <a:cubicBezTo>
                    <a:pt x="1739" y="971"/>
                    <a:pt x="1702" y="934"/>
                    <a:pt x="1683" y="879"/>
                  </a:cubicBezTo>
                  <a:lnTo>
                    <a:pt x="1390" y="147"/>
                  </a:lnTo>
                  <a:cubicBezTo>
                    <a:pt x="1354" y="74"/>
                    <a:pt x="1263" y="1"/>
                    <a:pt x="1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1338155" y="3360660"/>
              <a:ext cx="54173" cy="65049"/>
            </a:xfrm>
            <a:custGeom>
              <a:avLst/>
              <a:gdLst/>
              <a:ahLst/>
              <a:cxnLst/>
              <a:rect l="l" t="t" r="r" b="b"/>
              <a:pathLst>
                <a:path w="2361" h="2835" extrusionOk="0">
                  <a:moveTo>
                    <a:pt x="1171" y="842"/>
                  </a:moveTo>
                  <a:lnTo>
                    <a:pt x="1264" y="1042"/>
                  </a:lnTo>
                  <a:cubicBezTo>
                    <a:pt x="1318" y="1188"/>
                    <a:pt x="1446" y="1335"/>
                    <a:pt x="1593" y="1408"/>
                  </a:cubicBezTo>
                  <a:lnTo>
                    <a:pt x="1610" y="1408"/>
                  </a:lnTo>
                  <a:lnTo>
                    <a:pt x="1593" y="1427"/>
                  </a:lnTo>
                  <a:cubicBezTo>
                    <a:pt x="1446" y="1500"/>
                    <a:pt x="1318" y="1646"/>
                    <a:pt x="1264" y="1793"/>
                  </a:cubicBezTo>
                  <a:lnTo>
                    <a:pt x="1171" y="1993"/>
                  </a:lnTo>
                  <a:lnTo>
                    <a:pt x="1098" y="1793"/>
                  </a:lnTo>
                  <a:cubicBezTo>
                    <a:pt x="1044" y="1646"/>
                    <a:pt x="915" y="1500"/>
                    <a:pt x="769" y="1427"/>
                  </a:cubicBezTo>
                  <a:lnTo>
                    <a:pt x="732" y="1408"/>
                  </a:lnTo>
                  <a:lnTo>
                    <a:pt x="769" y="1408"/>
                  </a:lnTo>
                  <a:cubicBezTo>
                    <a:pt x="915" y="1335"/>
                    <a:pt x="1044" y="1188"/>
                    <a:pt x="1098" y="1042"/>
                  </a:cubicBezTo>
                  <a:lnTo>
                    <a:pt x="1171" y="842"/>
                  </a:lnTo>
                  <a:close/>
                  <a:moveTo>
                    <a:pt x="1171" y="0"/>
                  </a:moveTo>
                  <a:cubicBezTo>
                    <a:pt x="1081" y="0"/>
                    <a:pt x="1008" y="55"/>
                    <a:pt x="971" y="147"/>
                  </a:cubicBezTo>
                  <a:lnTo>
                    <a:pt x="678" y="878"/>
                  </a:lnTo>
                  <a:cubicBezTo>
                    <a:pt x="659" y="932"/>
                    <a:pt x="605" y="969"/>
                    <a:pt x="550" y="1006"/>
                  </a:cubicBezTo>
                  <a:lnTo>
                    <a:pt x="130" y="1207"/>
                  </a:lnTo>
                  <a:cubicBezTo>
                    <a:pt x="57" y="1244"/>
                    <a:pt x="1" y="1335"/>
                    <a:pt x="1" y="1408"/>
                  </a:cubicBezTo>
                  <a:cubicBezTo>
                    <a:pt x="1" y="1500"/>
                    <a:pt x="57" y="1573"/>
                    <a:pt x="130" y="1627"/>
                  </a:cubicBezTo>
                  <a:lnTo>
                    <a:pt x="550" y="1829"/>
                  </a:lnTo>
                  <a:cubicBezTo>
                    <a:pt x="605" y="1866"/>
                    <a:pt x="659" y="1902"/>
                    <a:pt x="678" y="1957"/>
                  </a:cubicBezTo>
                  <a:lnTo>
                    <a:pt x="971" y="2688"/>
                  </a:lnTo>
                  <a:cubicBezTo>
                    <a:pt x="1008" y="2780"/>
                    <a:pt x="1081" y="2834"/>
                    <a:pt x="1171" y="2834"/>
                  </a:cubicBezTo>
                  <a:cubicBezTo>
                    <a:pt x="1264" y="2834"/>
                    <a:pt x="1354" y="2780"/>
                    <a:pt x="1391" y="2688"/>
                  </a:cubicBezTo>
                  <a:lnTo>
                    <a:pt x="1683" y="1957"/>
                  </a:lnTo>
                  <a:cubicBezTo>
                    <a:pt x="1702" y="1902"/>
                    <a:pt x="1739" y="1866"/>
                    <a:pt x="1793" y="1829"/>
                  </a:cubicBezTo>
                  <a:lnTo>
                    <a:pt x="2232" y="1627"/>
                  </a:lnTo>
                  <a:cubicBezTo>
                    <a:pt x="2305" y="1573"/>
                    <a:pt x="2361" y="1500"/>
                    <a:pt x="2361" y="1408"/>
                  </a:cubicBezTo>
                  <a:cubicBezTo>
                    <a:pt x="2361" y="1335"/>
                    <a:pt x="2305" y="1244"/>
                    <a:pt x="2232" y="1207"/>
                  </a:cubicBezTo>
                  <a:lnTo>
                    <a:pt x="1793" y="1006"/>
                  </a:lnTo>
                  <a:cubicBezTo>
                    <a:pt x="1739" y="969"/>
                    <a:pt x="1702" y="932"/>
                    <a:pt x="1683" y="878"/>
                  </a:cubicBezTo>
                  <a:lnTo>
                    <a:pt x="1391" y="147"/>
                  </a:lnTo>
                  <a:cubicBezTo>
                    <a:pt x="1354" y="55"/>
                    <a:pt x="1264" y="0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1460291" y="3395467"/>
              <a:ext cx="24368" cy="10532"/>
            </a:xfrm>
            <a:custGeom>
              <a:avLst/>
              <a:gdLst/>
              <a:ahLst/>
              <a:cxnLst/>
              <a:rect l="l" t="t" r="r" b="b"/>
              <a:pathLst>
                <a:path w="1062" h="459" extrusionOk="0">
                  <a:moveTo>
                    <a:pt x="220" y="1"/>
                  </a:moveTo>
                  <a:cubicBezTo>
                    <a:pt x="110" y="1"/>
                    <a:pt x="1" y="110"/>
                    <a:pt x="1" y="220"/>
                  </a:cubicBezTo>
                  <a:cubicBezTo>
                    <a:pt x="1" y="349"/>
                    <a:pt x="110" y="459"/>
                    <a:pt x="220" y="459"/>
                  </a:cubicBezTo>
                  <a:lnTo>
                    <a:pt x="842" y="459"/>
                  </a:lnTo>
                  <a:cubicBezTo>
                    <a:pt x="969" y="459"/>
                    <a:pt x="1061" y="349"/>
                    <a:pt x="1061" y="220"/>
                  </a:cubicBezTo>
                  <a:cubicBezTo>
                    <a:pt x="1061" y="110"/>
                    <a:pt x="969" y="1"/>
                    <a:pt x="8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1453133" y="3373647"/>
              <a:ext cx="38639" cy="10532"/>
            </a:xfrm>
            <a:custGeom>
              <a:avLst/>
              <a:gdLst/>
              <a:ahLst/>
              <a:cxnLst/>
              <a:rect l="l" t="t" r="r" b="b"/>
              <a:pathLst>
                <a:path w="1684" h="459" extrusionOk="0">
                  <a:moveTo>
                    <a:pt x="239" y="1"/>
                  </a:moveTo>
                  <a:cubicBezTo>
                    <a:pt x="111" y="1"/>
                    <a:pt x="1" y="110"/>
                    <a:pt x="1" y="239"/>
                  </a:cubicBezTo>
                  <a:cubicBezTo>
                    <a:pt x="1" y="349"/>
                    <a:pt x="111" y="459"/>
                    <a:pt x="239" y="459"/>
                  </a:cubicBezTo>
                  <a:lnTo>
                    <a:pt x="1464" y="459"/>
                  </a:lnTo>
                  <a:cubicBezTo>
                    <a:pt x="1593" y="459"/>
                    <a:pt x="1683" y="349"/>
                    <a:pt x="1683" y="239"/>
                  </a:cubicBezTo>
                  <a:cubicBezTo>
                    <a:pt x="1683" y="110"/>
                    <a:pt x="1593" y="1"/>
                    <a:pt x="1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40"/>
          <p:cNvGrpSpPr/>
          <p:nvPr/>
        </p:nvGrpSpPr>
        <p:grpSpPr>
          <a:xfrm>
            <a:off x="1226906" y="1840305"/>
            <a:ext cx="508088" cy="500291"/>
            <a:chOff x="1983552" y="3328766"/>
            <a:chExt cx="355854" cy="350393"/>
          </a:xfrm>
        </p:grpSpPr>
        <p:sp>
          <p:nvSpPr>
            <p:cNvPr id="637" name="Google Shape;637;p40"/>
            <p:cNvSpPr/>
            <p:nvPr/>
          </p:nvSpPr>
          <p:spPr>
            <a:xfrm>
              <a:off x="1983552" y="3328766"/>
              <a:ext cx="355854" cy="350393"/>
            </a:xfrm>
            <a:custGeom>
              <a:avLst/>
              <a:gdLst/>
              <a:ahLst/>
              <a:cxnLst/>
              <a:rect l="l" t="t" r="r" b="b"/>
              <a:pathLst>
                <a:path w="15509" h="15271" extrusionOk="0">
                  <a:moveTo>
                    <a:pt x="11248" y="2981"/>
                  </a:moveTo>
                  <a:lnTo>
                    <a:pt x="11248" y="13771"/>
                  </a:lnTo>
                  <a:lnTo>
                    <a:pt x="10151" y="13771"/>
                  </a:lnTo>
                  <a:cubicBezTo>
                    <a:pt x="10022" y="13771"/>
                    <a:pt x="9931" y="13881"/>
                    <a:pt x="9931" y="14009"/>
                  </a:cubicBezTo>
                  <a:cubicBezTo>
                    <a:pt x="9931" y="14137"/>
                    <a:pt x="10022" y="14229"/>
                    <a:pt x="10151" y="14229"/>
                  </a:cubicBezTo>
                  <a:lnTo>
                    <a:pt x="13643" y="14229"/>
                  </a:lnTo>
                  <a:lnTo>
                    <a:pt x="13643" y="14814"/>
                  </a:lnTo>
                  <a:lnTo>
                    <a:pt x="1848" y="14814"/>
                  </a:lnTo>
                  <a:lnTo>
                    <a:pt x="1848" y="14229"/>
                  </a:lnTo>
                  <a:lnTo>
                    <a:pt x="9090" y="14229"/>
                  </a:lnTo>
                  <a:cubicBezTo>
                    <a:pt x="9217" y="14229"/>
                    <a:pt x="9327" y="14137"/>
                    <a:pt x="9327" y="14009"/>
                  </a:cubicBezTo>
                  <a:cubicBezTo>
                    <a:pt x="9327" y="13881"/>
                    <a:pt x="9217" y="13771"/>
                    <a:pt x="9090" y="13771"/>
                  </a:cubicBezTo>
                  <a:lnTo>
                    <a:pt x="1134" y="13771"/>
                  </a:lnTo>
                  <a:cubicBezTo>
                    <a:pt x="751" y="13771"/>
                    <a:pt x="458" y="13461"/>
                    <a:pt x="458" y="13095"/>
                  </a:cubicBezTo>
                  <a:lnTo>
                    <a:pt x="458" y="3658"/>
                  </a:lnTo>
                  <a:cubicBezTo>
                    <a:pt x="458" y="3292"/>
                    <a:pt x="751" y="2981"/>
                    <a:pt x="1134" y="2981"/>
                  </a:cubicBezTo>
                  <a:close/>
                  <a:moveTo>
                    <a:pt x="8359" y="1"/>
                  </a:moveTo>
                  <a:cubicBezTo>
                    <a:pt x="8139" y="1"/>
                    <a:pt x="7956" y="164"/>
                    <a:pt x="7956" y="384"/>
                  </a:cubicBezTo>
                  <a:cubicBezTo>
                    <a:pt x="7956" y="603"/>
                    <a:pt x="8139" y="786"/>
                    <a:pt x="8359" y="786"/>
                  </a:cubicBezTo>
                  <a:lnTo>
                    <a:pt x="8395" y="786"/>
                  </a:lnTo>
                  <a:lnTo>
                    <a:pt x="9803" y="2524"/>
                  </a:lnTo>
                  <a:lnTo>
                    <a:pt x="1134" y="2524"/>
                  </a:lnTo>
                  <a:cubicBezTo>
                    <a:pt x="512" y="2524"/>
                    <a:pt x="0" y="3036"/>
                    <a:pt x="0" y="3658"/>
                  </a:cubicBezTo>
                  <a:lnTo>
                    <a:pt x="0" y="13095"/>
                  </a:lnTo>
                  <a:cubicBezTo>
                    <a:pt x="0" y="13717"/>
                    <a:pt x="512" y="14229"/>
                    <a:pt x="1134" y="14229"/>
                  </a:cubicBezTo>
                  <a:lnTo>
                    <a:pt x="1409" y="14229"/>
                  </a:lnTo>
                  <a:lnTo>
                    <a:pt x="1409" y="15051"/>
                  </a:lnTo>
                  <a:cubicBezTo>
                    <a:pt x="1409" y="15180"/>
                    <a:pt x="1500" y="15270"/>
                    <a:pt x="1629" y="15270"/>
                  </a:cubicBezTo>
                  <a:lnTo>
                    <a:pt x="13863" y="15270"/>
                  </a:lnTo>
                  <a:cubicBezTo>
                    <a:pt x="13991" y="15270"/>
                    <a:pt x="14101" y="15180"/>
                    <a:pt x="14101" y="15051"/>
                  </a:cubicBezTo>
                  <a:lnTo>
                    <a:pt x="14101" y="14229"/>
                  </a:lnTo>
                  <a:lnTo>
                    <a:pt x="14357" y="14229"/>
                  </a:lnTo>
                  <a:cubicBezTo>
                    <a:pt x="14996" y="14229"/>
                    <a:pt x="15508" y="13717"/>
                    <a:pt x="15508" y="13095"/>
                  </a:cubicBezTo>
                  <a:lnTo>
                    <a:pt x="15508" y="5926"/>
                  </a:lnTo>
                  <a:cubicBezTo>
                    <a:pt x="15508" y="5797"/>
                    <a:pt x="15399" y="5706"/>
                    <a:pt x="15271" y="5706"/>
                  </a:cubicBezTo>
                  <a:cubicBezTo>
                    <a:pt x="15143" y="5706"/>
                    <a:pt x="15052" y="5797"/>
                    <a:pt x="15052" y="5926"/>
                  </a:cubicBezTo>
                  <a:lnTo>
                    <a:pt x="15052" y="13095"/>
                  </a:lnTo>
                  <a:cubicBezTo>
                    <a:pt x="15052" y="13461"/>
                    <a:pt x="14740" y="13771"/>
                    <a:pt x="14357" y="13771"/>
                  </a:cubicBezTo>
                  <a:lnTo>
                    <a:pt x="11705" y="13771"/>
                  </a:lnTo>
                  <a:lnTo>
                    <a:pt x="11705" y="2981"/>
                  </a:lnTo>
                  <a:lnTo>
                    <a:pt x="14357" y="2981"/>
                  </a:lnTo>
                  <a:cubicBezTo>
                    <a:pt x="14740" y="2981"/>
                    <a:pt x="15052" y="3292"/>
                    <a:pt x="15052" y="3658"/>
                  </a:cubicBezTo>
                  <a:lnTo>
                    <a:pt x="15052" y="4865"/>
                  </a:lnTo>
                  <a:cubicBezTo>
                    <a:pt x="15052" y="4992"/>
                    <a:pt x="15143" y="5085"/>
                    <a:pt x="15271" y="5085"/>
                  </a:cubicBezTo>
                  <a:cubicBezTo>
                    <a:pt x="15399" y="5085"/>
                    <a:pt x="15508" y="4992"/>
                    <a:pt x="15508" y="4865"/>
                  </a:cubicBezTo>
                  <a:lnTo>
                    <a:pt x="15508" y="3658"/>
                  </a:lnTo>
                  <a:cubicBezTo>
                    <a:pt x="15508" y="3036"/>
                    <a:pt x="14996" y="2524"/>
                    <a:pt x="14357" y="2524"/>
                  </a:cubicBezTo>
                  <a:lnTo>
                    <a:pt x="10773" y="2524"/>
                  </a:lnTo>
                  <a:lnTo>
                    <a:pt x="12180" y="786"/>
                  </a:lnTo>
                  <a:lnTo>
                    <a:pt x="12217" y="786"/>
                  </a:lnTo>
                  <a:cubicBezTo>
                    <a:pt x="12436" y="786"/>
                    <a:pt x="12619" y="603"/>
                    <a:pt x="12619" y="384"/>
                  </a:cubicBezTo>
                  <a:cubicBezTo>
                    <a:pt x="12619" y="164"/>
                    <a:pt x="12436" y="1"/>
                    <a:pt x="12217" y="1"/>
                  </a:cubicBezTo>
                  <a:cubicBezTo>
                    <a:pt x="11997" y="1"/>
                    <a:pt x="11814" y="164"/>
                    <a:pt x="11814" y="384"/>
                  </a:cubicBezTo>
                  <a:cubicBezTo>
                    <a:pt x="11814" y="420"/>
                    <a:pt x="11814" y="457"/>
                    <a:pt x="11833" y="494"/>
                  </a:cubicBezTo>
                  <a:lnTo>
                    <a:pt x="10297" y="2396"/>
                  </a:lnTo>
                  <a:lnTo>
                    <a:pt x="8742" y="494"/>
                  </a:lnTo>
                  <a:cubicBezTo>
                    <a:pt x="8761" y="457"/>
                    <a:pt x="8761" y="420"/>
                    <a:pt x="8761" y="384"/>
                  </a:cubicBezTo>
                  <a:cubicBezTo>
                    <a:pt x="8761" y="164"/>
                    <a:pt x="8578" y="1"/>
                    <a:pt x="8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2271397" y="3554935"/>
              <a:ext cx="38226" cy="10532"/>
            </a:xfrm>
            <a:custGeom>
              <a:avLst/>
              <a:gdLst/>
              <a:ahLst/>
              <a:cxnLst/>
              <a:rect l="l" t="t" r="r" b="b"/>
              <a:pathLst>
                <a:path w="1666" h="459" extrusionOk="0">
                  <a:moveTo>
                    <a:pt x="220" y="0"/>
                  </a:moveTo>
                  <a:cubicBezTo>
                    <a:pt x="93" y="0"/>
                    <a:pt x="1" y="110"/>
                    <a:pt x="1" y="239"/>
                  </a:cubicBezTo>
                  <a:cubicBezTo>
                    <a:pt x="1" y="366"/>
                    <a:pt x="93" y="458"/>
                    <a:pt x="220" y="458"/>
                  </a:cubicBezTo>
                  <a:lnTo>
                    <a:pt x="1446" y="458"/>
                  </a:lnTo>
                  <a:cubicBezTo>
                    <a:pt x="1574" y="458"/>
                    <a:pt x="1666" y="366"/>
                    <a:pt x="1666" y="239"/>
                  </a:cubicBezTo>
                  <a:cubicBezTo>
                    <a:pt x="1666" y="110"/>
                    <a:pt x="1574" y="0"/>
                    <a:pt x="1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2271397" y="3622508"/>
              <a:ext cx="38226" cy="10486"/>
            </a:xfrm>
            <a:custGeom>
              <a:avLst/>
              <a:gdLst/>
              <a:ahLst/>
              <a:cxnLst/>
              <a:rect l="l" t="t" r="r" b="b"/>
              <a:pathLst>
                <a:path w="1666" h="457" extrusionOk="0">
                  <a:moveTo>
                    <a:pt x="220" y="0"/>
                  </a:moveTo>
                  <a:cubicBezTo>
                    <a:pt x="93" y="0"/>
                    <a:pt x="1" y="91"/>
                    <a:pt x="1" y="220"/>
                  </a:cubicBezTo>
                  <a:cubicBezTo>
                    <a:pt x="1" y="347"/>
                    <a:pt x="93" y="457"/>
                    <a:pt x="220" y="457"/>
                  </a:cubicBezTo>
                  <a:lnTo>
                    <a:pt x="1446" y="457"/>
                  </a:lnTo>
                  <a:cubicBezTo>
                    <a:pt x="1574" y="457"/>
                    <a:pt x="1666" y="347"/>
                    <a:pt x="1666" y="220"/>
                  </a:cubicBezTo>
                  <a:cubicBezTo>
                    <a:pt x="1666" y="91"/>
                    <a:pt x="1574" y="0"/>
                    <a:pt x="1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2264284" y="3577582"/>
              <a:ext cx="52452" cy="10532"/>
            </a:xfrm>
            <a:custGeom>
              <a:avLst/>
              <a:gdLst/>
              <a:ahLst/>
              <a:cxnLst/>
              <a:rect l="l" t="t" r="r" b="b"/>
              <a:pathLst>
                <a:path w="2286" h="459" extrusionOk="0">
                  <a:moveTo>
                    <a:pt x="220" y="1"/>
                  </a:moveTo>
                  <a:cubicBezTo>
                    <a:pt x="91" y="1"/>
                    <a:pt x="1" y="93"/>
                    <a:pt x="1" y="220"/>
                  </a:cubicBezTo>
                  <a:cubicBezTo>
                    <a:pt x="1" y="349"/>
                    <a:pt x="91" y="459"/>
                    <a:pt x="220" y="459"/>
                  </a:cubicBezTo>
                  <a:lnTo>
                    <a:pt x="2066" y="459"/>
                  </a:lnTo>
                  <a:cubicBezTo>
                    <a:pt x="2195" y="459"/>
                    <a:pt x="2286" y="349"/>
                    <a:pt x="2286" y="220"/>
                  </a:cubicBezTo>
                  <a:cubicBezTo>
                    <a:pt x="2286" y="93"/>
                    <a:pt x="2195" y="1"/>
                    <a:pt x="2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2264284" y="3599838"/>
              <a:ext cx="52452" cy="10509"/>
            </a:xfrm>
            <a:custGeom>
              <a:avLst/>
              <a:gdLst/>
              <a:ahLst/>
              <a:cxnLst/>
              <a:rect l="l" t="t" r="r" b="b"/>
              <a:pathLst>
                <a:path w="2286" h="458" extrusionOk="0">
                  <a:moveTo>
                    <a:pt x="220" y="1"/>
                  </a:moveTo>
                  <a:cubicBezTo>
                    <a:pt x="91" y="1"/>
                    <a:pt x="1" y="110"/>
                    <a:pt x="1" y="238"/>
                  </a:cubicBezTo>
                  <a:cubicBezTo>
                    <a:pt x="1" y="366"/>
                    <a:pt x="91" y="457"/>
                    <a:pt x="220" y="457"/>
                  </a:cubicBezTo>
                  <a:lnTo>
                    <a:pt x="2066" y="457"/>
                  </a:lnTo>
                  <a:cubicBezTo>
                    <a:pt x="2195" y="457"/>
                    <a:pt x="2286" y="366"/>
                    <a:pt x="2286" y="238"/>
                  </a:cubicBezTo>
                  <a:cubicBezTo>
                    <a:pt x="2286" y="110"/>
                    <a:pt x="2195" y="1"/>
                    <a:pt x="2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2041052" y="3448333"/>
              <a:ext cx="153158" cy="145219"/>
            </a:xfrm>
            <a:custGeom>
              <a:avLst/>
              <a:gdLst/>
              <a:ahLst/>
              <a:cxnLst/>
              <a:rect l="l" t="t" r="r" b="b"/>
              <a:pathLst>
                <a:path w="6675" h="6329" extrusionOk="0">
                  <a:moveTo>
                    <a:pt x="3346" y="459"/>
                  </a:moveTo>
                  <a:cubicBezTo>
                    <a:pt x="3439" y="459"/>
                    <a:pt x="3512" y="495"/>
                    <a:pt x="3548" y="586"/>
                  </a:cubicBezTo>
                  <a:lnTo>
                    <a:pt x="4151" y="1793"/>
                  </a:lnTo>
                  <a:cubicBezTo>
                    <a:pt x="4243" y="1995"/>
                    <a:pt x="4426" y="2122"/>
                    <a:pt x="4663" y="2159"/>
                  </a:cubicBezTo>
                  <a:lnTo>
                    <a:pt x="5999" y="2361"/>
                  </a:lnTo>
                  <a:cubicBezTo>
                    <a:pt x="6072" y="2361"/>
                    <a:pt x="6145" y="2434"/>
                    <a:pt x="6163" y="2507"/>
                  </a:cubicBezTo>
                  <a:cubicBezTo>
                    <a:pt x="6199" y="2598"/>
                    <a:pt x="6182" y="2671"/>
                    <a:pt x="6109" y="2744"/>
                  </a:cubicBezTo>
                  <a:lnTo>
                    <a:pt x="5158" y="3678"/>
                  </a:lnTo>
                  <a:cubicBezTo>
                    <a:pt x="4992" y="3841"/>
                    <a:pt x="4919" y="4061"/>
                    <a:pt x="4956" y="4280"/>
                  </a:cubicBezTo>
                  <a:lnTo>
                    <a:pt x="5175" y="5616"/>
                  </a:lnTo>
                  <a:cubicBezTo>
                    <a:pt x="5194" y="5689"/>
                    <a:pt x="5158" y="5780"/>
                    <a:pt x="5084" y="5836"/>
                  </a:cubicBezTo>
                  <a:cubicBezTo>
                    <a:pt x="5054" y="5865"/>
                    <a:pt x="5013" y="5879"/>
                    <a:pt x="4967" y="5879"/>
                  </a:cubicBezTo>
                  <a:cubicBezTo>
                    <a:pt x="4929" y="5879"/>
                    <a:pt x="4888" y="5870"/>
                    <a:pt x="4846" y="5853"/>
                  </a:cubicBezTo>
                  <a:lnTo>
                    <a:pt x="3658" y="5214"/>
                  </a:lnTo>
                  <a:cubicBezTo>
                    <a:pt x="3557" y="5168"/>
                    <a:pt x="3447" y="5145"/>
                    <a:pt x="3340" y="5145"/>
                  </a:cubicBezTo>
                  <a:cubicBezTo>
                    <a:pt x="3233" y="5145"/>
                    <a:pt x="3128" y="5168"/>
                    <a:pt x="3036" y="5214"/>
                  </a:cubicBezTo>
                  <a:lnTo>
                    <a:pt x="1829" y="5853"/>
                  </a:lnTo>
                  <a:cubicBezTo>
                    <a:pt x="1796" y="5870"/>
                    <a:pt x="1759" y="5879"/>
                    <a:pt x="1722" y="5879"/>
                  </a:cubicBezTo>
                  <a:cubicBezTo>
                    <a:pt x="1677" y="5879"/>
                    <a:pt x="1631" y="5865"/>
                    <a:pt x="1591" y="5836"/>
                  </a:cubicBezTo>
                  <a:cubicBezTo>
                    <a:pt x="1537" y="5780"/>
                    <a:pt x="1500" y="5689"/>
                    <a:pt x="1518" y="5616"/>
                  </a:cubicBezTo>
                  <a:lnTo>
                    <a:pt x="1737" y="4280"/>
                  </a:lnTo>
                  <a:cubicBezTo>
                    <a:pt x="1774" y="4061"/>
                    <a:pt x="1700" y="3841"/>
                    <a:pt x="1537" y="3678"/>
                  </a:cubicBezTo>
                  <a:lnTo>
                    <a:pt x="567" y="2744"/>
                  </a:lnTo>
                  <a:cubicBezTo>
                    <a:pt x="512" y="2671"/>
                    <a:pt x="493" y="2598"/>
                    <a:pt x="512" y="2507"/>
                  </a:cubicBezTo>
                  <a:cubicBezTo>
                    <a:pt x="549" y="2434"/>
                    <a:pt x="622" y="2361"/>
                    <a:pt x="695" y="2361"/>
                  </a:cubicBezTo>
                  <a:lnTo>
                    <a:pt x="2030" y="2159"/>
                  </a:lnTo>
                  <a:cubicBezTo>
                    <a:pt x="2249" y="2122"/>
                    <a:pt x="2451" y="1995"/>
                    <a:pt x="2542" y="1793"/>
                  </a:cubicBezTo>
                  <a:lnTo>
                    <a:pt x="3146" y="586"/>
                  </a:lnTo>
                  <a:cubicBezTo>
                    <a:pt x="3182" y="495"/>
                    <a:pt x="3256" y="459"/>
                    <a:pt x="3346" y="459"/>
                  </a:cubicBezTo>
                  <a:close/>
                  <a:moveTo>
                    <a:pt x="3346" y="1"/>
                  </a:moveTo>
                  <a:cubicBezTo>
                    <a:pt x="3090" y="1"/>
                    <a:pt x="2853" y="147"/>
                    <a:pt x="2744" y="386"/>
                  </a:cubicBezTo>
                  <a:lnTo>
                    <a:pt x="2139" y="1593"/>
                  </a:lnTo>
                  <a:cubicBezTo>
                    <a:pt x="2103" y="1647"/>
                    <a:pt x="2049" y="1702"/>
                    <a:pt x="1975" y="1720"/>
                  </a:cubicBezTo>
                  <a:lnTo>
                    <a:pt x="640" y="1903"/>
                  </a:lnTo>
                  <a:cubicBezTo>
                    <a:pt x="384" y="1939"/>
                    <a:pt x="164" y="2122"/>
                    <a:pt x="91" y="2361"/>
                  </a:cubicBezTo>
                  <a:cubicBezTo>
                    <a:pt x="0" y="2617"/>
                    <a:pt x="73" y="2890"/>
                    <a:pt x="256" y="3073"/>
                  </a:cubicBezTo>
                  <a:lnTo>
                    <a:pt x="1225" y="4007"/>
                  </a:lnTo>
                  <a:cubicBezTo>
                    <a:pt x="1281" y="4061"/>
                    <a:pt x="1298" y="4134"/>
                    <a:pt x="1298" y="4207"/>
                  </a:cubicBezTo>
                  <a:lnTo>
                    <a:pt x="1061" y="5543"/>
                  </a:lnTo>
                  <a:cubicBezTo>
                    <a:pt x="1024" y="5799"/>
                    <a:pt x="1115" y="6055"/>
                    <a:pt x="1335" y="6201"/>
                  </a:cubicBezTo>
                  <a:cubicBezTo>
                    <a:pt x="1444" y="6292"/>
                    <a:pt x="1591" y="6329"/>
                    <a:pt x="1737" y="6329"/>
                  </a:cubicBezTo>
                  <a:cubicBezTo>
                    <a:pt x="1847" y="6329"/>
                    <a:pt x="1939" y="6311"/>
                    <a:pt x="2049" y="6255"/>
                  </a:cubicBezTo>
                  <a:lnTo>
                    <a:pt x="3237" y="5616"/>
                  </a:lnTo>
                  <a:cubicBezTo>
                    <a:pt x="3273" y="5607"/>
                    <a:pt x="3310" y="5602"/>
                    <a:pt x="3346" y="5602"/>
                  </a:cubicBezTo>
                  <a:cubicBezTo>
                    <a:pt x="3383" y="5602"/>
                    <a:pt x="3419" y="5607"/>
                    <a:pt x="3456" y="5616"/>
                  </a:cubicBezTo>
                  <a:lnTo>
                    <a:pt x="4646" y="6255"/>
                  </a:lnTo>
                  <a:cubicBezTo>
                    <a:pt x="4747" y="6303"/>
                    <a:pt x="4856" y="6326"/>
                    <a:pt x="4963" y="6326"/>
                  </a:cubicBezTo>
                  <a:cubicBezTo>
                    <a:pt x="5105" y="6326"/>
                    <a:pt x="5244" y="6285"/>
                    <a:pt x="5358" y="6201"/>
                  </a:cubicBezTo>
                  <a:cubicBezTo>
                    <a:pt x="5577" y="6055"/>
                    <a:pt x="5670" y="5799"/>
                    <a:pt x="5633" y="5543"/>
                  </a:cubicBezTo>
                  <a:lnTo>
                    <a:pt x="5395" y="4207"/>
                  </a:lnTo>
                  <a:cubicBezTo>
                    <a:pt x="5395" y="4134"/>
                    <a:pt x="5414" y="4061"/>
                    <a:pt x="5468" y="4007"/>
                  </a:cubicBezTo>
                  <a:lnTo>
                    <a:pt x="6438" y="3073"/>
                  </a:lnTo>
                  <a:cubicBezTo>
                    <a:pt x="6621" y="2890"/>
                    <a:pt x="6675" y="2617"/>
                    <a:pt x="6602" y="2361"/>
                  </a:cubicBezTo>
                  <a:cubicBezTo>
                    <a:pt x="6528" y="2122"/>
                    <a:pt x="6309" y="1939"/>
                    <a:pt x="6053" y="1903"/>
                  </a:cubicBezTo>
                  <a:lnTo>
                    <a:pt x="4719" y="1720"/>
                  </a:lnTo>
                  <a:cubicBezTo>
                    <a:pt x="4646" y="1702"/>
                    <a:pt x="4590" y="1647"/>
                    <a:pt x="4553" y="1593"/>
                  </a:cubicBezTo>
                  <a:lnTo>
                    <a:pt x="3951" y="386"/>
                  </a:lnTo>
                  <a:cubicBezTo>
                    <a:pt x="3841" y="147"/>
                    <a:pt x="3602" y="1"/>
                    <a:pt x="3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2005809" y="3408890"/>
              <a:ext cx="224081" cy="224104"/>
            </a:xfrm>
            <a:custGeom>
              <a:avLst/>
              <a:gdLst/>
              <a:ahLst/>
              <a:cxnLst/>
              <a:rect l="l" t="t" r="r" b="b"/>
              <a:pathLst>
                <a:path w="9766" h="9767" extrusionOk="0">
                  <a:moveTo>
                    <a:pt x="841" y="1"/>
                  </a:moveTo>
                  <a:cubicBezTo>
                    <a:pt x="383" y="1"/>
                    <a:pt x="0" y="386"/>
                    <a:pt x="0" y="842"/>
                  </a:cubicBezTo>
                  <a:lnTo>
                    <a:pt x="0" y="5853"/>
                  </a:lnTo>
                  <a:cubicBezTo>
                    <a:pt x="0" y="5982"/>
                    <a:pt x="110" y="6092"/>
                    <a:pt x="237" y="6092"/>
                  </a:cubicBezTo>
                  <a:cubicBezTo>
                    <a:pt x="366" y="6092"/>
                    <a:pt x="457" y="5982"/>
                    <a:pt x="457" y="5853"/>
                  </a:cubicBezTo>
                  <a:lnTo>
                    <a:pt x="457" y="842"/>
                  </a:lnTo>
                  <a:cubicBezTo>
                    <a:pt x="457" y="642"/>
                    <a:pt x="639" y="459"/>
                    <a:pt x="841" y="459"/>
                  </a:cubicBezTo>
                  <a:lnTo>
                    <a:pt x="8925" y="459"/>
                  </a:lnTo>
                  <a:cubicBezTo>
                    <a:pt x="9125" y="459"/>
                    <a:pt x="9308" y="642"/>
                    <a:pt x="9308" y="842"/>
                  </a:cubicBezTo>
                  <a:lnTo>
                    <a:pt x="9308" y="8925"/>
                  </a:lnTo>
                  <a:cubicBezTo>
                    <a:pt x="9308" y="9127"/>
                    <a:pt x="9125" y="9310"/>
                    <a:pt x="8925" y="9310"/>
                  </a:cubicBezTo>
                  <a:lnTo>
                    <a:pt x="841" y="9310"/>
                  </a:lnTo>
                  <a:cubicBezTo>
                    <a:pt x="639" y="9310"/>
                    <a:pt x="457" y="9127"/>
                    <a:pt x="457" y="8925"/>
                  </a:cubicBezTo>
                  <a:lnTo>
                    <a:pt x="457" y="6914"/>
                  </a:lnTo>
                  <a:cubicBezTo>
                    <a:pt x="457" y="6804"/>
                    <a:pt x="366" y="6694"/>
                    <a:pt x="237" y="6694"/>
                  </a:cubicBezTo>
                  <a:cubicBezTo>
                    <a:pt x="110" y="6694"/>
                    <a:pt x="0" y="6804"/>
                    <a:pt x="0" y="6914"/>
                  </a:cubicBezTo>
                  <a:lnTo>
                    <a:pt x="0" y="8925"/>
                  </a:lnTo>
                  <a:cubicBezTo>
                    <a:pt x="0" y="9383"/>
                    <a:pt x="383" y="9767"/>
                    <a:pt x="841" y="9767"/>
                  </a:cubicBezTo>
                  <a:lnTo>
                    <a:pt x="8925" y="9767"/>
                  </a:lnTo>
                  <a:cubicBezTo>
                    <a:pt x="9381" y="9767"/>
                    <a:pt x="9766" y="9383"/>
                    <a:pt x="9766" y="8925"/>
                  </a:cubicBezTo>
                  <a:lnTo>
                    <a:pt x="9766" y="842"/>
                  </a:lnTo>
                  <a:cubicBezTo>
                    <a:pt x="9766" y="386"/>
                    <a:pt x="9381" y="1"/>
                    <a:pt x="8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2264284" y="3408890"/>
              <a:ext cx="52452" cy="52911"/>
            </a:xfrm>
            <a:custGeom>
              <a:avLst/>
              <a:gdLst/>
              <a:ahLst/>
              <a:cxnLst/>
              <a:rect l="l" t="t" r="r" b="b"/>
              <a:pathLst>
                <a:path w="2286" h="2306" extrusionOk="0">
                  <a:moveTo>
                    <a:pt x="1372" y="495"/>
                  </a:moveTo>
                  <a:cubicBezTo>
                    <a:pt x="1647" y="586"/>
                    <a:pt x="1829" y="842"/>
                    <a:pt x="1829" y="1154"/>
                  </a:cubicBezTo>
                  <a:cubicBezTo>
                    <a:pt x="1829" y="1537"/>
                    <a:pt x="1518" y="1849"/>
                    <a:pt x="1134" y="1849"/>
                  </a:cubicBezTo>
                  <a:cubicBezTo>
                    <a:pt x="769" y="1849"/>
                    <a:pt x="457" y="1537"/>
                    <a:pt x="457" y="1154"/>
                  </a:cubicBezTo>
                  <a:cubicBezTo>
                    <a:pt x="457" y="842"/>
                    <a:pt x="640" y="586"/>
                    <a:pt x="915" y="495"/>
                  </a:cubicBezTo>
                  <a:lnTo>
                    <a:pt x="915" y="696"/>
                  </a:lnTo>
                  <a:cubicBezTo>
                    <a:pt x="915" y="825"/>
                    <a:pt x="1025" y="915"/>
                    <a:pt x="1134" y="915"/>
                  </a:cubicBezTo>
                  <a:cubicBezTo>
                    <a:pt x="1262" y="915"/>
                    <a:pt x="1372" y="825"/>
                    <a:pt x="1372" y="696"/>
                  </a:cubicBezTo>
                  <a:lnTo>
                    <a:pt x="1372" y="495"/>
                  </a:lnTo>
                  <a:close/>
                  <a:moveTo>
                    <a:pt x="1134" y="1"/>
                  </a:moveTo>
                  <a:cubicBezTo>
                    <a:pt x="513" y="1"/>
                    <a:pt x="1" y="513"/>
                    <a:pt x="1" y="1154"/>
                  </a:cubicBezTo>
                  <a:cubicBezTo>
                    <a:pt x="1" y="1776"/>
                    <a:pt x="513" y="2305"/>
                    <a:pt x="1134" y="2305"/>
                  </a:cubicBezTo>
                  <a:cubicBezTo>
                    <a:pt x="1774" y="2305"/>
                    <a:pt x="2286" y="1776"/>
                    <a:pt x="2286" y="1154"/>
                  </a:cubicBezTo>
                  <a:cubicBezTo>
                    <a:pt x="2286" y="513"/>
                    <a:pt x="1774" y="1"/>
                    <a:pt x="1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2261760" y="3473618"/>
              <a:ext cx="57500" cy="52383"/>
            </a:xfrm>
            <a:custGeom>
              <a:avLst/>
              <a:gdLst/>
              <a:ahLst/>
              <a:cxnLst/>
              <a:rect l="l" t="t" r="r" b="b"/>
              <a:pathLst>
                <a:path w="2506" h="2283" extrusionOk="0">
                  <a:moveTo>
                    <a:pt x="1244" y="454"/>
                  </a:moveTo>
                  <a:cubicBezTo>
                    <a:pt x="1354" y="454"/>
                    <a:pt x="1464" y="472"/>
                    <a:pt x="1555" y="527"/>
                  </a:cubicBezTo>
                  <a:lnTo>
                    <a:pt x="1408" y="655"/>
                  </a:lnTo>
                  <a:cubicBezTo>
                    <a:pt x="1335" y="747"/>
                    <a:pt x="1335" y="893"/>
                    <a:pt x="1408" y="984"/>
                  </a:cubicBezTo>
                  <a:cubicBezTo>
                    <a:pt x="1464" y="1020"/>
                    <a:pt x="1518" y="1057"/>
                    <a:pt x="1574" y="1057"/>
                  </a:cubicBezTo>
                  <a:cubicBezTo>
                    <a:pt x="1628" y="1057"/>
                    <a:pt x="1701" y="1020"/>
                    <a:pt x="1738" y="984"/>
                  </a:cubicBezTo>
                  <a:lnTo>
                    <a:pt x="1866" y="837"/>
                  </a:lnTo>
                  <a:lnTo>
                    <a:pt x="1866" y="837"/>
                  </a:lnTo>
                  <a:cubicBezTo>
                    <a:pt x="1994" y="1094"/>
                    <a:pt x="1957" y="1423"/>
                    <a:pt x="1738" y="1642"/>
                  </a:cubicBezTo>
                  <a:cubicBezTo>
                    <a:pt x="1601" y="1770"/>
                    <a:pt x="1423" y="1834"/>
                    <a:pt x="1247" y="1834"/>
                  </a:cubicBezTo>
                  <a:cubicBezTo>
                    <a:pt x="1071" y="1834"/>
                    <a:pt x="897" y="1770"/>
                    <a:pt x="769" y="1642"/>
                  </a:cubicBezTo>
                  <a:cubicBezTo>
                    <a:pt x="494" y="1369"/>
                    <a:pt x="494" y="930"/>
                    <a:pt x="769" y="655"/>
                  </a:cubicBezTo>
                  <a:cubicBezTo>
                    <a:pt x="896" y="527"/>
                    <a:pt x="1079" y="454"/>
                    <a:pt x="1244" y="454"/>
                  </a:cubicBezTo>
                  <a:close/>
                  <a:moveTo>
                    <a:pt x="1253" y="1"/>
                  </a:moveTo>
                  <a:cubicBezTo>
                    <a:pt x="961" y="1"/>
                    <a:pt x="668" y="115"/>
                    <a:pt x="440" y="344"/>
                  </a:cubicBezTo>
                  <a:cubicBezTo>
                    <a:pt x="1" y="783"/>
                    <a:pt x="1" y="1515"/>
                    <a:pt x="440" y="1954"/>
                  </a:cubicBezTo>
                  <a:cubicBezTo>
                    <a:pt x="659" y="2173"/>
                    <a:pt x="952" y="2283"/>
                    <a:pt x="1244" y="2283"/>
                  </a:cubicBezTo>
                  <a:cubicBezTo>
                    <a:pt x="1555" y="2283"/>
                    <a:pt x="1847" y="2173"/>
                    <a:pt x="2067" y="1954"/>
                  </a:cubicBezTo>
                  <a:cubicBezTo>
                    <a:pt x="2506" y="1515"/>
                    <a:pt x="2506" y="783"/>
                    <a:pt x="2067" y="344"/>
                  </a:cubicBezTo>
                  <a:cubicBezTo>
                    <a:pt x="1838" y="115"/>
                    <a:pt x="1546" y="1"/>
                    <a:pt x="1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40"/>
          <p:cNvGrpSpPr/>
          <p:nvPr/>
        </p:nvGrpSpPr>
        <p:grpSpPr>
          <a:xfrm>
            <a:off x="4920206" y="3381451"/>
            <a:ext cx="508088" cy="315749"/>
            <a:chOff x="1294537" y="4068146"/>
            <a:chExt cx="355854" cy="221144"/>
          </a:xfrm>
        </p:grpSpPr>
        <p:sp>
          <p:nvSpPr>
            <p:cNvPr id="647" name="Google Shape;647;p40"/>
            <p:cNvSpPr/>
            <p:nvPr/>
          </p:nvSpPr>
          <p:spPr>
            <a:xfrm>
              <a:off x="1294537" y="4068146"/>
              <a:ext cx="355854" cy="221144"/>
            </a:xfrm>
            <a:custGeom>
              <a:avLst/>
              <a:gdLst/>
              <a:ahLst/>
              <a:cxnLst/>
              <a:rect l="l" t="t" r="r" b="b"/>
              <a:pathLst>
                <a:path w="15509" h="9638" extrusionOk="0">
                  <a:moveTo>
                    <a:pt x="238" y="0"/>
                  </a:moveTo>
                  <a:cubicBezTo>
                    <a:pt x="110" y="0"/>
                    <a:pt x="0" y="110"/>
                    <a:pt x="0" y="220"/>
                  </a:cubicBezTo>
                  <a:lnTo>
                    <a:pt x="0" y="2066"/>
                  </a:lnTo>
                  <a:cubicBezTo>
                    <a:pt x="0" y="2195"/>
                    <a:pt x="110" y="2285"/>
                    <a:pt x="238" y="2285"/>
                  </a:cubicBezTo>
                  <a:cubicBezTo>
                    <a:pt x="622" y="2285"/>
                    <a:pt x="914" y="2597"/>
                    <a:pt x="914" y="2980"/>
                  </a:cubicBezTo>
                  <a:cubicBezTo>
                    <a:pt x="914" y="3365"/>
                    <a:pt x="622" y="3675"/>
                    <a:pt x="238" y="3675"/>
                  </a:cubicBezTo>
                  <a:cubicBezTo>
                    <a:pt x="110" y="3675"/>
                    <a:pt x="0" y="3768"/>
                    <a:pt x="0" y="3895"/>
                  </a:cubicBezTo>
                  <a:lnTo>
                    <a:pt x="0" y="5743"/>
                  </a:lnTo>
                  <a:cubicBezTo>
                    <a:pt x="0" y="5852"/>
                    <a:pt x="110" y="5962"/>
                    <a:pt x="238" y="5962"/>
                  </a:cubicBezTo>
                  <a:cubicBezTo>
                    <a:pt x="622" y="5962"/>
                    <a:pt x="914" y="6272"/>
                    <a:pt x="914" y="6657"/>
                  </a:cubicBezTo>
                  <a:cubicBezTo>
                    <a:pt x="914" y="7040"/>
                    <a:pt x="622" y="7352"/>
                    <a:pt x="238" y="7352"/>
                  </a:cubicBezTo>
                  <a:cubicBezTo>
                    <a:pt x="110" y="7352"/>
                    <a:pt x="0" y="7443"/>
                    <a:pt x="0" y="7571"/>
                  </a:cubicBezTo>
                  <a:lnTo>
                    <a:pt x="0" y="9400"/>
                  </a:lnTo>
                  <a:cubicBezTo>
                    <a:pt x="0" y="9528"/>
                    <a:pt x="110" y="9637"/>
                    <a:pt x="238" y="9637"/>
                  </a:cubicBezTo>
                  <a:lnTo>
                    <a:pt x="15289" y="9637"/>
                  </a:lnTo>
                  <a:cubicBezTo>
                    <a:pt x="15418" y="9637"/>
                    <a:pt x="15508" y="9528"/>
                    <a:pt x="15508" y="9400"/>
                  </a:cubicBezTo>
                  <a:lnTo>
                    <a:pt x="15508" y="7571"/>
                  </a:lnTo>
                  <a:cubicBezTo>
                    <a:pt x="15508" y="7443"/>
                    <a:pt x="15418" y="7352"/>
                    <a:pt x="15289" y="7352"/>
                  </a:cubicBezTo>
                  <a:cubicBezTo>
                    <a:pt x="14906" y="7352"/>
                    <a:pt x="14594" y="7040"/>
                    <a:pt x="14594" y="6657"/>
                  </a:cubicBezTo>
                  <a:cubicBezTo>
                    <a:pt x="14594" y="6272"/>
                    <a:pt x="14906" y="5962"/>
                    <a:pt x="15289" y="5962"/>
                  </a:cubicBezTo>
                  <a:cubicBezTo>
                    <a:pt x="15418" y="5962"/>
                    <a:pt x="15508" y="5852"/>
                    <a:pt x="15508" y="5743"/>
                  </a:cubicBezTo>
                  <a:lnTo>
                    <a:pt x="15508" y="3895"/>
                  </a:lnTo>
                  <a:cubicBezTo>
                    <a:pt x="15508" y="3768"/>
                    <a:pt x="15418" y="3675"/>
                    <a:pt x="15289" y="3675"/>
                  </a:cubicBezTo>
                  <a:cubicBezTo>
                    <a:pt x="14906" y="3675"/>
                    <a:pt x="14594" y="3365"/>
                    <a:pt x="14594" y="2980"/>
                  </a:cubicBezTo>
                  <a:cubicBezTo>
                    <a:pt x="14594" y="2597"/>
                    <a:pt x="14906" y="2285"/>
                    <a:pt x="15289" y="2285"/>
                  </a:cubicBezTo>
                  <a:cubicBezTo>
                    <a:pt x="15418" y="2285"/>
                    <a:pt x="15508" y="2195"/>
                    <a:pt x="15508" y="2066"/>
                  </a:cubicBezTo>
                  <a:lnTo>
                    <a:pt x="15508" y="220"/>
                  </a:lnTo>
                  <a:cubicBezTo>
                    <a:pt x="15508" y="110"/>
                    <a:pt x="15418" y="0"/>
                    <a:pt x="15289" y="0"/>
                  </a:cubicBezTo>
                  <a:lnTo>
                    <a:pt x="12436" y="0"/>
                  </a:lnTo>
                  <a:cubicBezTo>
                    <a:pt x="12309" y="0"/>
                    <a:pt x="12199" y="110"/>
                    <a:pt x="12199" y="220"/>
                  </a:cubicBezTo>
                  <a:cubicBezTo>
                    <a:pt x="12199" y="347"/>
                    <a:pt x="12309" y="457"/>
                    <a:pt x="12436" y="457"/>
                  </a:cubicBezTo>
                  <a:lnTo>
                    <a:pt x="15052" y="457"/>
                  </a:lnTo>
                  <a:lnTo>
                    <a:pt x="15052" y="1866"/>
                  </a:lnTo>
                  <a:cubicBezTo>
                    <a:pt x="14540" y="1956"/>
                    <a:pt x="14137" y="2432"/>
                    <a:pt x="14137" y="2980"/>
                  </a:cubicBezTo>
                  <a:cubicBezTo>
                    <a:pt x="14137" y="3529"/>
                    <a:pt x="14540" y="4005"/>
                    <a:pt x="15052" y="4097"/>
                  </a:cubicBezTo>
                  <a:lnTo>
                    <a:pt x="15052" y="5523"/>
                  </a:lnTo>
                  <a:cubicBezTo>
                    <a:pt x="14540" y="5633"/>
                    <a:pt x="14137" y="6108"/>
                    <a:pt x="14137" y="6657"/>
                  </a:cubicBezTo>
                  <a:cubicBezTo>
                    <a:pt x="14137" y="7206"/>
                    <a:pt x="14540" y="7662"/>
                    <a:pt x="15052" y="7772"/>
                  </a:cubicBezTo>
                  <a:lnTo>
                    <a:pt x="15052" y="9181"/>
                  </a:lnTo>
                  <a:lnTo>
                    <a:pt x="458" y="9181"/>
                  </a:lnTo>
                  <a:lnTo>
                    <a:pt x="458" y="7772"/>
                  </a:lnTo>
                  <a:cubicBezTo>
                    <a:pt x="988" y="7662"/>
                    <a:pt x="1372" y="7206"/>
                    <a:pt x="1372" y="6657"/>
                  </a:cubicBezTo>
                  <a:cubicBezTo>
                    <a:pt x="1372" y="6108"/>
                    <a:pt x="988" y="5633"/>
                    <a:pt x="458" y="5523"/>
                  </a:cubicBezTo>
                  <a:lnTo>
                    <a:pt x="458" y="4097"/>
                  </a:lnTo>
                  <a:cubicBezTo>
                    <a:pt x="988" y="4005"/>
                    <a:pt x="1372" y="3529"/>
                    <a:pt x="1372" y="2980"/>
                  </a:cubicBezTo>
                  <a:cubicBezTo>
                    <a:pt x="1372" y="2432"/>
                    <a:pt x="988" y="1956"/>
                    <a:pt x="458" y="1866"/>
                  </a:cubicBezTo>
                  <a:lnTo>
                    <a:pt x="458" y="457"/>
                  </a:lnTo>
                  <a:lnTo>
                    <a:pt x="11375" y="457"/>
                  </a:lnTo>
                  <a:cubicBezTo>
                    <a:pt x="11504" y="457"/>
                    <a:pt x="11595" y="347"/>
                    <a:pt x="11595" y="220"/>
                  </a:cubicBezTo>
                  <a:cubicBezTo>
                    <a:pt x="11595" y="110"/>
                    <a:pt x="11504" y="0"/>
                    <a:pt x="11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1338155" y="4090793"/>
              <a:ext cx="268594" cy="175828"/>
            </a:xfrm>
            <a:custGeom>
              <a:avLst/>
              <a:gdLst/>
              <a:ahLst/>
              <a:cxnLst/>
              <a:rect l="l" t="t" r="r" b="b"/>
              <a:pathLst>
                <a:path w="11706" h="7663" extrusionOk="0">
                  <a:moveTo>
                    <a:pt x="842" y="1"/>
                  </a:moveTo>
                  <a:cubicBezTo>
                    <a:pt x="386" y="1"/>
                    <a:pt x="1" y="367"/>
                    <a:pt x="1" y="823"/>
                  </a:cubicBezTo>
                  <a:lnTo>
                    <a:pt x="1" y="6822"/>
                  </a:lnTo>
                  <a:cubicBezTo>
                    <a:pt x="1" y="7297"/>
                    <a:pt x="386" y="7663"/>
                    <a:pt x="842" y="7663"/>
                  </a:cubicBezTo>
                  <a:lnTo>
                    <a:pt x="1885" y="7663"/>
                  </a:lnTo>
                  <a:cubicBezTo>
                    <a:pt x="2013" y="7663"/>
                    <a:pt x="2105" y="7572"/>
                    <a:pt x="2105" y="7443"/>
                  </a:cubicBezTo>
                  <a:cubicBezTo>
                    <a:pt x="2105" y="7316"/>
                    <a:pt x="2013" y="7206"/>
                    <a:pt x="1885" y="7206"/>
                  </a:cubicBezTo>
                  <a:lnTo>
                    <a:pt x="842" y="7206"/>
                  </a:lnTo>
                  <a:cubicBezTo>
                    <a:pt x="623" y="7206"/>
                    <a:pt x="459" y="7041"/>
                    <a:pt x="459" y="6822"/>
                  </a:cubicBezTo>
                  <a:lnTo>
                    <a:pt x="459" y="823"/>
                  </a:lnTo>
                  <a:cubicBezTo>
                    <a:pt x="459" y="623"/>
                    <a:pt x="623" y="440"/>
                    <a:pt x="842" y="440"/>
                  </a:cubicBezTo>
                  <a:lnTo>
                    <a:pt x="10883" y="440"/>
                  </a:lnTo>
                  <a:cubicBezTo>
                    <a:pt x="11084" y="440"/>
                    <a:pt x="11266" y="623"/>
                    <a:pt x="11266" y="823"/>
                  </a:cubicBezTo>
                  <a:lnTo>
                    <a:pt x="11266" y="6822"/>
                  </a:lnTo>
                  <a:cubicBezTo>
                    <a:pt x="11266" y="7041"/>
                    <a:pt x="11084" y="7206"/>
                    <a:pt x="10883" y="7206"/>
                  </a:cubicBezTo>
                  <a:lnTo>
                    <a:pt x="2946" y="7206"/>
                  </a:lnTo>
                  <a:cubicBezTo>
                    <a:pt x="2817" y="7206"/>
                    <a:pt x="2727" y="7316"/>
                    <a:pt x="2727" y="7443"/>
                  </a:cubicBezTo>
                  <a:cubicBezTo>
                    <a:pt x="2727" y="7572"/>
                    <a:pt x="2817" y="7663"/>
                    <a:pt x="2946" y="7663"/>
                  </a:cubicBezTo>
                  <a:lnTo>
                    <a:pt x="10883" y="7663"/>
                  </a:lnTo>
                  <a:cubicBezTo>
                    <a:pt x="11340" y="7663"/>
                    <a:pt x="11705" y="7297"/>
                    <a:pt x="11705" y="6822"/>
                  </a:cubicBezTo>
                  <a:lnTo>
                    <a:pt x="11705" y="823"/>
                  </a:lnTo>
                  <a:cubicBezTo>
                    <a:pt x="11705" y="367"/>
                    <a:pt x="11340" y="1"/>
                    <a:pt x="10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1470364" y="4191498"/>
              <a:ext cx="10486" cy="52911"/>
            </a:xfrm>
            <a:custGeom>
              <a:avLst/>
              <a:gdLst/>
              <a:ahLst/>
              <a:cxnLst/>
              <a:rect l="l" t="t" r="r" b="b"/>
              <a:pathLst>
                <a:path w="457" h="2306" extrusionOk="0">
                  <a:moveTo>
                    <a:pt x="237" y="1"/>
                  </a:moveTo>
                  <a:cubicBezTo>
                    <a:pt x="110" y="1"/>
                    <a:pt x="0" y="111"/>
                    <a:pt x="0" y="238"/>
                  </a:cubicBezTo>
                  <a:lnTo>
                    <a:pt x="0" y="2067"/>
                  </a:lnTo>
                  <a:cubicBezTo>
                    <a:pt x="0" y="2195"/>
                    <a:pt x="110" y="2305"/>
                    <a:pt x="237" y="2305"/>
                  </a:cubicBezTo>
                  <a:cubicBezTo>
                    <a:pt x="366" y="2305"/>
                    <a:pt x="457" y="2195"/>
                    <a:pt x="457" y="2067"/>
                  </a:cubicBezTo>
                  <a:lnTo>
                    <a:pt x="457" y="238"/>
                  </a:lnTo>
                  <a:cubicBezTo>
                    <a:pt x="457" y="111"/>
                    <a:pt x="366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1417499" y="4191659"/>
              <a:ext cx="41530" cy="52751"/>
            </a:xfrm>
            <a:custGeom>
              <a:avLst/>
              <a:gdLst/>
              <a:ahLst/>
              <a:cxnLst/>
              <a:rect l="l" t="t" r="r" b="b"/>
              <a:pathLst>
                <a:path w="1810" h="2299" extrusionOk="0">
                  <a:moveTo>
                    <a:pt x="251" y="0"/>
                  </a:moveTo>
                  <a:cubicBezTo>
                    <a:pt x="228" y="0"/>
                    <a:pt x="205" y="4"/>
                    <a:pt x="183" y="11"/>
                  </a:cubicBezTo>
                  <a:cubicBezTo>
                    <a:pt x="54" y="48"/>
                    <a:pt x="0" y="194"/>
                    <a:pt x="37" y="304"/>
                  </a:cubicBezTo>
                  <a:lnTo>
                    <a:pt x="659" y="2115"/>
                  </a:lnTo>
                  <a:cubicBezTo>
                    <a:pt x="713" y="2225"/>
                    <a:pt x="805" y="2298"/>
                    <a:pt x="915" y="2298"/>
                  </a:cubicBezTo>
                  <a:cubicBezTo>
                    <a:pt x="1042" y="2298"/>
                    <a:pt x="1134" y="2225"/>
                    <a:pt x="1171" y="2115"/>
                  </a:cubicBezTo>
                  <a:lnTo>
                    <a:pt x="1773" y="304"/>
                  </a:lnTo>
                  <a:cubicBezTo>
                    <a:pt x="1810" y="194"/>
                    <a:pt x="1756" y="48"/>
                    <a:pt x="1627" y="11"/>
                  </a:cubicBezTo>
                  <a:cubicBezTo>
                    <a:pt x="1608" y="5"/>
                    <a:pt x="1588" y="2"/>
                    <a:pt x="1568" y="2"/>
                  </a:cubicBezTo>
                  <a:cubicBezTo>
                    <a:pt x="1474" y="2"/>
                    <a:pt x="1380" y="67"/>
                    <a:pt x="1334" y="158"/>
                  </a:cubicBezTo>
                  <a:lnTo>
                    <a:pt x="915" y="1438"/>
                  </a:lnTo>
                  <a:lnTo>
                    <a:pt x="476" y="158"/>
                  </a:lnTo>
                  <a:cubicBezTo>
                    <a:pt x="431" y="56"/>
                    <a:pt x="341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1492598" y="4191498"/>
              <a:ext cx="34417" cy="52911"/>
            </a:xfrm>
            <a:custGeom>
              <a:avLst/>
              <a:gdLst/>
              <a:ahLst/>
              <a:cxnLst/>
              <a:rect l="l" t="t" r="r" b="b"/>
              <a:pathLst>
                <a:path w="1500" h="2306" extrusionOk="0">
                  <a:moveTo>
                    <a:pt x="751" y="457"/>
                  </a:moveTo>
                  <a:cubicBezTo>
                    <a:pt x="914" y="457"/>
                    <a:pt x="1043" y="604"/>
                    <a:pt x="1043" y="750"/>
                  </a:cubicBezTo>
                  <a:cubicBezTo>
                    <a:pt x="1043" y="915"/>
                    <a:pt x="914" y="1043"/>
                    <a:pt x="751" y="1043"/>
                  </a:cubicBezTo>
                  <a:lnTo>
                    <a:pt x="458" y="1043"/>
                  </a:lnTo>
                  <a:lnTo>
                    <a:pt x="458" y="457"/>
                  </a:lnTo>
                  <a:close/>
                  <a:moveTo>
                    <a:pt x="238" y="1"/>
                  </a:moveTo>
                  <a:cubicBezTo>
                    <a:pt x="183" y="1"/>
                    <a:pt x="110" y="37"/>
                    <a:pt x="73" y="74"/>
                  </a:cubicBezTo>
                  <a:cubicBezTo>
                    <a:pt x="37" y="111"/>
                    <a:pt x="0" y="184"/>
                    <a:pt x="0" y="238"/>
                  </a:cubicBezTo>
                  <a:lnTo>
                    <a:pt x="0" y="2067"/>
                  </a:lnTo>
                  <a:cubicBezTo>
                    <a:pt x="0" y="2195"/>
                    <a:pt x="110" y="2305"/>
                    <a:pt x="238" y="2305"/>
                  </a:cubicBezTo>
                  <a:cubicBezTo>
                    <a:pt x="366" y="2305"/>
                    <a:pt x="458" y="2195"/>
                    <a:pt x="458" y="2067"/>
                  </a:cubicBezTo>
                  <a:lnTo>
                    <a:pt x="458" y="1501"/>
                  </a:lnTo>
                  <a:lnTo>
                    <a:pt x="751" y="1501"/>
                  </a:lnTo>
                  <a:cubicBezTo>
                    <a:pt x="1170" y="1501"/>
                    <a:pt x="1500" y="1171"/>
                    <a:pt x="1500" y="750"/>
                  </a:cubicBezTo>
                  <a:cubicBezTo>
                    <a:pt x="1500" y="348"/>
                    <a:pt x="1170" y="1"/>
                    <a:pt x="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1437186" y="4113026"/>
              <a:ext cx="70533" cy="66747"/>
            </a:xfrm>
            <a:custGeom>
              <a:avLst/>
              <a:gdLst/>
              <a:ahLst/>
              <a:cxnLst/>
              <a:rect l="l" t="t" r="r" b="b"/>
              <a:pathLst>
                <a:path w="3074" h="2909" extrusionOk="0">
                  <a:moveTo>
                    <a:pt x="1537" y="512"/>
                  </a:moveTo>
                  <a:lnTo>
                    <a:pt x="1757" y="934"/>
                  </a:lnTo>
                  <a:cubicBezTo>
                    <a:pt x="1812" y="1061"/>
                    <a:pt x="1940" y="1153"/>
                    <a:pt x="2068" y="1171"/>
                  </a:cubicBezTo>
                  <a:lnTo>
                    <a:pt x="2544" y="1244"/>
                  </a:lnTo>
                  <a:lnTo>
                    <a:pt x="2196" y="1573"/>
                  </a:lnTo>
                  <a:cubicBezTo>
                    <a:pt x="2105" y="1665"/>
                    <a:pt x="2068" y="1812"/>
                    <a:pt x="2086" y="1939"/>
                  </a:cubicBezTo>
                  <a:lnTo>
                    <a:pt x="2159" y="2414"/>
                  </a:lnTo>
                  <a:lnTo>
                    <a:pt x="1739" y="2195"/>
                  </a:lnTo>
                  <a:cubicBezTo>
                    <a:pt x="1675" y="2158"/>
                    <a:pt x="1606" y="2140"/>
                    <a:pt x="1540" y="2140"/>
                  </a:cubicBezTo>
                  <a:cubicBezTo>
                    <a:pt x="1473" y="2140"/>
                    <a:pt x="1409" y="2158"/>
                    <a:pt x="1354" y="2195"/>
                  </a:cubicBezTo>
                  <a:lnTo>
                    <a:pt x="915" y="2414"/>
                  </a:lnTo>
                  <a:lnTo>
                    <a:pt x="1008" y="1939"/>
                  </a:lnTo>
                  <a:cubicBezTo>
                    <a:pt x="1025" y="1812"/>
                    <a:pt x="989" y="1665"/>
                    <a:pt x="879" y="1573"/>
                  </a:cubicBezTo>
                  <a:lnTo>
                    <a:pt x="532" y="1244"/>
                  </a:lnTo>
                  <a:lnTo>
                    <a:pt x="1008" y="1171"/>
                  </a:lnTo>
                  <a:cubicBezTo>
                    <a:pt x="1154" y="1153"/>
                    <a:pt x="1264" y="1061"/>
                    <a:pt x="1337" y="934"/>
                  </a:cubicBezTo>
                  <a:lnTo>
                    <a:pt x="1537" y="512"/>
                  </a:lnTo>
                  <a:close/>
                  <a:moveTo>
                    <a:pt x="1537" y="0"/>
                  </a:moveTo>
                  <a:cubicBezTo>
                    <a:pt x="1391" y="0"/>
                    <a:pt x="1245" y="92"/>
                    <a:pt x="1171" y="239"/>
                  </a:cubicBezTo>
                  <a:lnTo>
                    <a:pt x="934" y="714"/>
                  </a:lnTo>
                  <a:lnTo>
                    <a:pt x="403" y="805"/>
                  </a:lnTo>
                  <a:cubicBezTo>
                    <a:pt x="239" y="824"/>
                    <a:pt x="111" y="934"/>
                    <a:pt x="57" y="1080"/>
                  </a:cubicBezTo>
                  <a:cubicBezTo>
                    <a:pt x="1" y="1226"/>
                    <a:pt x="57" y="1390"/>
                    <a:pt x="166" y="1500"/>
                  </a:cubicBezTo>
                  <a:lnTo>
                    <a:pt x="550" y="1885"/>
                  </a:lnTo>
                  <a:lnTo>
                    <a:pt x="459" y="2414"/>
                  </a:lnTo>
                  <a:cubicBezTo>
                    <a:pt x="440" y="2580"/>
                    <a:pt x="495" y="2726"/>
                    <a:pt x="623" y="2817"/>
                  </a:cubicBezTo>
                  <a:cubicBezTo>
                    <a:pt x="696" y="2872"/>
                    <a:pt x="788" y="2909"/>
                    <a:pt x="879" y="2909"/>
                  </a:cubicBezTo>
                  <a:cubicBezTo>
                    <a:pt x="934" y="2909"/>
                    <a:pt x="1008" y="2890"/>
                    <a:pt x="1062" y="2853"/>
                  </a:cubicBezTo>
                  <a:lnTo>
                    <a:pt x="1537" y="2597"/>
                  </a:lnTo>
                  <a:lnTo>
                    <a:pt x="2032" y="2853"/>
                  </a:lnTo>
                  <a:cubicBezTo>
                    <a:pt x="2089" y="2886"/>
                    <a:pt x="2154" y="2904"/>
                    <a:pt x="2219" y="2904"/>
                  </a:cubicBezTo>
                  <a:cubicBezTo>
                    <a:pt x="2300" y="2904"/>
                    <a:pt x="2382" y="2877"/>
                    <a:pt x="2452" y="2817"/>
                  </a:cubicBezTo>
                  <a:cubicBezTo>
                    <a:pt x="2580" y="2726"/>
                    <a:pt x="2653" y="2580"/>
                    <a:pt x="2617" y="2414"/>
                  </a:cubicBezTo>
                  <a:lnTo>
                    <a:pt x="2525" y="1885"/>
                  </a:lnTo>
                  <a:lnTo>
                    <a:pt x="2927" y="1500"/>
                  </a:lnTo>
                  <a:cubicBezTo>
                    <a:pt x="3037" y="1390"/>
                    <a:pt x="3073" y="1226"/>
                    <a:pt x="3019" y="1080"/>
                  </a:cubicBezTo>
                  <a:cubicBezTo>
                    <a:pt x="2983" y="934"/>
                    <a:pt x="2854" y="824"/>
                    <a:pt x="2690" y="805"/>
                  </a:cubicBezTo>
                  <a:lnTo>
                    <a:pt x="2159" y="714"/>
                  </a:lnTo>
                  <a:lnTo>
                    <a:pt x="1922" y="239"/>
                  </a:lnTo>
                  <a:cubicBezTo>
                    <a:pt x="1849" y="92"/>
                    <a:pt x="1702" y="0"/>
                    <a:pt x="1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1522404" y="4127298"/>
              <a:ext cx="55802" cy="52475"/>
            </a:xfrm>
            <a:custGeom>
              <a:avLst/>
              <a:gdLst/>
              <a:ahLst/>
              <a:cxnLst/>
              <a:rect l="l" t="t" r="r" b="b"/>
              <a:pathLst>
                <a:path w="2432" h="2287" extrusionOk="0">
                  <a:moveTo>
                    <a:pt x="1207" y="549"/>
                  </a:moveTo>
                  <a:lnTo>
                    <a:pt x="1317" y="768"/>
                  </a:lnTo>
                  <a:cubicBezTo>
                    <a:pt x="1371" y="878"/>
                    <a:pt x="1481" y="970"/>
                    <a:pt x="1610" y="970"/>
                  </a:cubicBezTo>
                  <a:lnTo>
                    <a:pt x="1847" y="1007"/>
                  </a:lnTo>
                  <a:lnTo>
                    <a:pt x="1664" y="1190"/>
                  </a:lnTo>
                  <a:cubicBezTo>
                    <a:pt x="1591" y="1280"/>
                    <a:pt x="1536" y="1390"/>
                    <a:pt x="1573" y="1519"/>
                  </a:cubicBezTo>
                  <a:lnTo>
                    <a:pt x="1610" y="1756"/>
                  </a:lnTo>
                  <a:lnTo>
                    <a:pt x="1610" y="1756"/>
                  </a:lnTo>
                  <a:lnTo>
                    <a:pt x="1390" y="1646"/>
                  </a:lnTo>
                  <a:cubicBezTo>
                    <a:pt x="1335" y="1619"/>
                    <a:pt x="1276" y="1605"/>
                    <a:pt x="1216" y="1605"/>
                  </a:cubicBezTo>
                  <a:cubicBezTo>
                    <a:pt x="1156" y="1605"/>
                    <a:pt x="1097" y="1619"/>
                    <a:pt x="1042" y="1646"/>
                  </a:cubicBezTo>
                  <a:lnTo>
                    <a:pt x="822" y="1756"/>
                  </a:lnTo>
                  <a:lnTo>
                    <a:pt x="822" y="1756"/>
                  </a:lnTo>
                  <a:lnTo>
                    <a:pt x="859" y="1519"/>
                  </a:lnTo>
                  <a:cubicBezTo>
                    <a:pt x="896" y="1390"/>
                    <a:pt x="841" y="1280"/>
                    <a:pt x="768" y="1190"/>
                  </a:cubicBezTo>
                  <a:lnTo>
                    <a:pt x="585" y="1007"/>
                  </a:lnTo>
                  <a:lnTo>
                    <a:pt x="822" y="970"/>
                  </a:lnTo>
                  <a:cubicBezTo>
                    <a:pt x="951" y="970"/>
                    <a:pt x="1061" y="878"/>
                    <a:pt x="1115" y="768"/>
                  </a:cubicBezTo>
                  <a:lnTo>
                    <a:pt x="1207" y="549"/>
                  </a:lnTo>
                  <a:close/>
                  <a:moveTo>
                    <a:pt x="1207" y="0"/>
                  </a:moveTo>
                  <a:cubicBezTo>
                    <a:pt x="1078" y="0"/>
                    <a:pt x="951" y="73"/>
                    <a:pt x="878" y="202"/>
                  </a:cubicBezTo>
                  <a:lnTo>
                    <a:pt x="713" y="531"/>
                  </a:lnTo>
                  <a:lnTo>
                    <a:pt x="347" y="585"/>
                  </a:lnTo>
                  <a:cubicBezTo>
                    <a:pt x="201" y="604"/>
                    <a:pt x="91" y="714"/>
                    <a:pt x="54" y="841"/>
                  </a:cubicBezTo>
                  <a:cubicBezTo>
                    <a:pt x="0" y="970"/>
                    <a:pt x="37" y="1116"/>
                    <a:pt x="146" y="1226"/>
                  </a:cubicBezTo>
                  <a:lnTo>
                    <a:pt x="420" y="1482"/>
                  </a:lnTo>
                  <a:lnTo>
                    <a:pt x="347" y="1848"/>
                  </a:lnTo>
                  <a:cubicBezTo>
                    <a:pt x="329" y="1994"/>
                    <a:pt x="384" y="2122"/>
                    <a:pt x="493" y="2214"/>
                  </a:cubicBezTo>
                  <a:cubicBezTo>
                    <a:pt x="566" y="2250"/>
                    <a:pt x="640" y="2287"/>
                    <a:pt x="713" y="2287"/>
                  </a:cubicBezTo>
                  <a:cubicBezTo>
                    <a:pt x="768" y="2287"/>
                    <a:pt x="822" y="2268"/>
                    <a:pt x="878" y="2231"/>
                  </a:cubicBezTo>
                  <a:lnTo>
                    <a:pt x="1207" y="2067"/>
                  </a:lnTo>
                  <a:lnTo>
                    <a:pt x="1554" y="2231"/>
                  </a:lnTo>
                  <a:cubicBezTo>
                    <a:pt x="1611" y="2264"/>
                    <a:pt x="1671" y="2278"/>
                    <a:pt x="1730" y="2278"/>
                  </a:cubicBezTo>
                  <a:cubicBezTo>
                    <a:pt x="1805" y="2278"/>
                    <a:pt x="1877" y="2255"/>
                    <a:pt x="1939" y="2214"/>
                  </a:cubicBezTo>
                  <a:cubicBezTo>
                    <a:pt x="2048" y="2122"/>
                    <a:pt x="2103" y="1994"/>
                    <a:pt x="2085" y="1848"/>
                  </a:cubicBezTo>
                  <a:lnTo>
                    <a:pt x="2012" y="1482"/>
                  </a:lnTo>
                  <a:lnTo>
                    <a:pt x="2285" y="1226"/>
                  </a:lnTo>
                  <a:cubicBezTo>
                    <a:pt x="2395" y="1116"/>
                    <a:pt x="2432" y="970"/>
                    <a:pt x="2378" y="841"/>
                  </a:cubicBezTo>
                  <a:cubicBezTo>
                    <a:pt x="2341" y="714"/>
                    <a:pt x="2231" y="604"/>
                    <a:pt x="2085" y="585"/>
                  </a:cubicBezTo>
                  <a:lnTo>
                    <a:pt x="1719" y="531"/>
                  </a:lnTo>
                  <a:lnTo>
                    <a:pt x="1554" y="202"/>
                  </a:lnTo>
                  <a:cubicBezTo>
                    <a:pt x="1481" y="73"/>
                    <a:pt x="1354" y="0"/>
                    <a:pt x="1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1367135" y="4127298"/>
              <a:ext cx="55412" cy="52475"/>
            </a:xfrm>
            <a:custGeom>
              <a:avLst/>
              <a:gdLst/>
              <a:ahLst/>
              <a:cxnLst/>
              <a:rect l="l" t="t" r="r" b="b"/>
              <a:pathLst>
                <a:path w="2415" h="2287" extrusionOk="0">
                  <a:moveTo>
                    <a:pt x="1208" y="549"/>
                  </a:moveTo>
                  <a:lnTo>
                    <a:pt x="1317" y="768"/>
                  </a:lnTo>
                  <a:cubicBezTo>
                    <a:pt x="1371" y="878"/>
                    <a:pt x="1481" y="970"/>
                    <a:pt x="1591" y="970"/>
                  </a:cubicBezTo>
                  <a:lnTo>
                    <a:pt x="1847" y="1007"/>
                  </a:lnTo>
                  <a:lnTo>
                    <a:pt x="1664" y="1190"/>
                  </a:lnTo>
                  <a:cubicBezTo>
                    <a:pt x="1573" y="1280"/>
                    <a:pt x="1537" y="1390"/>
                    <a:pt x="1554" y="1519"/>
                  </a:cubicBezTo>
                  <a:lnTo>
                    <a:pt x="1591" y="1756"/>
                  </a:lnTo>
                  <a:lnTo>
                    <a:pt x="1591" y="1756"/>
                  </a:lnTo>
                  <a:lnTo>
                    <a:pt x="1371" y="1646"/>
                  </a:lnTo>
                  <a:cubicBezTo>
                    <a:pt x="1317" y="1609"/>
                    <a:pt x="1262" y="1592"/>
                    <a:pt x="1208" y="1592"/>
                  </a:cubicBezTo>
                  <a:cubicBezTo>
                    <a:pt x="1152" y="1592"/>
                    <a:pt x="1098" y="1609"/>
                    <a:pt x="1042" y="1646"/>
                  </a:cubicBezTo>
                  <a:lnTo>
                    <a:pt x="823" y="1756"/>
                  </a:lnTo>
                  <a:lnTo>
                    <a:pt x="859" y="1519"/>
                  </a:lnTo>
                  <a:cubicBezTo>
                    <a:pt x="878" y="1390"/>
                    <a:pt x="842" y="1280"/>
                    <a:pt x="750" y="1190"/>
                  </a:cubicBezTo>
                  <a:lnTo>
                    <a:pt x="567" y="1007"/>
                  </a:lnTo>
                  <a:lnTo>
                    <a:pt x="823" y="970"/>
                  </a:lnTo>
                  <a:cubicBezTo>
                    <a:pt x="933" y="970"/>
                    <a:pt x="1042" y="878"/>
                    <a:pt x="1098" y="768"/>
                  </a:cubicBezTo>
                  <a:lnTo>
                    <a:pt x="1208" y="549"/>
                  </a:lnTo>
                  <a:close/>
                  <a:moveTo>
                    <a:pt x="1208" y="0"/>
                  </a:moveTo>
                  <a:cubicBezTo>
                    <a:pt x="1061" y="0"/>
                    <a:pt x="933" y="73"/>
                    <a:pt x="878" y="202"/>
                  </a:cubicBezTo>
                  <a:lnTo>
                    <a:pt x="713" y="531"/>
                  </a:lnTo>
                  <a:lnTo>
                    <a:pt x="330" y="585"/>
                  </a:lnTo>
                  <a:cubicBezTo>
                    <a:pt x="201" y="604"/>
                    <a:pt x="91" y="714"/>
                    <a:pt x="37" y="841"/>
                  </a:cubicBezTo>
                  <a:cubicBezTo>
                    <a:pt x="1" y="970"/>
                    <a:pt x="37" y="1116"/>
                    <a:pt x="128" y="1226"/>
                  </a:cubicBezTo>
                  <a:lnTo>
                    <a:pt x="403" y="1482"/>
                  </a:lnTo>
                  <a:lnTo>
                    <a:pt x="347" y="1848"/>
                  </a:lnTo>
                  <a:cubicBezTo>
                    <a:pt x="311" y="1994"/>
                    <a:pt x="366" y="2122"/>
                    <a:pt x="494" y="2214"/>
                  </a:cubicBezTo>
                  <a:cubicBezTo>
                    <a:pt x="555" y="2255"/>
                    <a:pt x="628" y="2278"/>
                    <a:pt x="703" y="2278"/>
                  </a:cubicBezTo>
                  <a:cubicBezTo>
                    <a:pt x="761" y="2278"/>
                    <a:pt x="822" y="2264"/>
                    <a:pt x="878" y="2231"/>
                  </a:cubicBezTo>
                  <a:lnTo>
                    <a:pt x="1208" y="2067"/>
                  </a:lnTo>
                  <a:lnTo>
                    <a:pt x="1537" y="2231"/>
                  </a:lnTo>
                  <a:cubicBezTo>
                    <a:pt x="1591" y="2268"/>
                    <a:pt x="1647" y="2287"/>
                    <a:pt x="1720" y="2287"/>
                  </a:cubicBezTo>
                  <a:cubicBezTo>
                    <a:pt x="1793" y="2287"/>
                    <a:pt x="1866" y="2250"/>
                    <a:pt x="1920" y="2214"/>
                  </a:cubicBezTo>
                  <a:cubicBezTo>
                    <a:pt x="2049" y="2122"/>
                    <a:pt x="2103" y="1994"/>
                    <a:pt x="2066" y="1848"/>
                  </a:cubicBezTo>
                  <a:lnTo>
                    <a:pt x="2012" y="1482"/>
                  </a:lnTo>
                  <a:lnTo>
                    <a:pt x="2286" y="1226"/>
                  </a:lnTo>
                  <a:cubicBezTo>
                    <a:pt x="2378" y="1116"/>
                    <a:pt x="2415" y="970"/>
                    <a:pt x="2378" y="841"/>
                  </a:cubicBezTo>
                  <a:cubicBezTo>
                    <a:pt x="2322" y="714"/>
                    <a:pt x="2213" y="604"/>
                    <a:pt x="2085" y="585"/>
                  </a:cubicBezTo>
                  <a:lnTo>
                    <a:pt x="1701" y="531"/>
                  </a:lnTo>
                  <a:lnTo>
                    <a:pt x="1537" y="202"/>
                  </a:lnTo>
                  <a:cubicBezTo>
                    <a:pt x="1481" y="73"/>
                    <a:pt x="1354" y="0"/>
                    <a:pt x="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1536652" y="4201571"/>
              <a:ext cx="38639" cy="10509"/>
            </a:xfrm>
            <a:custGeom>
              <a:avLst/>
              <a:gdLst/>
              <a:ahLst/>
              <a:cxnLst/>
              <a:rect l="l" t="t" r="r" b="b"/>
              <a:pathLst>
                <a:path w="1684" h="458" extrusionOk="0">
                  <a:moveTo>
                    <a:pt x="238" y="1"/>
                  </a:moveTo>
                  <a:cubicBezTo>
                    <a:pt x="111" y="1"/>
                    <a:pt x="1" y="92"/>
                    <a:pt x="1" y="220"/>
                  </a:cubicBezTo>
                  <a:cubicBezTo>
                    <a:pt x="1" y="348"/>
                    <a:pt x="111" y="457"/>
                    <a:pt x="238" y="457"/>
                  </a:cubicBezTo>
                  <a:lnTo>
                    <a:pt x="1464" y="457"/>
                  </a:lnTo>
                  <a:cubicBezTo>
                    <a:pt x="1591" y="457"/>
                    <a:pt x="1683" y="348"/>
                    <a:pt x="1683" y="220"/>
                  </a:cubicBezTo>
                  <a:cubicBezTo>
                    <a:pt x="1683" y="92"/>
                    <a:pt x="1591" y="1"/>
                    <a:pt x="1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1536652" y="4223805"/>
              <a:ext cx="24781" cy="10532"/>
            </a:xfrm>
            <a:custGeom>
              <a:avLst/>
              <a:gdLst/>
              <a:ahLst/>
              <a:cxnLst/>
              <a:rect l="l" t="t" r="r" b="b"/>
              <a:pathLst>
                <a:path w="1080" h="459" extrusionOk="0">
                  <a:moveTo>
                    <a:pt x="238" y="0"/>
                  </a:moveTo>
                  <a:cubicBezTo>
                    <a:pt x="111" y="0"/>
                    <a:pt x="1" y="110"/>
                    <a:pt x="1" y="239"/>
                  </a:cubicBezTo>
                  <a:cubicBezTo>
                    <a:pt x="1" y="366"/>
                    <a:pt x="111" y="458"/>
                    <a:pt x="238" y="458"/>
                  </a:cubicBezTo>
                  <a:lnTo>
                    <a:pt x="842" y="458"/>
                  </a:lnTo>
                  <a:cubicBezTo>
                    <a:pt x="970" y="458"/>
                    <a:pt x="1079" y="366"/>
                    <a:pt x="1079" y="239"/>
                  </a:cubicBezTo>
                  <a:cubicBezTo>
                    <a:pt x="1079" y="110"/>
                    <a:pt x="970" y="0"/>
                    <a:pt x="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1369659" y="4201571"/>
              <a:ext cx="38616" cy="10509"/>
            </a:xfrm>
            <a:custGeom>
              <a:avLst/>
              <a:gdLst/>
              <a:ahLst/>
              <a:cxnLst/>
              <a:rect l="l" t="t" r="r" b="b"/>
              <a:pathLst>
                <a:path w="1683" h="458" extrusionOk="0">
                  <a:moveTo>
                    <a:pt x="237" y="1"/>
                  </a:moveTo>
                  <a:cubicBezTo>
                    <a:pt x="110" y="1"/>
                    <a:pt x="0" y="92"/>
                    <a:pt x="0" y="220"/>
                  </a:cubicBezTo>
                  <a:cubicBezTo>
                    <a:pt x="0" y="348"/>
                    <a:pt x="110" y="457"/>
                    <a:pt x="237" y="457"/>
                  </a:cubicBezTo>
                  <a:lnTo>
                    <a:pt x="1463" y="457"/>
                  </a:lnTo>
                  <a:cubicBezTo>
                    <a:pt x="1573" y="457"/>
                    <a:pt x="1683" y="348"/>
                    <a:pt x="1683" y="220"/>
                  </a:cubicBezTo>
                  <a:cubicBezTo>
                    <a:pt x="1683" y="92"/>
                    <a:pt x="1573" y="1"/>
                    <a:pt x="1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1383930" y="4223805"/>
              <a:ext cx="24345" cy="10532"/>
            </a:xfrm>
            <a:custGeom>
              <a:avLst/>
              <a:gdLst/>
              <a:ahLst/>
              <a:cxnLst/>
              <a:rect l="l" t="t" r="r" b="b"/>
              <a:pathLst>
                <a:path w="1061" h="459" extrusionOk="0">
                  <a:moveTo>
                    <a:pt x="220" y="0"/>
                  </a:moveTo>
                  <a:cubicBezTo>
                    <a:pt x="91" y="0"/>
                    <a:pt x="0" y="110"/>
                    <a:pt x="0" y="239"/>
                  </a:cubicBezTo>
                  <a:cubicBezTo>
                    <a:pt x="0" y="366"/>
                    <a:pt x="91" y="458"/>
                    <a:pt x="220" y="458"/>
                  </a:cubicBezTo>
                  <a:lnTo>
                    <a:pt x="841" y="458"/>
                  </a:lnTo>
                  <a:cubicBezTo>
                    <a:pt x="951" y="458"/>
                    <a:pt x="1061" y="366"/>
                    <a:pt x="1061" y="239"/>
                  </a:cubicBezTo>
                  <a:cubicBezTo>
                    <a:pt x="1061" y="110"/>
                    <a:pt x="951" y="0"/>
                    <a:pt x="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28575" dir="36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40"/>
          <p:cNvSpPr/>
          <p:nvPr/>
        </p:nvSpPr>
        <p:spPr>
          <a:xfrm>
            <a:off x="4919918" y="1922228"/>
            <a:ext cx="508665" cy="336445"/>
          </a:xfrm>
          <a:custGeom>
            <a:avLst/>
            <a:gdLst/>
            <a:ahLst/>
            <a:cxnLst/>
            <a:rect l="l" t="t" r="r" b="b"/>
            <a:pathLst>
              <a:path w="15527" h="10270" extrusionOk="0">
                <a:moveTo>
                  <a:pt x="2448" y="450"/>
                </a:moveTo>
                <a:cubicBezTo>
                  <a:pt x="2561" y="450"/>
                  <a:pt x="2670" y="487"/>
                  <a:pt x="2761" y="558"/>
                </a:cubicBezTo>
                <a:lnTo>
                  <a:pt x="6731" y="3284"/>
                </a:lnTo>
                <a:cubicBezTo>
                  <a:pt x="6731" y="3301"/>
                  <a:pt x="6712" y="3301"/>
                  <a:pt x="6712" y="3301"/>
                </a:cubicBezTo>
                <a:lnTo>
                  <a:pt x="1866" y="1253"/>
                </a:lnTo>
                <a:lnTo>
                  <a:pt x="1866" y="1016"/>
                </a:lnTo>
                <a:cubicBezTo>
                  <a:pt x="1866" y="814"/>
                  <a:pt x="1993" y="614"/>
                  <a:pt x="2176" y="522"/>
                </a:cubicBezTo>
                <a:cubicBezTo>
                  <a:pt x="2265" y="473"/>
                  <a:pt x="2358" y="450"/>
                  <a:pt x="2448" y="450"/>
                </a:cubicBezTo>
                <a:close/>
                <a:moveTo>
                  <a:pt x="8377" y="3521"/>
                </a:moveTo>
                <a:cubicBezTo>
                  <a:pt x="8413" y="3521"/>
                  <a:pt x="8450" y="3557"/>
                  <a:pt x="8450" y="3613"/>
                </a:cubicBezTo>
                <a:lnTo>
                  <a:pt x="8450" y="6666"/>
                </a:lnTo>
                <a:cubicBezTo>
                  <a:pt x="8450" y="6703"/>
                  <a:pt x="8413" y="6740"/>
                  <a:pt x="8377" y="6740"/>
                </a:cubicBezTo>
                <a:lnTo>
                  <a:pt x="7151" y="6740"/>
                </a:lnTo>
                <a:cubicBezTo>
                  <a:pt x="7114" y="6740"/>
                  <a:pt x="7077" y="6703"/>
                  <a:pt x="7077" y="6666"/>
                </a:cubicBezTo>
                <a:lnTo>
                  <a:pt x="7077" y="3613"/>
                </a:lnTo>
                <a:cubicBezTo>
                  <a:pt x="7077" y="3557"/>
                  <a:pt x="7114" y="3521"/>
                  <a:pt x="7151" y="3521"/>
                </a:cubicBezTo>
                <a:close/>
                <a:moveTo>
                  <a:pt x="13094" y="450"/>
                </a:moveTo>
                <a:cubicBezTo>
                  <a:pt x="13182" y="450"/>
                  <a:pt x="13270" y="473"/>
                  <a:pt x="13351" y="522"/>
                </a:cubicBezTo>
                <a:cubicBezTo>
                  <a:pt x="13551" y="614"/>
                  <a:pt x="13661" y="814"/>
                  <a:pt x="13661" y="1016"/>
                </a:cubicBezTo>
                <a:lnTo>
                  <a:pt x="13661" y="1253"/>
                </a:lnTo>
                <a:lnTo>
                  <a:pt x="12619" y="1692"/>
                </a:lnTo>
                <a:cubicBezTo>
                  <a:pt x="12510" y="1748"/>
                  <a:pt x="12454" y="1875"/>
                  <a:pt x="12510" y="1985"/>
                </a:cubicBezTo>
                <a:cubicBezTo>
                  <a:pt x="12553" y="2072"/>
                  <a:pt x="12642" y="2125"/>
                  <a:pt x="12732" y="2125"/>
                </a:cubicBezTo>
                <a:cubicBezTo>
                  <a:pt x="12756" y="2125"/>
                  <a:pt x="12780" y="2121"/>
                  <a:pt x="12802" y="2113"/>
                </a:cubicBezTo>
                <a:lnTo>
                  <a:pt x="14741" y="1290"/>
                </a:lnTo>
                <a:cubicBezTo>
                  <a:pt x="14777" y="1272"/>
                  <a:pt x="14814" y="1272"/>
                  <a:pt x="14832" y="1272"/>
                </a:cubicBezTo>
                <a:cubicBezTo>
                  <a:pt x="14960" y="1272"/>
                  <a:pt x="15070" y="1363"/>
                  <a:pt x="15070" y="1492"/>
                </a:cubicBezTo>
                <a:cubicBezTo>
                  <a:pt x="15070" y="1528"/>
                  <a:pt x="15088" y="3723"/>
                  <a:pt x="14246" y="5021"/>
                </a:cubicBezTo>
                <a:cubicBezTo>
                  <a:pt x="14246" y="5021"/>
                  <a:pt x="14046" y="5350"/>
                  <a:pt x="13588" y="5642"/>
                </a:cubicBezTo>
                <a:cubicBezTo>
                  <a:pt x="13478" y="5698"/>
                  <a:pt x="13461" y="5844"/>
                  <a:pt x="13515" y="5954"/>
                </a:cubicBezTo>
                <a:cubicBezTo>
                  <a:pt x="13570" y="6008"/>
                  <a:pt x="13644" y="6045"/>
                  <a:pt x="13717" y="6045"/>
                </a:cubicBezTo>
                <a:cubicBezTo>
                  <a:pt x="13753" y="6045"/>
                  <a:pt x="13790" y="6045"/>
                  <a:pt x="13826" y="6027"/>
                </a:cubicBezTo>
                <a:cubicBezTo>
                  <a:pt x="14082" y="5862"/>
                  <a:pt x="14283" y="5679"/>
                  <a:pt x="14412" y="5552"/>
                </a:cubicBezTo>
                <a:cubicBezTo>
                  <a:pt x="15088" y="6849"/>
                  <a:pt x="15070" y="8751"/>
                  <a:pt x="15070" y="8770"/>
                </a:cubicBezTo>
                <a:lnTo>
                  <a:pt x="15070" y="8788"/>
                </a:lnTo>
                <a:cubicBezTo>
                  <a:pt x="15070" y="8917"/>
                  <a:pt x="14960" y="9007"/>
                  <a:pt x="14832" y="9007"/>
                </a:cubicBezTo>
                <a:cubicBezTo>
                  <a:pt x="14814" y="9007"/>
                  <a:pt x="14777" y="9007"/>
                  <a:pt x="14741" y="8990"/>
                </a:cubicBezTo>
                <a:lnTo>
                  <a:pt x="8906" y="6520"/>
                </a:lnTo>
                <a:lnTo>
                  <a:pt x="8906" y="5991"/>
                </a:lnTo>
                <a:cubicBezTo>
                  <a:pt x="9455" y="6320"/>
                  <a:pt x="10059" y="6337"/>
                  <a:pt x="10077" y="6337"/>
                </a:cubicBezTo>
                <a:lnTo>
                  <a:pt x="10096" y="6337"/>
                </a:lnTo>
                <a:cubicBezTo>
                  <a:pt x="10205" y="6337"/>
                  <a:pt x="10315" y="6247"/>
                  <a:pt x="10315" y="6118"/>
                </a:cubicBezTo>
                <a:cubicBezTo>
                  <a:pt x="10315" y="6008"/>
                  <a:pt x="10223" y="5898"/>
                  <a:pt x="10096" y="5898"/>
                </a:cubicBezTo>
                <a:cubicBezTo>
                  <a:pt x="10096" y="5898"/>
                  <a:pt x="9401" y="5862"/>
                  <a:pt x="8906" y="5442"/>
                </a:cubicBezTo>
                <a:lnTo>
                  <a:pt x="8906" y="5369"/>
                </a:lnTo>
                <a:lnTo>
                  <a:pt x="9455" y="5369"/>
                </a:lnTo>
                <a:cubicBezTo>
                  <a:pt x="9584" y="5369"/>
                  <a:pt x="9674" y="5259"/>
                  <a:pt x="9674" y="5130"/>
                </a:cubicBezTo>
                <a:cubicBezTo>
                  <a:pt x="9674" y="5021"/>
                  <a:pt x="9584" y="4911"/>
                  <a:pt x="9455" y="4911"/>
                </a:cubicBezTo>
                <a:lnTo>
                  <a:pt x="8906" y="4911"/>
                </a:lnTo>
                <a:lnTo>
                  <a:pt x="8906" y="4838"/>
                </a:lnTo>
                <a:cubicBezTo>
                  <a:pt x="9382" y="4418"/>
                  <a:pt x="10096" y="4381"/>
                  <a:pt x="10096" y="4381"/>
                </a:cubicBezTo>
                <a:cubicBezTo>
                  <a:pt x="10223" y="4381"/>
                  <a:pt x="10315" y="4271"/>
                  <a:pt x="10315" y="4143"/>
                </a:cubicBezTo>
                <a:cubicBezTo>
                  <a:pt x="10315" y="4033"/>
                  <a:pt x="10205" y="3923"/>
                  <a:pt x="10077" y="3923"/>
                </a:cubicBezTo>
                <a:cubicBezTo>
                  <a:pt x="10059" y="3942"/>
                  <a:pt x="9455" y="3960"/>
                  <a:pt x="8906" y="4289"/>
                </a:cubicBezTo>
                <a:lnTo>
                  <a:pt x="8906" y="3759"/>
                </a:lnTo>
                <a:lnTo>
                  <a:pt x="11832" y="2516"/>
                </a:lnTo>
                <a:cubicBezTo>
                  <a:pt x="11942" y="2479"/>
                  <a:pt x="11998" y="2333"/>
                  <a:pt x="11942" y="2223"/>
                </a:cubicBezTo>
                <a:cubicBezTo>
                  <a:pt x="11902" y="2143"/>
                  <a:pt x="11823" y="2092"/>
                  <a:pt x="11740" y="2092"/>
                </a:cubicBezTo>
                <a:cubicBezTo>
                  <a:pt x="11710" y="2092"/>
                  <a:pt x="11679" y="2099"/>
                  <a:pt x="11649" y="2113"/>
                </a:cubicBezTo>
                <a:lnTo>
                  <a:pt x="8815" y="3301"/>
                </a:lnTo>
                <a:lnTo>
                  <a:pt x="8796" y="3284"/>
                </a:lnTo>
                <a:lnTo>
                  <a:pt x="12766" y="558"/>
                </a:lnTo>
                <a:cubicBezTo>
                  <a:pt x="12868" y="487"/>
                  <a:pt x="12981" y="450"/>
                  <a:pt x="13094" y="450"/>
                </a:cubicBezTo>
                <a:close/>
                <a:moveTo>
                  <a:pt x="696" y="1272"/>
                </a:moveTo>
                <a:cubicBezTo>
                  <a:pt x="732" y="1272"/>
                  <a:pt x="750" y="1272"/>
                  <a:pt x="786" y="1290"/>
                </a:cubicBezTo>
                <a:lnTo>
                  <a:pt x="6621" y="3759"/>
                </a:lnTo>
                <a:lnTo>
                  <a:pt x="6621" y="4289"/>
                </a:lnTo>
                <a:cubicBezTo>
                  <a:pt x="6072" y="3960"/>
                  <a:pt x="5487" y="3942"/>
                  <a:pt x="5450" y="3923"/>
                </a:cubicBezTo>
                <a:cubicBezTo>
                  <a:pt x="5322" y="3923"/>
                  <a:pt x="5212" y="4033"/>
                  <a:pt x="5212" y="4143"/>
                </a:cubicBezTo>
                <a:cubicBezTo>
                  <a:pt x="5212" y="4271"/>
                  <a:pt x="5304" y="4381"/>
                  <a:pt x="5431" y="4381"/>
                </a:cubicBezTo>
                <a:cubicBezTo>
                  <a:pt x="5431" y="4381"/>
                  <a:pt x="6145" y="4418"/>
                  <a:pt x="6621" y="4838"/>
                </a:cubicBezTo>
                <a:lnTo>
                  <a:pt x="6621" y="4911"/>
                </a:lnTo>
                <a:lnTo>
                  <a:pt x="6090" y="4911"/>
                </a:lnTo>
                <a:cubicBezTo>
                  <a:pt x="5963" y="4911"/>
                  <a:pt x="5853" y="5021"/>
                  <a:pt x="5853" y="5130"/>
                </a:cubicBezTo>
                <a:cubicBezTo>
                  <a:pt x="5853" y="5259"/>
                  <a:pt x="5963" y="5369"/>
                  <a:pt x="6090" y="5369"/>
                </a:cubicBezTo>
                <a:lnTo>
                  <a:pt x="6621" y="5369"/>
                </a:lnTo>
                <a:lnTo>
                  <a:pt x="6621" y="5442"/>
                </a:lnTo>
                <a:cubicBezTo>
                  <a:pt x="6145" y="5862"/>
                  <a:pt x="5431" y="5898"/>
                  <a:pt x="5431" y="5898"/>
                </a:cubicBezTo>
                <a:cubicBezTo>
                  <a:pt x="5304" y="5898"/>
                  <a:pt x="5212" y="6008"/>
                  <a:pt x="5212" y="6118"/>
                </a:cubicBezTo>
                <a:cubicBezTo>
                  <a:pt x="5212" y="6247"/>
                  <a:pt x="5322" y="6337"/>
                  <a:pt x="5450" y="6337"/>
                </a:cubicBezTo>
                <a:cubicBezTo>
                  <a:pt x="5487" y="6337"/>
                  <a:pt x="6072" y="6320"/>
                  <a:pt x="6621" y="5991"/>
                </a:cubicBezTo>
                <a:lnTo>
                  <a:pt x="6621" y="6520"/>
                </a:lnTo>
                <a:lnTo>
                  <a:pt x="4061" y="7600"/>
                </a:lnTo>
                <a:cubicBezTo>
                  <a:pt x="3951" y="7654"/>
                  <a:pt x="3895" y="7783"/>
                  <a:pt x="3932" y="7910"/>
                </a:cubicBezTo>
                <a:cubicBezTo>
                  <a:pt x="3968" y="7983"/>
                  <a:pt x="4061" y="8039"/>
                  <a:pt x="4151" y="8039"/>
                </a:cubicBezTo>
                <a:cubicBezTo>
                  <a:pt x="4170" y="8039"/>
                  <a:pt x="4207" y="8039"/>
                  <a:pt x="4243" y="8020"/>
                </a:cubicBezTo>
                <a:lnTo>
                  <a:pt x="6712" y="6978"/>
                </a:lnTo>
                <a:cubicBezTo>
                  <a:pt x="6712" y="6978"/>
                  <a:pt x="6731" y="6978"/>
                  <a:pt x="6731" y="6996"/>
                </a:cubicBezTo>
                <a:lnTo>
                  <a:pt x="2761" y="9721"/>
                </a:lnTo>
                <a:cubicBezTo>
                  <a:pt x="2672" y="9790"/>
                  <a:pt x="2567" y="9822"/>
                  <a:pt x="2457" y="9822"/>
                </a:cubicBezTo>
                <a:cubicBezTo>
                  <a:pt x="2365" y="9822"/>
                  <a:pt x="2269" y="9799"/>
                  <a:pt x="2176" y="9758"/>
                </a:cubicBezTo>
                <a:cubicBezTo>
                  <a:pt x="1993" y="9648"/>
                  <a:pt x="1866" y="9465"/>
                  <a:pt x="1866" y="9246"/>
                </a:cubicBezTo>
                <a:lnTo>
                  <a:pt x="1866" y="9026"/>
                </a:lnTo>
                <a:lnTo>
                  <a:pt x="3256" y="8441"/>
                </a:lnTo>
                <a:cubicBezTo>
                  <a:pt x="3366" y="8386"/>
                  <a:pt x="3420" y="8258"/>
                  <a:pt x="3383" y="8149"/>
                </a:cubicBezTo>
                <a:cubicBezTo>
                  <a:pt x="3343" y="8053"/>
                  <a:pt x="3262" y="7999"/>
                  <a:pt x="3171" y="7999"/>
                </a:cubicBezTo>
                <a:cubicBezTo>
                  <a:pt x="3139" y="7999"/>
                  <a:pt x="3106" y="8006"/>
                  <a:pt x="3073" y="8020"/>
                </a:cubicBezTo>
                <a:lnTo>
                  <a:pt x="786" y="8990"/>
                </a:lnTo>
                <a:cubicBezTo>
                  <a:pt x="750" y="9007"/>
                  <a:pt x="732" y="9007"/>
                  <a:pt x="696" y="9007"/>
                </a:cubicBezTo>
                <a:cubicBezTo>
                  <a:pt x="567" y="9007"/>
                  <a:pt x="476" y="8917"/>
                  <a:pt x="476" y="8770"/>
                </a:cubicBezTo>
                <a:cubicBezTo>
                  <a:pt x="476" y="8751"/>
                  <a:pt x="457" y="6849"/>
                  <a:pt x="1134" y="5552"/>
                </a:cubicBezTo>
                <a:cubicBezTo>
                  <a:pt x="1262" y="5679"/>
                  <a:pt x="1445" y="5862"/>
                  <a:pt x="1701" y="6027"/>
                </a:cubicBezTo>
                <a:cubicBezTo>
                  <a:pt x="1737" y="6045"/>
                  <a:pt x="1774" y="6045"/>
                  <a:pt x="1810" y="6045"/>
                </a:cubicBezTo>
                <a:cubicBezTo>
                  <a:pt x="1903" y="6045"/>
                  <a:pt x="1976" y="6008"/>
                  <a:pt x="2012" y="5954"/>
                </a:cubicBezTo>
                <a:cubicBezTo>
                  <a:pt x="2085" y="5844"/>
                  <a:pt x="2049" y="5698"/>
                  <a:pt x="1939" y="5642"/>
                </a:cubicBezTo>
                <a:cubicBezTo>
                  <a:pt x="1500" y="5350"/>
                  <a:pt x="1298" y="5040"/>
                  <a:pt x="1298" y="5021"/>
                </a:cubicBezTo>
                <a:lnTo>
                  <a:pt x="1281" y="5021"/>
                </a:lnTo>
                <a:cubicBezTo>
                  <a:pt x="457" y="3723"/>
                  <a:pt x="476" y="1528"/>
                  <a:pt x="476" y="1492"/>
                </a:cubicBezTo>
                <a:cubicBezTo>
                  <a:pt x="476" y="1363"/>
                  <a:pt x="567" y="1272"/>
                  <a:pt x="696" y="1272"/>
                </a:cubicBezTo>
                <a:close/>
                <a:moveTo>
                  <a:pt x="8815" y="6978"/>
                </a:moveTo>
                <a:lnTo>
                  <a:pt x="13661" y="9026"/>
                </a:lnTo>
                <a:lnTo>
                  <a:pt x="13661" y="9246"/>
                </a:lnTo>
                <a:cubicBezTo>
                  <a:pt x="13661" y="9465"/>
                  <a:pt x="13551" y="9648"/>
                  <a:pt x="13351" y="9758"/>
                </a:cubicBezTo>
                <a:cubicBezTo>
                  <a:pt x="13267" y="9799"/>
                  <a:pt x="13176" y="9822"/>
                  <a:pt x="13084" y="9822"/>
                </a:cubicBezTo>
                <a:cubicBezTo>
                  <a:pt x="12975" y="9822"/>
                  <a:pt x="12865" y="9790"/>
                  <a:pt x="12766" y="9721"/>
                </a:cubicBezTo>
                <a:lnTo>
                  <a:pt x="8796" y="6996"/>
                </a:lnTo>
                <a:lnTo>
                  <a:pt x="8815" y="6978"/>
                </a:lnTo>
                <a:close/>
                <a:moveTo>
                  <a:pt x="2439" y="1"/>
                </a:moveTo>
                <a:cubicBezTo>
                  <a:pt x="2280" y="1"/>
                  <a:pt x="2121" y="39"/>
                  <a:pt x="1976" y="119"/>
                </a:cubicBezTo>
                <a:cubicBezTo>
                  <a:pt x="1627" y="302"/>
                  <a:pt x="1427" y="650"/>
                  <a:pt x="1427" y="1016"/>
                </a:cubicBezTo>
                <a:lnTo>
                  <a:pt x="1427" y="1053"/>
                </a:lnTo>
                <a:lnTo>
                  <a:pt x="969" y="870"/>
                </a:lnTo>
                <a:cubicBezTo>
                  <a:pt x="878" y="833"/>
                  <a:pt x="786" y="814"/>
                  <a:pt x="696" y="814"/>
                </a:cubicBezTo>
                <a:cubicBezTo>
                  <a:pt x="311" y="814"/>
                  <a:pt x="18" y="1126"/>
                  <a:pt x="18" y="1492"/>
                </a:cubicBezTo>
                <a:cubicBezTo>
                  <a:pt x="18" y="1601"/>
                  <a:pt x="1" y="3723"/>
                  <a:pt x="823" y="5130"/>
                </a:cubicBezTo>
                <a:cubicBezTo>
                  <a:pt x="1" y="6557"/>
                  <a:pt x="18" y="8678"/>
                  <a:pt x="18" y="8788"/>
                </a:cubicBezTo>
                <a:cubicBezTo>
                  <a:pt x="18" y="9154"/>
                  <a:pt x="311" y="9465"/>
                  <a:pt x="696" y="9465"/>
                </a:cubicBezTo>
                <a:cubicBezTo>
                  <a:pt x="786" y="9465"/>
                  <a:pt x="878" y="9446"/>
                  <a:pt x="969" y="9410"/>
                </a:cubicBezTo>
                <a:lnTo>
                  <a:pt x="1427" y="9209"/>
                </a:lnTo>
                <a:lnTo>
                  <a:pt x="1427" y="9246"/>
                </a:lnTo>
                <a:cubicBezTo>
                  <a:pt x="1427" y="9629"/>
                  <a:pt x="1627" y="9977"/>
                  <a:pt x="1976" y="10160"/>
                </a:cubicBezTo>
                <a:cubicBezTo>
                  <a:pt x="2122" y="10233"/>
                  <a:pt x="2286" y="10270"/>
                  <a:pt x="2451" y="10270"/>
                </a:cubicBezTo>
                <a:cubicBezTo>
                  <a:pt x="2652" y="10270"/>
                  <a:pt x="2854" y="10214"/>
                  <a:pt x="3017" y="10087"/>
                </a:cubicBezTo>
                <a:lnTo>
                  <a:pt x="7224" y="7198"/>
                </a:lnTo>
                <a:lnTo>
                  <a:pt x="8303" y="7198"/>
                </a:lnTo>
                <a:lnTo>
                  <a:pt x="12510" y="10087"/>
                </a:lnTo>
                <a:cubicBezTo>
                  <a:pt x="12693" y="10214"/>
                  <a:pt x="12893" y="10270"/>
                  <a:pt x="13095" y="10270"/>
                </a:cubicBezTo>
                <a:cubicBezTo>
                  <a:pt x="13259" y="10270"/>
                  <a:pt x="13424" y="10233"/>
                  <a:pt x="13570" y="10160"/>
                </a:cubicBezTo>
                <a:cubicBezTo>
                  <a:pt x="13900" y="9977"/>
                  <a:pt x="14119" y="9629"/>
                  <a:pt x="14119" y="9246"/>
                </a:cubicBezTo>
                <a:lnTo>
                  <a:pt x="14119" y="9209"/>
                </a:lnTo>
                <a:lnTo>
                  <a:pt x="14575" y="9410"/>
                </a:lnTo>
                <a:cubicBezTo>
                  <a:pt x="14649" y="9446"/>
                  <a:pt x="14741" y="9465"/>
                  <a:pt x="14832" y="9465"/>
                </a:cubicBezTo>
                <a:cubicBezTo>
                  <a:pt x="15216" y="9465"/>
                  <a:pt x="15526" y="9154"/>
                  <a:pt x="15526" y="8788"/>
                </a:cubicBezTo>
                <a:cubicBezTo>
                  <a:pt x="15526" y="8678"/>
                  <a:pt x="15526" y="6557"/>
                  <a:pt x="14704" y="5130"/>
                </a:cubicBezTo>
                <a:cubicBezTo>
                  <a:pt x="15526" y="3723"/>
                  <a:pt x="15526" y="1601"/>
                  <a:pt x="15526" y="1492"/>
                </a:cubicBezTo>
                <a:cubicBezTo>
                  <a:pt x="15526" y="1126"/>
                  <a:pt x="15216" y="814"/>
                  <a:pt x="14832" y="814"/>
                </a:cubicBezTo>
                <a:cubicBezTo>
                  <a:pt x="14741" y="814"/>
                  <a:pt x="14649" y="833"/>
                  <a:pt x="14575" y="870"/>
                </a:cubicBezTo>
                <a:lnTo>
                  <a:pt x="14119" y="1053"/>
                </a:lnTo>
                <a:lnTo>
                  <a:pt x="14119" y="1016"/>
                </a:lnTo>
                <a:cubicBezTo>
                  <a:pt x="14119" y="650"/>
                  <a:pt x="13900" y="302"/>
                  <a:pt x="13570" y="119"/>
                </a:cubicBezTo>
                <a:cubicBezTo>
                  <a:pt x="13417" y="39"/>
                  <a:pt x="13253" y="1"/>
                  <a:pt x="13091" y="1"/>
                </a:cubicBezTo>
                <a:cubicBezTo>
                  <a:pt x="12886" y="1"/>
                  <a:pt x="12683" y="62"/>
                  <a:pt x="12510" y="175"/>
                </a:cubicBezTo>
                <a:lnTo>
                  <a:pt x="8303" y="3082"/>
                </a:lnTo>
                <a:lnTo>
                  <a:pt x="7224" y="3082"/>
                </a:lnTo>
                <a:lnTo>
                  <a:pt x="3017" y="175"/>
                </a:lnTo>
                <a:cubicBezTo>
                  <a:pt x="2844" y="62"/>
                  <a:pt x="2642" y="1"/>
                  <a:pt x="24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85725" dist="28575" dir="36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/>
          <p:nvPr/>
        </p:nvSpPr>
        <p:spPr>
          <a:xfrm>
            <a:off x="1319644" y="608387"/>
            <a:ext cx="6546273" cy="855659"/>
          </a:xfrm>
          <a:prstGeom prst="rect">
            <a:avLst/>
          </a:prstGeom>
        </p:spPr>
        <p:txBody>
          <a:bodyPr>
            <a:prstTxWarp prst="textPlain">
              <a:avLst>
                <a:gd name="adj" fmla="val 48975"/>
              </a:avLst>
            </a:prstTxWarp>
          </a:bodyPr>
          <a:lstStyle/>
          <a:p>
            <a:pPr lvl="0" algn="ctr"/>
            <a:r>
              <a:rPr lang="en-US" dirty="0" smtClean="0"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bri Light" panose="020F0302020204030204" pitchFamily="34" charset="0"/>
                <a:cs typeface="Calibri Light" panose="020F0302020204030204" pitchFamily="34" charset="0"/>
              </a:rPr>
              <a:t>MỤC ĐÍCH CỦA SẢN PHẨM </a:t>
            </a:r>
            <a:endParaRPr dirty="0"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6" name="Google Shape;306;p31"/>
          <p:cNvSpPr/>
          <p:nvPr/>
        </p:nvSpPr>
        <p:spPr>
          <a:xfrm flipH="1">
            <a:off x="8597975" y="35001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1"/>
          <p:cNvSpPr/>
          <p:nvPr/>
        </p:nvSpPr>
        <p:spPr>
          <a:xfrm rot="5400000" flipH="1">
            <a:off x="174500" y="4285025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1"/>
          <p:cNvSpPr/>
          <p:nvPr/>
        </p:nvSpPr>
        <p:spPr>
          <a:xfrm rot="1817197" flipH="1">
            <a:off x="609467" y="785049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1"/>
          <p:cNvSpPr/>
          <p:nvPr/>
        </p:nvSpPr>
        <p:spPr>
          <a:xfrm rot="-1147067" flipH="1">
            <a:off x="8150107" y="564216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" name="Google Shape;310;p31"/>
          <p:cNvGrpSpPr/>
          <p:nvPr/>
        </p:nvGrpSpPr>
        <p:grpSpPr>
          <a:xfrm rot="-1595748" flipH="1">
            <a:off x="7260859" y="3196292"/>
            <a:ext cx="128752" cy="345605"/>
            <a:chOff x="3223450" y="280100"/>
            <a:chExt cx="128750" cy="345600"/>
          </a:xfrm>
        </p:grpSpPr>
        <p:cxnSp>
          <p:nvCxnSpPr>
            <p:cNvPr id="311" name="Google Shape;311;p31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312" name="Google Shape;312;p31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  <p:sp>
        <p:nvSpPr>
          <p:cNvPr id="2" name="Rectangle 1"/>
          <p:cNvSpPr/>
          <p:nvPr/>
        </p:nvSpPr>
        <p:spPr>
          <a:xfrm>
            <a:off x="702043" y="2064463"/>
            <a:ext cx="77814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C4F-Code For Fun</a:t>
            </a:r>
            <a:endParaRPr lang="en-US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277" y="1710876"/>
            <a:ext cx="7704000" cy="317198"/>
          </a:xfrm>
        </p:spPr>
        <p:txBody>
          <a:bodyPr/>
          <a:lstStyle/>
          <a:p>
            <a:pPr marL="127000" indent="0" algn="ctr">
              <a:buNone/>
            </a:pPr>
            <a:r>
              <a:rPr lang="en-US" sz="1400" dirty="0" smtClean="0"/>
              <a:t>TÊN NHÓM</a:t>
            </a:r>
            <a:endParaRPr lang="en-US" sz="1400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13277" y="2883183"/>
            <a:ext cx="7704000" cy="376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127000" indent="0" algn="ctr">
              <a:buFont typeface="Bellota Text"/>
              <a:buNone/>
            </a:pPr>
            <a:r>
              <a:rPr lang="en-US" sz="1400" dirty="0" smtClean="0"/>
              <a:t>TÊN DỰ ÁN - SẢN PHẨM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748505" y="3201038"/>
            <a:ext cx="77814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Daiki</a:t>
            </a:r>
            <a:endParaRPr lang="en-US" sz="2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85618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1"/>
          <p:cNvSpPr/>
          <p:nvPr/>
        </p:nvSpPr>
        <p:spPr>
          <a:xfrm>
            <a:off x="1810800" y="1824625"/>
            <a:ext cx="5522400" cy="471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1"/>
          <p:cNvSpPr txBox="1">
            <a:spLocks noGrp="1"/>
          </p:cNvSpPr>
          <p:nvPr>
            <p:ph type="ctrTitle"/>
          </p:nvPr>
        </p:nvSpPr>
        <p:spPr>
          <a:xfrm>
            <a:off x="1512750" y="857750"/>
            <a:ext cx="61185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323" name="Google Shape;1323;p51"/>
          <p:cNvSpPr txBox="1">
            <a:spLocks noGrp="1"/>
          </p:cNvSpPr>
          <p:nvPr>
            <p:ph type="subTitle" idx="2"/>
          </p:nvPr>
        </p:nvSpPr>
        <p:spPr>
          <a:xfrm>
            <a:off x="1512800" y="1821175"/>
            <a:ext cx="61185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nsolas" panose="020B0609020204030204" pitchFamily="49" charset="0"/>
              </a:rPr>
              <a:t>HÃY CÙNG TRẢI NGHIỆM SẢN PHẨM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1325" name="Google Shape;1325;p51"/>
          <p:cNvSpPr/>
          <p:nvPr/>
        </p:nvSpPr>
        <p:spPr>
          <a:xfrm flipH="1">
            <a:off x="8471093" y="219200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51"/>
          <p:cNvSpPr/>
          <p:nvPr/>
        </p:nvSpPr>
        <p:spPr>
          <a:xfrm flipH="1">
            <a:off x="7901893" y="4108925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51"/>
          <p:cNvSpPr/>
          <p:nvPr/>
        </p:nvSpPr>
        <p:spPr>
          <a:xfrm rot="1817197" flipH="1">
            <a:off x="1205460" y="887499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51"/>
          <p:cNvSpPr/>
          <p:nvPr/>
        </p:nvSpPr>
        <p:spPr>
          <a:xfrm rot="-1147067" flipH="1">
            <a:off x="7569124" y="1535566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51"/>
          <p:cNvSpPr/>
          <p:nvPr/>
        </p:nvSpPr>
        <p:spPr>
          <a:xfrm flipH="1">
            <a:off x="1091293" y="3878600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0" name="Google Shape;1330;p51"/>
          <p:cNvGrpSpPr/>
          <p:nvPr/>
        </p:nvGrpSpPr>
        <p:grpSpPr>
          <a:xfrm rot="2090537" flipH="1">
            <a:off x="251005" y="219188"/>
            <a:ext cx="128746" cy="345588"/>
            <a:chOff x="3223450" y="280100"/>
            <a:chExt cx="128750" cy="345600"/>
          </a:xfrm>
        </p:grpSpPr>
        <p:cxnSp>
          <p:nvCxnSpPr>
            <p:cNvPr id="1331" name="Google Shape;1331;p51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1332" name="Google Shape;1332;p51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  <p:grpSp>
        <p:nvGrpSpPr>
          <p:cNvPr id="1333" name="Google Shape;1333;p51"/>
          <p:cNvGrpSpPr/>
          <p:nvPr/>
        </p:nvGrpSpPr>
        <p:grpSpPr>
          <a:xfrm rot="-1595748" flipH="1">
            <a:off x="7250177" y="3527342"/>
            <a:ext cx="128752" cy="345605"/>
            <a:chOff x="3223450" y="280100"/>
            <a:chExt cx="128750" cy="345600"/>
          </a:xfrm>
        </p:grpSpPr>
        <p:cxnSp>
          <p:nvCxnSpPr>
            <p:cNvPr id="1334" name="Google Shape;1334;p51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1335" name="Google Shape;1335;p51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92" y="2652432"/>
            <a:ext cx="1911625" cy="191162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67917" y="2652432"/>
            <a:ext cx="1911625" cy="1911625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on Style Model Agency by Slidesgo">
  <a:themeElements>
    <a:clrScheme name="Simple Light">
      <a:dk1>
        <a:srgbClr val="FFFFFF"/>
      </a:dk1>
      <a:lt1>
        <a:srgbClr val="FFF869"/>
      </a:lt1>
      <a:dk2>
        <a:srgbClr val="FFD800"/>
      </a:dk2>
      <a:lt2>
        <a:srgbClr val="B4FE98"/>
      </a:lt2>
      <a:accent1>
        <a:srgbClr val="53E71C"/>
      </a:accent1>
      <a:accent2>
        <a:srgbClr val="82FCEA"/>
      </a:accent2>
      <a:accent3>
        <a:srgbClr val="19DBBF"/>
      </a:accent3>
      <a:accent4>
        <a:srgbClr val="A596FF"/>
      </a:accent4>
      <a:accent5>
        <a:srgbClr val="5D47EB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319</Words>
  <Application>Microsoft Office PowerPoint</Application>
  <PresentationFormat>On-screen Show (16:9)</PresentationFormat>
  <Paragraphs>70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Bahnschrift</vt:lpstr>
      <vt:lpstr>Bahnschrift Light</vt:lpstr>
      <vt:lpstr>Bellota Text</vt:lpstr>
      <vt:lpstr>Berlin Sans FB Demi</vt:lpstr>
      <vt:lpstr>Calibri Light</vt:lpstr>
      <vt:lpstr>Candara</vt:lpstr>
      <vt:lpstr>Consolas</vt:lpstr>
      <vt:lpstr>Courier New</vt:lpstr>
      <vt:lpstr>Didact Gothic</vt:lpstr>
      <vt:lpstr>Rammetto One</vt:lpstr>
      <vt:lpstr>Wingdings</vt:lpstr>
      <vt:lpstr>Neon Style Model Agency by Slidesgo</vt:lpstr>
      <vt:lpstr>DAIKI</vt:lpstr>
      <vt:lpstr>GIỚI THIỆU THÀNH VIÊN</vt:lpstr>
      <vt:lpstr>PowerPoint Presentation</vt:lpstr>
      <vt:lpstr>THÔNG TIN SẢN PHẨM</vt:lpstr>
      <vt:lpstr>NGUỒN GỐC VÀ Ý TƯỞNG DỰ ÁN</vt:lpstr>
      <vt:lpstr>LỢI ÍCH MÀ SẢN PHẨM MANG LẠI</vt:lpstr>
      <vt:lpstr>QUY TRÌNH LÀM SẢN PHẨM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-DAIKI-</dc:title>
  <cp:lastModifiedBy>Khanh</cp:lastModifiedBy>
  <cp:revision>52</cp:revision>
  <dcterms:modified xsi:type="dcterms:W3CDTF">2022-04-22T06:35:54Z</dcterms:modified>
</cp:coreProperties>
</file>