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8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3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0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20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2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59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94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44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9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5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09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6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9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0DB8C1-25D5-4FB8-BA85-8A80ED7C0D3D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A9B20E-B527-4DCA-863D-12DFB39B03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66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3CBA-C745-4A96-AD6C-7F06573E5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Tableau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3FACA-C26E-4D1D-BC19-B65EDD415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Eine Nutzwertanalyse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79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7D90-CDBA-4598-A365-15F37E80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 Kriterien für ein gutes OLAP-Tool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804D-FB3C-4152-BC54-81116B39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Schnelle und interaktive Visualisierungen</a:t>
            </a:r>
          </a:p>
          <a:p>
            <a:r>
              <a:rPr lang="de-DE"/>
              <a:t>Benutzerfreundlichkeit</a:t>
            </a:r>
          </a:p>
          <a:p>
            <a:pPr fontAlgn="t"/>
            <a:r>
              <a:rPr lang="de-DE"/>
              <a:t>Verarbeitung großer Datenmengen</a:t>
            </a:r>
          </a:p>
          <a:p>
            <a:pPr fontAlgn="t"/>
            <a:r>
              <a:rPr lang="de-DE"/>
              <a:t>Multi-Platform</a:t>
            </a:r>
          </a:p>
          <a:p>
            <a:pPr fontAlgn="t"/>
            <a:r>
              <a:rPr lang="de-DE"/>
              <a:t>Analysefähigkeiten </a:t>
            </a:r>
          </a:p>
          <a:p>
            <a:pPr fontAlgn="t"/>
            <a:r>
              <a:rPr lang="de-DE"/>
              <a:t>Großes Community</a:t>
            </a:r>
          </a:p>
          <a:p>
            <a:pPr fontAlgn="t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5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2B-EAC6-4BD7-B579-577BA69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 Dashboard in Tableau</a:t>
            </a:r>
            <a:endParaRPr lang="de-D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1A11C4-E709-44CF-9C9B-11EF3E382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973" y="685800"/>
            <a:ext cx="6380879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7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1E03-E615-4E86-B445-BB9E00C9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Tableau vs MicroStrategy</a:t>
            </a:r>
            <a:endParaRPr lang="de-D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BA886B-1807-47EE-A731-222B5CC02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76980"/>
              </p:ext>
            </p:extLst>
          </p:nvPr>
        </p:nvGraphicFramePr>
        <p:xfrm>
          <a:off x="684213" y="685800"/>
          <a:ext cx="853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49131721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521857687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5606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Tableau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MicroStrategy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22212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Schnelle und interaktive Visualisierungen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06185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Benutzerfreundlichkeit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4864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/>
                        <a:t>Verarbeitung großer Datenmengen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57381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/>
                        <a:t>Multi-Platform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14012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/>
                        <a:t>Analysefähigkeiten 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01406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Großes Community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de-DE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66805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53</a:t>
                      </a:r>
                      <a:endParaRPr lang="de-DE" b="1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40</a:t>
                      </a:r>
                      <a:endParaRPr lang="de-DE" b="1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47842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0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D9F1-12D3-4CF4-8542-C5CFC10E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6324"/>
            <a:ext cx="10515600" cy="1325563"/>
          </a:xfrm>
        </p:spPr>
        <p:txBody>
          <a:bodyPr/>
          <a:lstStyle/>
          <a:p>
            <a:pPr algn="ctr"/>
            <a:r>
              <a:rPr lang="en-US"/>
              <a:t>Vielen Dank für eure Aufmerksamkeit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123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Tableau</vt:lpstr>
      <vt:lpstr>6 Kriterien für ein gutes OLAP-Tool</vt:lpstr>
      <vt:lpstr>Ein Dashboard in Tableau</vt:lpstr>
      <vt:lpstr>Tableau vs MicroStrategy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Huy Tran</dc:creator>
  <cp:lastModifiedBy>Huy Tran</cp:lastModifiedBy>
  <cp:revision>8</cp:revision>
  <dcterms:created xsi:type="dcterms:W3CDTF">2019-05-27T22:15:34Z</dcterms:created>
  <dcterms:modified xsi:type="dcterms:W3CDTF">2019-05-28T01:26:28Z</dcterms:modified>
</cp:coreProperties>
</file>