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77" r:id="rId3"/>
    <p:sldId id="317" r:id="rId4"/>
    <p:sldId id="326" r:id="rId5"/>
    <p:sldId id="327" r:id="rId6"/>
    <p:sldId id="328" r:id="rId7"/>
    <p:sldId id="329" r:id="rId8"/>
    <p:sldId id="330" r:id="rId9"/>
    <p:sldId id="331" r:id="rId10"/>
    <p:sldId id="332" r:id="rId11"/>
    <p:sldId id="307" r:id="rId12"/>
    <p:sldId id="334" r:id="rId13"/>
    <p:sldId id="333" r:id="rId14"/>
    <p:sldId id="308" r:id="rId15"/>
    <p:sldId id="310" r:id="rId16"/>
    <p:sldId id="297"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DA8A"/>
    <a:srgbClr val="EA2243"/>
    <a:srgbClr val="DC5530"/>
    <a:srgbClr val="580000"/>
    <a:srgbClr val="BF1E03"/>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7B761-BB36-4CDC-B726-BBD41C7EB052}" v="77" dt="2020-12-06T07:12:56.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4"/>
  </p:normalViewPr>
  <p:slideViewPr>
    <p:cSldViewPr>
      <p:cViewPr varScale="1">
        <p:scale>
          <a:sx n="81" d="100"/>
          <a:sy n="81" d="100"/>
        </p:scale>
        <p:origin x="533" y="6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U KHANH" userId="4f27fb97d2098028" providerId="LiveId" clId="{0317221F-CCFB-420E-A9F7-1BEB46494156}"/>
    <pc:docChg chg="undo custSel addSld delSld modSld sldOrd">
      <pc:chgData name="KIEU KHANH" userId="4f27fb97d2098028" providerId="LiveId" clId="{0317221F-CCFB-420E-A9F7-1BEB46494156}" dt="2020-10-06T01:26:16.094" v="3025"/>
      <pc:docMkLst>
        <pc:docMk/>
      </pc:docMkLst>
      <pc:sldChg chg="addSp delSp modSp mod">
        <pc:chgData name="KIEU KHANH" userId="4f27fb97d2098028" providerId="LiveId" clId="{0317221F-CCFB-420E-A9F7-1BEB46494156}" dt="2020-10-05T22:51:35.798" v="207" actId="1076"/>
        <pc:sldMkLst>
          <pc:docMk/>
          <pc:sldMk cId="756945547" sldId="277"/>
        </pc:sldMkLst>
        <pc:spChg chg="mod">
          <ac:chgData name="KIEU KHANH" userId="4f27fb97d2098028" providerId="LiveId" clId="{0317221F-CCFB-420E-A9F7-1BEB46494156}" dt="2020-10-05T22:45:57.184" v="161" actId="1076"/>
          <ac:spMkLst>
            <pc:docMk/>
            <pc:sldMk cId="756945547" sldId="277"/>
            <ac:spMk id="2" creationId="{9B25E681-9DF4-45C4-9BA6-3745CE49052E}"/>
          </ac:spMkLst>
        </pc:spChg>
        <pc:spChg chg="mod">
          <ac:chgData name="KIEU KHANH" userId="4f27fb97d2098028" providerId="LiveId" clId="{0317221F-CCFB-420E-A9F7-1BEB46494156}" dt="2020-10-05T22:44:18.763" v="112" actId="1076"/>
          <ac:spMkLst>
            <pc:docMk/>
            <pc:sldMk cId="756945547" sldId="277"/>
            <ac:spMk id="3" creationId="{867CA7E0-FC2F-426B-89DC-458AD3B6F87F}"/>
          </ac:spMkLst>
        </pc:spChg>
        <pc:spChg chg="add mod">
          <ac:chgData name="KIEU KHANH" userId="4f27fb97d2098028" providerId="LiveId" clId="{0317221F-CCFB-420E-A9F7-1BEB46494156}" dt="2020-10-05T22:46:19.354" v="179" actId="1076"/>
          <ac:spMkLst>
            <pc:docMk/>
            <pc:sldMk cId="756945547" sldId="277"/>
            <ac:spMk id="4" creationId="{5CF3AC01-14B3-4BE4-9B49-E1EAF5221ABB}"/>
          </ac:spMkLst>
        </pc:spChg>
        <pc:spChg chg="add mod">
          <ac:chgData name="KIEU KHANH" userId="4f27fb97d2098028" providerId="LiveId" clId="{0317221F-CCFB-420E-A9F7-1BEB46494156}" dt="2020-10-05T22:51:35.798" v="207" actId="1076"/>
          <ac:spMkLst>
            <pc:docMk/>
            <pc:sldMk cId="756945547" sldId="277"/>
            <ac:spMk id="5" creationId="{FF3E32B2-1DFE-41B9-843E-340E646B5146}"/>
          </ac:spMkLst>
        </pc:spChg>
        <pc:spChg chg="add mod">
          <ac:chgData name="KIEU KHANH" userId="4f27fb97d2098028" providerId="LiveId" clId="{0317221F-CCFB-420E-A9F7-1BEB46494156}" dt="2020-10-05T22:46:03.073" v="176" actId="20577"/>
          <ac:spMkLst>
            <pc:docMk/>
            <pc:sldMk cId="756945547" sldId="277"/>
            <ac:spMk id="6" creationId="{C93AD2A9-EFE2-4CEA-8482-6E62D3B49288}"/>
          </ac:spMkLst>
        </pc:spChg>
        <pc:spChg chg="add mod">
          <ac:chgData name="KIEU KHANH" userId="4f27fb97d2098028" providerId="LiveId" clId="{0317221F-CCFB-420E-A9F7-1BEB46494156}" dt="2020-10-05T22:45:53.434" v="159" actId="20577"/>
          <ac:spMkLst>
            <pc:docMk/>
            <pc:sldMk cId="756945547" sldId="277"/>
            <ac:spMk id="7" creationId="{54633C20-16A9-45D9-BEAB-0904C3E60530}"/>
          </ac:spMkLst>
        </pc:spChg>
        <pc:spChg chg="add del">
          <ac:chgData name="KIEU KHANH" userId="4f27fb97d2098028" providerId="LiveId" clId="{0317221F-CCFB-420E-A9F7-1BEB46494156}" dt="2020-10-05T22:46:51.372" v="182" actId="22"/>
          <ac:spMkLst>
            <pc:docMk/>
            <pc:sldMk cId="756945547" sldId="277"/>
            <ac:spMk id="8" creationId="{B18478C0-8541-409B-AFB4-FDE41D8DCE2F}"/>
          </ac:spMkLst>
        </pc:spChg>
        <pc:spChg chg="add del">
          <ac:chgData name="KIEU KHANH" userId="4f27fb97d2098028" providerId="LiveId" clId="{0317221F-CCFB-420E-A9F7-1BEB46494156}" dt="2020-10-05T22:46:56.622" v="184" actId="22"/>
          <ac:spMkLst>
            <pc:docMk/>
            <pc:sldMk cId="756945547" sldId="277"/>
            <ac:spMk id="9" creationId="{B02E3EFC-90B8-4BD1-B1A3-30A2CE7C7361}"/>
          </ac:spMkLst>
        </pc:spChg>
        <pc:spChg chg="mod">
          <ac:chgData name="KIEU KHANH" userId="4f27fb97d2098028" providerId="LiveId" clId="{0317221F-CCFB-420E-A9F7-1BEB46494156}" dt="2020-10-05T22:44:31.210" v="116" actId="1076"/>
          <ac:spMkLst>
            <pc:docMk/>
            <pc:sldMk cId="756945547" sldId="277"/>
            <ac:spMk id="18" creationId="{6DB80884-6B51-44BD-8FC2-16679B8EAB14}"/>
          </ac:spMkLst>
        </pc:spChg>
        <pc:spChg chg="mod">
          <ac:chgData name="KIEU KHANH" userId="4f27fb97d2098028" providerId="LiveId" clId="{0317221F-CCFB-420E-A9F7-1BEB46494156}" dt="2020-10-05T22:45:23.393" v="149" actId="1076"/>
          <ac:spMkLst>
            <pc:docMk/>
            <pc:sldMk cId="756945547" sldId="277"/>
            <ac:spMk id="19" creationId="{7E4C3F9B-F7D3-41E0-A90F-B184C032C4CF}"/>
          </ac:spMkLst>
        </pc:spChg>
        <pc:spChg chg="mod">
          <ac:chgData name="KIEU KHANH" userId="4f27fb97d2098028" providerId="LiveId" clId="{0317221F-CCFB-420E-A9F7-1BEB46494156}" dt="2020-10-05T22:46:15.635" v="177" actId="1076"/>
          <ac:spMkLst>
            <pc:docMk/>
            <pc:sldMk cId="756945547" sldId="277"/>
            <ac:spMk id="20" creationId="{F94E0E9B-1611-466B-A795-D5B9F4AC271C}"/>
          </ac:spMkLst>
        </pc:spChg>
        <pc:spChg chg="mod">
          <ac:chgData name="KIEU KHANH" userId="4f27fb97d2098028" providerId="LiveId" clId="{0317221F-CCFB-420E-A9F7-1BEB46494156}" dt="2020-10-05T22:44:22.444" v="113" actId="1076"/>
          <ac:spMkLst>
            <pc:docMk/>
            <pc:sldMk cId="756945547" sldId="277"/>
            <ac:spMk id="22" creationId="{A8F9EE3C-EF80-4724-9799-42E08C64A303}"/>
          </ac:spMkLst>
        </pc:spChg>
        <pc:spChg chg="mod">
          <ac:chgData name="KIEU KHANH" userId="4f27fb97d2098028" providerId="LiveId" clId="{0317221F-CCFB-420E-A9F7-1BEB46494156}" dt="2020-10-05T22:44:26.162" v="114" actId="1076"/>
          <ac:spMkLst>
            <pc:docMk/>
            <pc:sldMk cId="756945547" sldId="277"/>
            <ac:spMk id="23" creationId="{1F84FD10-3A13-4D1E-974C-9C8E1E996708}"/>
          </ac:spMkLst>
        </pc:spChg>
        <pc:spChg chg="mod">
          <ac:chgData name="KIEU KHANH" userId="4f27fb97d2098028" providerId="LiveId" clId="{0317221F-CCFB-420E-A9F7-1BEB46494156}" dt="2020-10-05T22:45:26.208" v="150" actId="1076"/>
          <ac:spMkLst>
            <pc:docMk/>
            <pc:sldMk cId="756945547" sldId="277"/>
            <ac:spMk id="24" creationId="{9C3275FC-A0E2-4462-B62E-526CF975CD32}"/>
          </ac:spMkLst>
        </pc:spChg>
        <pc:spChg chg="mod">
          <ac:chgData name="KIEU KHANH" userId="4f27fb97d2098028" providerId="LiveId" clId="{0317221F-CCFB-420E-A9F7-1BEB46494156}" dt="2020-10-05T22:46:17.611" v="178" actId="1076"/>
          <ac:spMkLst>
            <pc:docMk/>
            <pc:sldMk cId="756945547" sldId="277"/>
            <ac:spMk id="25" creationId="{2385D78C-C0BA-4D3C-BC91-F2D9E3A47C7D}"/>
          </ac:spMkLst>
        </pc:spChg>
      </pc:sldChg>
      <pc:sldChg chg="modSp mod">
        <pc:chgData name="KIEU KHANH" userId="4f27fb97d2098028" providerId="LiveId" clId="{0317221F-CCFB-420E-A9F7-1BEB46494156}" dt="2020-10-05T22:41:53.244" v="1" actId="13926"/>
        <pc:sldMkLst>
          <pc:docMk/>
          <pc:sldMk cId="3923571813" sldId="279"/>
        </pc:sldMkLst>
        <pc:spChg chg="mod">
          <ac:chgData name="KIEU KHANH" userId="4f27fb97d2098028" providerId="LiveId" clId="{0317221F-CCFB-420E-A9F7-1BEB46494156}" dt="2020-10-05T22:41:53.244" v="1" actId="13926"/>
          <ac:spMkLst>
            <pc:docMk/>
            <pc:sldMk cId="3923571813" sldId="279"/>
            <ac:spMk id="48" creationId="{5C92A7EE-F958-45D7-B6CD-34B3E91E980A}"/>
          </ac:spMkLst>
        </pc:spChg>
        <pc:spChg chg="mod">
          <ac:chgData name="KIEU KHANH" userId="4f27fb97d2098028" providerId="LiveId" clId="{0317221F-CCFB-420E-A9F7-1BEB46494156}" dt="2020-10-05T06:08:08.888" v="0" actId="20577"/>
          <ac:spMkLst>
            <pc:docMk/>
            <pc:sldMk cId="3923571813" sldId="279"/>
            <ac:spMk id="53" creationId="{CEC7B841-8F32-43B2-A585-635F99DE4FC2}"/>
          </ac:spMkLst>
        </pc:spChg>
      </pc:sldChg>
      <pc:sldChg chg="addSp delSp modSp mod">
        <pc:chgData name="KIEU KHANH" userId="4f27fb97d2098028" providerId="LiveId" clId="{0317221F-CCFB-420E-A9F7-1BEB46494156}" dt="2020-10-06T00:13:40.147" v="2380" actId="2711"/>
        <pc:sldMkLst>
          <pc:docMk/>
          <pc:sldMk cId="1046442024" sldId="282"/>
        </pc:sldMkLst>
        <pc:spChg chg="mod">
          <ac:chgData name="KIEU KHANH" userId="4f27fb97d2098028" providerId="LiveId" clId="{0317221F-CCFB-420E-A9F7-1BEB46494156}" dt="2020-10-05T22:55:34.485" v="262" actId="14100"/>
          <ac:spMkLst>
            <pc:docMk/>
            <pc:sldMk cId="1046442024" sldId="282"/>
            <ac:spMk id="2" creationId="{05F2F92D-5E3F-48DD-8C02-C972A8708B7F}"/>
          </ac:spMkLst>
        </pc:spChg>
        <pc:spChg chg="add mod">
          <ac:chgData name="KIEU KHANH" userId="4f27fb97d2098028" providerId="LiveId" clId="{0317221F-CCFB-420E-A9F7-1BEB46494156}" dt="2020-10-05T23:25:22.046" v="859" actId="113"/>
          <ac:spMkLst>
            <pc:docMk/>
            <pc:sldMk cId="1046442024" sldId="282"/>
            <ac:spMk id="3" creationId="{9F47231F-2F11-40B6-B9DB-EE77F50ED85F}"/>
          </ac:spMkLst>
        </pc:spChg>
        <pc:spChg chg="add del mod ord">
          <ac:chgData name="KIEU KHANH" userId="4f27fb97d2098028" providerId="LiveId" clId="{0317221F-CCFB-420E-A9F7-1BEB46494156}" dt="2020-10-05T23:03:36.583" v="392" actId="478"/>
          <ac:spMkLst>
            <pc:docMk/>
            <pc:sldMk cId="1046442024" sldId="282"/>
            <ac:spMk id="8" creationId="{0C69F0C1-33D1-4DFC-9B72-3AFD8C0E5157}"/>
          </ac:spMkLst>
        </pc:spChg>
        <pc:spChg chg="add del mod ord">
          <ac:chgData name="KIEU KHANH" userId="4f27fb97d2098028" providerId="LiveId" clId="{0317221F-CCFB-420E-A9F7-1BEB46494156}" dt="2020-10-05T23:06:15.840" v="403" actId="478"/>
          <ac:spMkLst>
            <pc:docMk/>
            <pc:sldMk cId="1046442024" sldId="282"/>
            <ac:spMk id="9" creationId="{F29D17AF-3767-4E0A-AB94-F7398620A36B}"/>
          </ac:spMkLst>
        </pc:spChg>
        <pc:spChg chg="add mod">
          <ac:chgData name="KIEU KHANH" userId="4f27fb97d2098028" providerId="LiveId" clId="{0317221F-CCFB-420E-A9F7-1BEB46494156}" dt="2020-10-05T23:06:34.226" v="406" actId="208"/>
          <ac:spMkLst>
            <pc:docMk/>
            <pc:sldMk cId="1046442024" sldId="282"/>
            <ac:spMk id="10" creationId="{645745D0-C25C-4D44-B87A-CF5419DE43B5}"/>
          </ac:spMkLst>
        </pc:spChg>
        <pc:spChg chg="add mod ord">
          <ac:chgData name="KIEU KHANH" userId="4f27fb97d2098028" providerId="LiveId" clId="{0317221F-CCFB-420E-A9F7-1BEB46494156}" dt="2020-10-05T23:14:35.701" v="529" actId="167"/>
          <ac:spMkLst>
            <pc:docMk/>
            <pc:sldMk cId="1046442024" sldId="282"/>
            <ac:spMk id="11" creationId="{3AF014C9-00C6-489F-8433-AB32D6B8CB73}"/>
          </ac:spMkLst>
        </pc:spChg>
        <pc:spChg chg="mod">
          <ac:chgData name="KIEU KHANH" userId="4f27fb97d2098028" providerId="LiveId" clId="{0317221F-CCFB-420E-A9F7-1BEB46494156}" dt="2020-10-05T22:49:23.847" v="204"/>
          <ac:spMkLst>
            <pc:docMk/>
            <pc:sldMk cId="1046442024" sldId="282"/>
            <ac:spMk id="23" creationId="{C68EF812-F07B-4B4D-AA0C-647E662B34E7}"/>
          </ac:spMkLst>
        </pc:spChg>
        <pc:spChg chg="del">
          <ac:chgData name="KIEU KHANH" userId="4f27fb97d2098028" providerId="LiveId" clId="{0317221F-CCFB-420E-A9F7-1BEB46494156}" dt="2020-10-05T22:56:20.955" v="277" actId="478"/>
          <ac:spMkLst>
            <pc:docMk/>
            <pc:sldMk cId="1046442024" sldId="282"/>
            <ac:spMk id="24" creationId="{6FEFD1A6-69FA-4C35-8A2F-6EB991B4E303}"/>
          </ac:spMkLst>
        </pc:spChg>
        <pc:spChg chg="add del">
          <ac:chgData name="KIEU KHANH" userId="4f27fb97d2098028" providerId="LiveId" clId="{0317221F-CCFB-420E-A9F7-1BEB46494156}" dt="2020-10-05T22:56:14.065" v="274" actId="478"/>
          <ac:spMkLst>
            <pc:docMk/>
            <pc:sldMk cId="1046442024" sldId="282"/>
            <ac:spMk id="25" creationId="{4B0CBECF-422A-40E1-A1F8-A4D488CEE5FA}"/>
          </ac:spMkLst>
        </pc:spChg>
        <pc:spChg chg="add del">
          <ac:chgData name="KIEU KHANH" userId="4f27fb97d2098028" providerId="LiveId" clId="{0317221F-CCFB-420E-A9F7-1BEB46494156}" dt="2020-10-05T22:56:18.477" v="276" actId="478"/>
          <ac:spMkLst>
            <pc:docMk/>
            <pc:sldMk cId="1046442024" sldId="282"/>
            <ac:spMk id="27" creationId="{C747EE57-73DF-4115-B8D4-4D101FF96212}"/>
          </ac:spMkLst>
        </pc:spChg>
        <pc:spChg chg="add del">
          <ac:chgData name="KIEU KHANH" userId="4f27fb97d2098028" providerId="LiveId" clId="{0317221F-CCFB-420E-A9F7-1BEB46494156}" dt="2020-10-05T22:56:16.399" v="275" actId="478"/>
          <ac:spMkLst>
            <pc:docMk/>
            <pc:sldMk cId="1046442024" sldId="282"/>
            <ac:spMk id="28" creationId="{6A1B486F-7740-40BB-AC9E-A44F670E38D4}"/>
          </ac:spMkLst>
        </pc:spChg>
        <pc:spChg chg="del">
          <ac:chgData name="KIEU KHANH" userId="4f27fb97d2098028" providerId="LiveId" clId="{0317221F-CCFB-420E-A9F7-1BEB46494156}" dt="2020-10-05T22:56:23.932" v="278" actId="478"/>
          <ac:spMkLst>
            <pc:docMk/>
            <pc:sldMk cId="1046442024" sldId="282"/>
            <ac:spMk id="29" creationId="{1651C769-D2B2-4C1C-960C-2E1FECF7CD05}"/>
          </ac:spMkLst>
        </pc:spChg>
        <pc:spChg chg="mod">
          <ac:chgData name="KIEU KHANH" userId="4f27fb97d2098028" providerId="LiveId" clId="{0317221F-CCFB-420E-A9F7-1BEB46494156}" dt="2020-10-06T00:13:40.147" v="2380" actId="2711"/>
          <ac:spMkLst>
            <pc:docMk/>
            <pc:sldMk cId="1046442024" sldId="282"/>
            <ac:spMk id="30" creationId="{5B24ABAA-04E0-448D-9703-28A6572A8C58}"/>
          </ac:spMkLst>
        </pc:spChg>
        <pc:spChg chg="del">
          <ac:chgData name="KIEU KHANH" userId="4f27fb97d2098028" providerId="LiveId" clId="{0317221F-CCFB-420E-A9F7-1BEB46494156}" dt="2020-10-05T22:56:29.737" v="279" actId="478"/>
          <ac:spMkLst>
            <pc:docMk/>
            <pc:sldMk cId="1046442024" sldId="282"/>
            <ac:spMk id="31" creationId="{4A63A93C-4954-40CB-A1AC-98D9A927E92D}"/>
          </ac:spMkLst>
        </pc:spChg>
        <pc:spChg chg="del">
          <ac:chgData name="KIEU KHANH" userId="4f27fb97d2098028" providerId="LiveId" clId="{0317221F-CCFB-420E-A9F7-1BEB46494156}" dt="2020-10-05T22:56:33.681" v="280" actId="478"/>
          <ac:spMkLst>
            <pc:docMk/>
            <pc:sldMk cId="1046442024" sldId="282"/>
            <ac:spMk id="32" creationId="{3A5078CA-BCFC-4A06-A227-50A2EC2191E8}"/>
          </ac:spMkLst>
        </pc:spChg>
        <pc:spChg chg="del">
          <ac:chgData name="KIEU KHANH" userId="4f27fb97d2098028" providerId="LiveId" clId="{0317221F-CCFB-420E-A9F7-1BEB46494156}" dt="2020-10-05T22:56:36.480" v="281" actId="478"/>
          <ac:spMkLst>
            <pc:docMk/>
            <pc:sldMk cId="1046442024" sldId="282"/>
            <ac:spMk id="33" creationId="{6620F806-0B40-4032-AB6A-17F7D9C90FBE}"/>
          </ac:spMkLst>
        </pc:spChg>
        <pc:spChg chg="del">
          <ac:chgData name="KIEU KHANH" userId="4f27fb97d2098028" providerId="LiveId" clId="{0317221F-CCFB-420E-A9F7-1BEB46494156}" dt="2020-10-05T22:56:39.077" v="282" actId="478"/>
          <ac:spMkLst>
            <pc:docMk/>
            <pc:sldMk cId="1046442024" sldId="282"/>
            <ac:spMk id="34" creationId="{F9DBF75A-D071-4498-8D25-3BD9B8005A48}"/>
          </ac:spMkLst>
        </pc:spChg>
        <pc:picChg chg="add del mod">
          <ac:chgData name="KIEU KHANH" userId="4f27fb97d2098028" providerId="LiveId" clId="{0317221F-CCFB-420E-A9F7-1BEB46494156}" dt="2020-10-05T23:01:12.917" v="369" actId="478"/>
          <ac:picMkLst>
            <pc:docMk/>
            <pc:sldMk cId="1046442024" sldId="282"/>
            <ac:picMk id="4" creationId="{3271ECC4-C4B8-4544-9212-11B678D140C6}"/>
          </ac:picMkLst>
        </pc:picChg>
        <pc:picChg chg="add del mod">
          <ac:chgData name="KIEU KHANH" userId="4f27fb97d2098028" providerId="LiveId" clId="{0317221F-CCFB-420E-A9F7-1BEB46494156}" dt="2020-10-05T23:20:29.897" v="597" actId="478"/>
          <ac:picMkLst>
            <pc:docMk/>
            <pc:sldMk cId="1046442024" sldId="282"/>
            <ac:picMk id="5" creationId="{5968A587-7A84-466A-AF54-0D485836E2CD}"/>
          </ac:picMkLst>
        </pc:picChg>
        <pc:picChg chg="add del mod">
          <ac:chgData name="KIEU KHANH" userId="4f27fb97d2098028" providerId="LiveId" clId="{0317221F-CCFB-420E-A9F7-1BEB46494156}" dt="2020-10-05T23:20:56.157" v="603" actId="478"/>
          <ac:picMkLst>
            <pc:docMk/>
            <pc:sldMk cId="1046442024" sldId="282"/>
            <ac:picMk id="6" creationId="{6CC6230C-696D-40C7-A70C-492A95B7A9E7}"/>
          </ac:picMkLst>
        </pc:picChg>
        <pc:picChg chg="add del mod">
          <ac:chgData name="KIEU KHANH" userId="4f27fb97d2098028" providerId="LiveId" clId="{0317221F-CCFB-420E-A9F7-1BEB46494156}" dt="2020-10-05T22:56:10.462" v="273" actId="478"/>
          <ac:picMkLst>
            <pc:docMk/>
            <pc:sldMk cId="1046442024" sldId="282"/>
            <ac:picMk id="7" creationId="{99E35CE8-CDF2-4B69-B6BB-E9D0E503C1DC}"/>
          </ac:picMkLst>
        </pc:picChg>
        <pc:picChg chg="add mod">
          <ac:chgData name="KIEU KHANH" userId="4f27fb97d2098028" providerId="LiveId" clId="{0317221F-CCFB-420E-A9F7-1BEB46494156}" dt="2020-10-05T23:20:52.902" v="602" actId="14100"/>
          <ac:picMkLst>
            <pc:docMk/>
            <pc:sldMk cId="1046442024" sldId="282"/>
            <ac:picMk id="12" creationId="{F742B5A8-1B86-471A-BF09-9970AAA18616}"/>
          </ac:picMkLst>
        </pc:picChg>
        <pc:picChg chg="add mod">
          <ac:chgData name="KIEU KHANH" userId="4f27fb97d2098028" providerId="LiveId" clId="{0317221F-CCFB-420E-A9F7-1BEB46494156}" dt="2020-10-05T23:21:38.726" v="607" actId="1076"/>
          <ac:picMkLst>
            <pc:docMk/>
            <pc:sldMk cId="1046442024" sldId="282"/>
            <ac:picMk id="13" creationId="{1F73B108-F332-4169-BDD9-E2E715FA5FB6}"/>
          </ac:picMkLst>
        </pc:picChg>
      </pc:sldChg>
      <pc:sldChg chg="modSp del mod">
        <pc:chgData name="KIEU KHANH" userId="4f27fb97d2098028" providerId="LiveId" clId="{0317221F-CCFB-420E-A9F7-1BEB46494156}" dt="2020-10-06T00:49:06.658" v="2715" actId="2696"/>
        <pc:sldMkLst>
          <pc:docMk/>
          <pc:sldMk cId="156526683" sldId="285"/>
        </pc:sldMkLst>
        <pc:spChg chg="mod">
          <ac:chgData name="KIEU KHANH" userId="4f27fb97d2098028" providerId="LiveId" clId="{0317221F-CCFB-420E-A9F7-1BEB46494156}" dt="2020-10-05T22:49:23.847" v="204"/>
          <ac:spMkLst>
            <pc:docMk/>
            <pc:sldMk cId="156526683" sldId="285"/>
            <ac:spMk id="2" creationId="{05F2F92D-5E3F-48DD-8C02-C972A8708B7F}"/>
          </ac:spMkLst>
        </pc:spChg>
        <pc:spChg chg="mod">
          <ac:chgData name="KIEU KHANH" userId="4f27fb97d2098028" providerId="LiveId" clId="{0317221F-CCFB-420E-A9F7-1BEB46494156}" dt="2020-10-05T22:49:23.847" v="204"/>
          <ac:spMkLst>
            <pc:docMk/>
            <pc:sldMk cId="156526683" sldId="285"/>
            <ac:spMk id="23" creationId="{C68EF812-F07B-4B4D-AA0C-647E662B34E7}"/>
          </ac:spMkLst>
        </pc:spChg>
      </pc:sldChg>
      <pc:sldChg chg="modSp del">
        <pc:chgData name="KIEU KHANH" userId="4f27fb97d2098028" providerId="LiveId" clId="{0317221F-CCFB-420E-A9F7-1BEB46494156}" dt="2020-10-06T00:25:02.476" v="2424" actId="47"/>
        <pc:sldMkLst>
          <pc:docMk/>
          <pc:sldMk cId="3759914356" sldId="286"/>
        </pc:sldMkLst>
        <pc:spChg chg="mod">
          <ac:chgData name="KIEU KHANH" userId="4f27fb97d2098028" providerId="LiveId" clId="{0317221F-CCFB-420E-A9F7-1BEB46494156}" dt="2020-10-05T22:49:23.847" v="204"/>
          <ac:spMkLst>
            <pc:docMk/>
            <pc:sldMk cId="3759914356" sldId="286"/>
            <ac:spMk id="2" creationId="{05F2F92D-5E3F-48DD-8C02-C972A8708B7F}"/>
          </ac:spMkLst>
        </pc:spChg>
        <pc:spChg chg="mod">
          <ac:chgData name="KIEU KHANH" userId="4f27fb97d2098028" providerId="LiveId" clId="{0317221F-CCFB-420E-A9F7-1BEB46494156}" dt="2020-10-05T22:49:23.847" v="204"/>
          <ac:spMkLst>
            <pc:docMk/>
            <pc:sldMk cId="3759914356" sldId="286"/>
            <ac:spMk id="23" creationId="{C68EF812-F07B-4B4D-AA0C-647E662B34E7}"/>
          </ac:spMkLst>
        </pc:spChg>
      </pc:sldChg>
      <pc:sldChg chg="modSp">
        <pc:chgData name="KIEU KHANH" userId="4f27fb97d2098028" providerId="LiveId" clId="{0317221F-CCFB-420E-A9F7-1BEB46494156}" dt="2020-10-05T22:49:23.847" v="204"/>
        <pc:sldMkLst>
          <pc:docMk/>
          <pc:sldMk cId="3910133026" sldId="292"/>
        </pc:sldMkLst>
        <pc:spChg chg="mod">
          <ac:chgData name="KIEU KHANH" userId="4f27fb97d2098028" providerId="LiveId" clId="{0317221F-CCFB-420E-A9F7-1BEB46494156}" dt="2020-10-05T22:49:23.847" v="204"/>
          <ac:spMkLst>
            <pc:docMk/>
            <pc:sldMk cId="3910133026" sldId="292"/>
            <ac:spMk id="4" creationId="{D5F98180-45CF-4163-BC5E-CA44C3252D1C}"/>
          </ac:spMkLst>
        </pc:spChg>
      </pc:sldChg>
      <pc:sldChg chg="addSp modSp del mod">
        <pc:chgData name="KIEU KHANH" userId="4f27fb97d2098028" providerId="LiveId" clId="{0317221F-CCFB-420E-A9F7-1BEB46494156}" dt="2020-10-06T01:02:00.589" v="2849" actId="2696"/>
        <pc:sldMkLst>
          <pc:docMk/>
          <pc:sldMk cId="2045883828" sldId="296"/>
        </pc:sldMkLst>
        <pc:spChg chg="mod">
          <ac:chgData name="KIEU KHANH" userId="4f27fb97d2098028" providerId="LiveId" clId="{0317221F-CCFB-420E-A9F7-1BEB46494156}" dt="2020-10-05T22:49:23.847" v="204"/>
          <ac:spMkLst>
            <pc:docMk/>
            <pc:sldMk cId="2045883828" sldId="296"/>
            <ac:spMk id="2" creationId="{05F2F92D-5E3F-48DD-8C02-C972A8708B7F}"/>
          </ac:spMkLst>
        </pc:spChg>
        <pc:spChg chg="add mod">
          <ac:chgData name="KIEU KHANH" userId="4f27fb97d2098028" providerId="LiveId" clId="{0317221F-CCFB-420E-A9F7-1BEB46494156}" dt="2020-10-06T00:58:02.581" v="2822" actId="571"/>
          <ac:spMkLst>
            <pc:docMk/>
            <pc:sldMk cId="2045883828" sldId="296"/>
            <ac:spMk id="13" creationId="{7BD7DFD7-72E1-4AA7-B14B-121652788628}"/>
          </ac:spMkLst>
        </pc:spChg>
        <pc:spChg chg="mod">
          <ac:chgData name="KIEU KHANH" userId="4f27fb97d2098028" providerId="LiveId" clId="{0317221F-CCFB-420E-A9F7-1BEB46494156}" dt="2020-10-05T22:49:23.847" v="204"/>
          <ac:spMkLst>
            <pc:docMk/>
            <pc:sldMk cId="2045883828" sldId="296"/>
            <ac:spMk id="23" creationId="{C68EF812-F07B-4B4D-AA0C-647E662B34E7}"/>
          </ac:spMkLst>
        </pc:spChg>
      </pc:sldChg>
      <pc:sldChg chg="modSp del">
        <pc:chgData name="KIEU KHANH" userId="4f27fb97d2098028" providerId="LiveId" clId="{0317221F-CCFB-420E-A9F7-1BEB46494156}" dt="2020-10-05T23:48:23.357" v="1716" actId="47"/>
        <pc:sldMkLst>
          <pc:docMk/>
          <pc:sldMk cId="2979090253" sldId="298"/>
        </pc:sldMkLst>
        <pc:spChg chg="mod">
          <ac:chgData name="KIEU KHANH" userId="4f27fb97d2098028" providerId="LiveId" clId="{0317221F-CCFB-420E-A9F7-1BEB46494156}" dt="2020-10-05T22:49:23.847" v="204"/>
          <ac:spMkLst>
            <pc:docMk/>
            <pc:sldMk cId="2979090253" sldId="298"/>
            <ac:spMk id="2" creationId="{05F2F92D-5E3F-48DD-8C02-C972A8708B7F}"/>
          </ac:spMkLst>
        </pc:spChg>
        <pc:spChg chg="mod">
          <ac:chgData name="KIEU KHANH" userId="4f27fb97d2098028" providerId="LiveId" clId="{0317221F-CCFB-420E-A9F7-1BEB46494156}" dt="2020-10-05T22:49:23.847" v="204"/>
          <ac:spMkLst>
            <pc:docMk/>
            <pc:sldMk cId="2979090253" sldId="298"/>
            <ac:spMk id="23" creationId="{C68EF812-F07B-4B4D-AA0C-647E662B34E7}"/>
          </ac:spMkLst>
        </pc:spChg>
      </pc:sldChg>
      <pc:sldChg chg="modSp del">
        <pc:chgData name="KIEU KHANH" userId="4f27fb97d2098028" providerId="LiveId" clId="{0317221F-CCFB-420E-A9F7-1BEB46494156}" dt="2020-10-06T00:25:00.244" v="2423" actId="47"/>
        <pc:sldMkLst>
          <pc:docMk/>
          <pc:sldMk cId="1232150896" sldId="299"/>
        </pc:sldMkLst>
        <pc:spChg chg="mod">
          <ac:chgData name="KIEU KHANH" userId="4f27fb97d2098028" providerId="LiveId" clId="{0317221F-CCFB-420E-A9F7-1BEB46494156}" dt="2020-10-05T22:49:23.847" v="204"/>
          <ac:spMkLst>
            <pc:docMk/>
            <pc:sldMk cId="1232150896" sldId="299"/>
            <ac:spMk id="23" creationId="{C68EF812-F07B-4B4D-AA0C-647E662B34E7}"/>
          </ac:spMkLst>
        </pc:spChg>
      </pc:sldChg>
      <pc:sldChg chg="modSp del">
        <pc:chgData name="KIEU KHANH" userId="4f27fb97d2098028" providerId="LiveId" clId="{0317221F-CCFB-420E-A9F7-1BEB46494156}" dt="2020-10-05T23:48:27.393" v="1717" actId="47"/>
        <pc:sldMkLst>
          <pc:docMk/>
          <pc:sldMk cId="1771095511" sldId="300"/>
        </pc:sldMkLst>
        <pc:spChg chg="mod">
          <ac:chgData name="KIEU KHANH" userId="4f27fb97d2098028" providerId="LiveId" clId="{0317221F-CCFB-420E-A9F7-1BEB46494156}" dt="2020-10-05T22:49:23.847" v="204"/>
          <ac:spMkLst>
            <pc:docMk/>
            <pc:sldMk cId="1771095511" sldId="300"/>
            <ac:spMk id="2" creationId="{05F2F92D-5E3F-48DD-8C02-C972A8708B7F}"/>
          </ac:spMkLst>
        </pc:spChg>
        <pc:spChg chg="mod">
          <ac:chgData name="KIEU KHANH" userId="4f27fb97d2098028" providerId="LiveId" clId="{0317221F-CCFB-420E-A9F7-1BEB46494156}" dt="2020-10-05T22:49:23.847" v="204"/>
          <ac:spMkLst>
            <pc:docMk/>
            <pc:sldMk cId="1771095511" sldId="300"/>
            <ac:spMk id="23" creationId="{C68EF812-F07B-4B4D-AA0C-647E662B34E7}"/>
          </ac:spMkLst>
        </pc:spChg>
      </pc:sldChg>
      <pc:sldChg chg="addSp delSp modSp new del mod">
        <pc:chgData name="KIEU KHANH" userId="4f27fb97d2098028" providerId="LiveId" clId="{0317221F-CCFB-420E-A9F7-1BEB46494156}" dt="2020-10-06T01:23:36.346" v="3010" actId="2696"/>
        <pc:sldMkLst>
          <pc:docMk/>
          <pc:sldMk cId="1153536690" sldId="301"/>
        </pc:sldMkLst>
        <pc:spChg chg="add mod">
          <ac:chgData name="KIEU KHANH" userId="4f27fb97d2098028" providerId="LiveId" clId="{0317221F-CCFB-420E-A9F7-1BEB46494156}" dt="2020-10-05T22:54:09.772" v="230" actId="207"/>
          <ac:spMkLst>
            <pc:docMk/>
            <pc:sldMk cId="1153536690" sldId="301"/>
            <ac:spMk id="2" creationId="{5EB7D12D-1945-4795-B326-BCED71BDC253}"/>
          </ac:spMkLst>
        </pc:spChg>
        <pc:spChg chg="add mod ord">
          <ac:chgData name="KIEU KHANH" userId="4f27fb97d2098028" providerId="LiveId" clId="{0317221F-CCFB-420E-A9F7-1BEB46494156}" dt="2020-10-06T01:07:31.404" v="2870" actId="1076"/>
          <ac:spMkLst>
            <pc:docMk/>
            <pc:sldMk cId="1153536690" sldId="301"/>
            <ac:spMk id="3" creationId="{C91FCEC9-B0C2-4B75-B853-28EC31313EE1}"/>
          </ac:spMkLst>
        </pc:spChg>
        <pc:spChg chg="add">
          <ac:chgData name="KIEU KHANH" userId="4f27fb97d2098028" providerId="LiveId" clId="{0317221F-CCFB-420E-A9F7-1BEB46494156}" dt="2020-10-06T01:06:08.273" v="2860" actId="22"/>
          <ac:spMkLst>
            <pc:docMk/>
            <pc:sldMk cId="1153536690" sldId="301"/>
            <ac:spMk id="6" creationId="{B2B7D06F-4AAE-4478-88FC-68379EB26DCE}"/>
          </ac:spMkLst>
        </pc:spChg>
        <pc:graphicFrameChg chg="add del mod modGraphic">
          <ac:chgData name="KIEU KHANH" userId="4f27fb97d2098028" providerId="LiveId" clId="{0317221F-CCFB-420E-A9F7-1BEB46494156}" dt="2020-10-06T01:06:33.074" v="2862" actId="478"/>
          <ac:graphicFrameMkLst>
            <pc:docMk/>
            <pc:sldMk cId="1153536690" sldId="301"/>
            <ac:graphicFrameMk id="4" creationId="{7E50478A-6A9A-4FD6-86CE-1F4EDC7F055C}"/>
          </ac:graphicFrameMkLst>
        </pc:graphicFrameChg>
        <pc:graphicFrameChg chg="add mod modGraphic">
          <ac:chgData name="KIEU KHANH" userId="4f27fb97d2098028" providerId="LiveId" clId="{0317221F-CCFB-420E-A9F7-1BEB46494156}" dt="2020-10-06T01:10:16.182" v="2977" actId="1076"/>
          <ac:graphicFrameMkLst>
            <pc:docMk/>
            <pc:sldMk cId="1153536690" sldId="301"/>
            <ac:graphicFrameMk id="7" creationId="{BAA2081D-34D0-4D7B-8E4E-2F2B7F21FFAD}"/>
          </ac:graphicFrameMkLst>
        </pc:graphicFrameChg>
        <pc:picChg chg="add mod">
          <ac:chgData name="KIEU KHANH" userId="4f27fb97d2098028" providerId="LiveId" clId="{0317221F-CCFB-420E-A9F7-1BEB46494156}" dt="2020-10-06T01:11:06.063" v="2982" actId="14100"/>
          <ac:picMkLst>
            <pc:docMk/>
            <pc:sldMk cId="1153536690" sldId="301"/>
            <ac:picMk id="8" creationId="{6273FE43-E1FE-4378-9E50-2B24A0A7491B}"/>
          </ac:picMkLst>
        </pc:picChg>
        <pc:picChg chg="add del mod">
          <ac:chgData name="KIEU KHANH" userId="4f27fb97d2098028" providerId="LiveId" clId="{0317221F-CCFB-420E-A9F7-1BEB46494156}" dt="2020-10-06T01:12:24.542" v="2990" actId="478"/>
          <ac:picMkLst>
            <pc:docMk/>
            <pc:sldMk cId="1153536690" sldId="301"/>
            <ac:picMk id="9" creationId="{FF8CD48D-6372-4CCD-BA73-7E92997AAAB0}"/>
          </ac:picMkLst>
        </pc:picChg>
      </pc:sldChg>
      <pc:sldChg chg="new del">
        <pc:chgData name="KIEU KHANH" userId="4f27fb97d2098028" providerId="LiveId" clId="{0317221F-CCFB-420E-A9F7-1BEB46494156}" dt="2020-10-05T22:51:28.052" v="205" actId="680"/>
        <pc:sldMkLst>
          <pc:docMk/>
          <pc:sldMk cId="1220793637" sldId="301"/>
        </pc:sldMkLst>
      </pc:sldChg>
      <pc:sldChg chg="add del">
        <pc:chgData name="KIEU KHANH" userId="4f27fb97d2098028" providerId="LiveId" clId="{0317221F-CCFB-420E-A9F7-1BEB46494156}" dt="2020-10-05T23:48:19.776" v="1715" actId="47"/>
        <pc:sldMkLst>
          <pc:docMk/>
          <pc:sldMk cId="1671000413" sldId="302"/>
        </pc:sldMkLst>
      </pc:sldChg>
      <pc:sldChg chg="addSp delSp modSp add mod ord setBg">
        <pc:chgData name="KIEU KHANH" userId="4f27fb97d2098028" providerId="LiveId" clId="{0317221F-CCFB-420E-A9F7-1BEB46494156}" dt="2020-10-06T00:13:25.268" v="2379" actId="2711"/>
        <pc:sldMkLst>
          <pc:docMk/>
          <pc:sldMk cId="2097077853" sldId="303"/>
        </pc:sldMkLst>
        <pc:spChg chg="mod">
          <ac:chgData name="KIEU KHANH" userId="4f27fb97d2098028" providerId="LiveId" clId="{0317221F-CCFB-420E-A9F7-1BEB46494156}" dt="2020-10-06T00:13:25.268" v="2379" actId="2711"/>
          <ac:spMkLst>
            <pc:docMk/>
            <pc:sldMk cId="2097077853" sldId="303"/>
            <ac:spMk id="3" creationId="{9F47231F-2F11-40B6-B9DB-EE77F50ED85F}"/>
          </ac:spMkLst>
        </pc:spChg>
        <pc:spChg chg="add mod ord">
          <ac:chgData name="KIEU KHANH" userId="4f27fb97d2098028" providerId="LiveId" clId="{0317221F-CCFB-420E-A9F7-1BEB46494156}" dt="2020-10-05T23:12:55.260" v="521" actId="207"/>
          <ac:spMkLst>
            <pc:docMk/>
            <pc:sldMk cId="2097077853" sldId="303"/>
            <ac:spMk id="4" creationId="{B37B0DC8-F6A9-4F38-A609-0F2FADEBD24E}"/>
          </ac:spMkLst>
        </pc:spChg>
        <pc:spChg chg="mod">
          <ac:chgData name="KIEU KHANH" userId="4f27fb97d2098028" providerId="LiveId" clId="{0317221F-CCFB-420E-A9F7-1BEB46494156}" dt="2020-10-05T23:09:39.093" v="511" actId="14100"/>
          <ac:spMkLst>
            <pc:docMk/>
            <pc:sldMk cId="2097077853" sldId="303"/>
            <ac:spMk id="10" creationId="{645745D0-C25C-4D44-B87A-CF5419DE43B5}"/>
          </ac:spMkLst>
        </pc:spChg>
        <pc:spChg chg="mod">
          <ac:chgData name="KIEU KHANH" userId="4f27fb97d2098028" providerId="LiveId" clId="{0317221F-CCFB-420E-A9F7-1BEB46494156}" dt="2020-10-06T00:13:18.863" v="2378" actId="2711"/>
          <ac:spMkLst>
            <pc:docMk/>
            <pc:sldMk cId="2097077853" sldId="303"/>
            <ac:spMk id="30" creationId="{5B24ABAA-04E0-448D-9703-28A6572A8C58}"/>
          </ac:spMkLst>
        </pc:spChg>
        <pc:picChg chg="del">
          <ac:chgData name="KIEU KHANH" userId="4f27fb97d2098028" providerId="LiveId" clId="{0317221F-CCFB-420E-A9F7-1BEB46494156}" dt="2020-10-05T23:13:55.277" v="523" actId="478"/>
          <ac:picMkLst>
            <pc:docMk/>
            <pc:sldMk cId="2097077853" sldId="303"/>
            <ac:picMk id="5" creationId="{5968A587-7A84-466A-AF54-0D485836E2CD}"/>
          </ac:picMkLst>
        </pc:picChg>
        <pc:picChg chg="add del mod">
          <ac:chgData name="KIEU KHANH" userId="4f27fb97d2098028" providerId="LiveId" clId="{0317221F-CCFB-420E-A9F7-1BEB46494156}" dt="2020-10-05T23:19:02.759" v="538" actId="478"/>
          <ac:picMkLst>
            <pc:docMk/>
            <pc:sldMk cId="2097077853" sldId="303"/>
            <ac:picMk id="7" creationId="{9C3895A2-7BCA-481E-8C8A-4AEAA5341B60}"/>
          </ac:picMkLst>
        </pc:picChg>
        <pc:picChg chg="add mod">
          <ac:chgData name="KIEU KHANH" userId="4f27fb97d2098028" providerId="LiveId" clId="{0317221F-CCFB-420E-A9F7-1BEB46494156}" dt="2020-10-05T23:19:11.781" v="540" actId="1076"/>
          <ac:picMkLst>
            <pc:docMk/>
            <pc:sldMk cId="2097077853" sldId="303"/>
            <ac:picMk id="8" creationId="{9834D121-6C62-4D3D-AF8E-A684BE386AAF}"/>
          </ac:picMkLst>
        </pc:picChg>
      </pc:sldChg>
      <pc:sldChg chg="addSp delSp modSp add mod">
        <pc:chgData name="KIEU KHANH" userId="4f27fb97d2098028" providerId="LiveId" clId="{0317221F-CCFB-420E-A9F7-1BEB46494156}" dt="2020-10-06T00:13:59.333" v="2382" actId="2711"/>
        <pc:sldMkLst>
          <pc:docMk/>
          <pc:sldMk cId="932414672" sldId="304"/>
        </pc:sldMkLst>
        <pc:spChg chg="mod">
          <ac:chgData name="KIEU KHANH" userId="4f27fb97d2098028" providerId="LiveId" clId="{0317221F-CCFB-420E-A9F7-1BEB46494156}" dt="2020-10-05T23:26:37.900" v="896" actId="20577"/>
          <ac:spMkLst>
            <pc:docMk/>
            <pc:sldMk cId="932414672" sldId="304"/>
            <ac:spMk id="2" creationId="{05F2F92D-5E3F-48DD-8C02-C972A8708B7F}"/>
          </ac:spMkLst>
        </pc:spChg>
        <pc:spChg chg="mod">
          <ac:chgData name="KIEU KHANH" userId="4f27fb97d2098028" providerId="LiveId" clId="{0317221F-CCFB-420E-A9F7-1BEB46494156}" dt="2020-10-06T00:13:59.333" v="2382" actId="2711"/>
          <ac:spMkLst>
            <pc:docMk/>
            <pc:sldMk cId="932414672" sldId="304"/>
            <ac:spMk id="3" creationId="{9F47231F-2F11-40B6-B9DB-EE77F50ED85F}"/>
          </ac:spMkLst>
        </pc:spChg>
        <pc:spChg chg="mod">
          <ac:chgData name="KIEU KHANH" userId="4f27fb97d2098028" providerId="LiveId" clId="{0317221F-CCFB-420E-A9F7-1BEB46494156}" dt="2020-10-06T00:13:53.189" v="2381" actId="2711"/>
          <ac:spMkLst>
            <pc:docMk/>
            <pc:sldMk cId="932414672" sldId="304"/>
            <ac:spMk id="30" creationId="{5B24ABAA-04E0-448D-9703-28A6572A8C58}"/>
          </ac:spMkLst>
        </pc:spChg>
        <pc:picChg chg="add del mod">
          <ac:chgData name="KIEU KHANH" userId="4f27fb97d2098028" providerId="LiveId" clId="{0317221F-CCFB-420E-A9F7-1BEB46494156}" dt="2020-10-05T23:29:47.800" v="904" actId="478"/>
          <ac:picMkLst>
            <pc:docMk/>
            <pc:sldMk cId="932414672" sldId="304"/>
            <ac:picMk id="4" creationId="{2A0D43B3-885C-4311-A1A1-8687AFBA4EF6}"/>
          </ac:picMkLst>
        </pc:picChg>
        <pc:picChg chg="del">
          <ac:chgData name="KIEU KHANH" userId="4f27fb97d2098028" providerId="LiveId" clId="{0317221F-CCFB-420E-A9F7-1BEB46494156}" dt="2020-10-05T23:25:55.283" v="878" actId="478"/>
          <ac:picMkLst>
            <pc:docMk/>
            <pc:sldMk cId="932414672" sldId="304"/>
            <ac:picMk id="5" creationId="{5968A587-7A84-466A-AF54-0D485836E2CD}"/>
          </ac:picMkLst>
        </pc:picChg>
        <pc:picChg chg="del">
          <ac:chgData name="KIEU KHANH" userId="4f27fb97d2098028" providerId="LiveId" clId="{0317221F-CCFB-420E-A9F7-1BEB46494156}" dt="2020-10-05T23:29:09.754" v="899" actId="478"/>
          <ac:picMkLst>
            <pc:docMk/>
            <pc:sldMk cId="932414672" sldId="304"/>
            <ac:picMk id="6" creationId="{6CC6230C-696D-40C7-A70C-492A95B7A9E7}"/>
          </ac:picMkLst>
        </pc:picChg>
        <pc:picChg chg="add del mod">
          <ac:chgData name="KIEU KHANH" userId="4f27fb97d2098028" providerId="LiveId" clId="{0317221F-CCFB-420E-A9F7-1BEB46494156}" dt="2020-10-05T23:29:49.617" v="905" actId="478"/>
          <ac:picMkLst>
            <pc:docMk/>
            <pc:sldMk cId="932414672" sldId="304"/>
            <ac:picMk id="7" creationId="{32560B0C-F5DE-47FC-B7C6-495E7602951D}"/>
          </ac:picMkLst>
        </pc:picChg>
        <pc:picChg chg="add mod">
          <ac:chgData name="KIEU KHANH" userId="4f27fb97d2098028" providerId="LiveId" clId="{0317221F-CCFB-420E-A9F7-1BEB46494156}" dt="2020-10-05T23:30:06.090" v="907" actId="1076"/>
          <ac:picMkLst>
            <pc:docMk/>
            <pc:sldMk cId="932414672" sldId="304"/>
            <ac:picMk id="8" creationId="{8313A973-63AB-4890-A187-6C764C26D8E1}"/>
          </ac:picMkLst>
        </pc:picChg>
        <pc:picChg chg="add mod">
          <ac:chgData name="KIEU KHANH" userId="4f27fb97d2098028" providerId="LiveId" clId="{0317221F-CCFB-420E-A9F7-1BEB46494156}" dt="2020-10-05T23:30:34.014" v="912" actId="1076"/>
          <ac:picMkLst>
            <pc:docMk/>
            <pc:sldMk cId="932414672" sldId="304"/>
            <ac:picMk id="9" creationId="{1D09CA77-0A41-4EA1-A33C-576AFC2C3A36}"/>
          </ac:picMkLst>
        </pc:picChg>
        <pc:picChg chg="add del mod">
          <ac:chgData name="KIEU KHANH" userId="4f27fb97d2098028" providerId="LiveId" clId="{0317221F-CCFB-420E-A9F7-1BEB46494156}" dt="2020-10-05T23:33:39.917" v="1091" actId="478"/>
          <ac:picMkLst>
            <pc:docMk/>
            <pc:sldMk cId="932414672" sldId="304"/>
            <ac:picMk id="12" creationId="{73D8D46F-8E84-4937-8A6B-6FB9A2EFADC4}"/>
          </ac:picMkLst>
        </pc:picChg>
        <pc:picChg chg="add del mod">
          <ac:chgData name="KIEU KHANH" userId="4f27fb97d2098028" providerId="LiveId" clId="{0317221F-CCFB-420E-A9F7-1BEB46494156}" dt="2020-10-05T23:33:36.897" v="1090" actId="478"/>
          <ac:picMkLst>
            <pc:docMk/>
            <pc:sldMk cId="932414672" sldId="304"/>
            <ac:picMk id="13" creationId="{3D207F68-148E-4A25-BD0B-3F99D1163B25}"/>
          </ac:picMkLst>
        </pc:picChg>
      </pc:sldChg>
      <pc:sldChg chg="addSp delSp modSp add mod">
        <pc:chgData name="KIEU KHANH" userId="4f27fb97d2098028" providerId="LiveId" clId="{0317221F-CCFB-420E-A9F7-1BEB46494156}" dt="2020-10-06T01:13:20.605" v="2992" actId="113"/>
        <pc:sldMkLst>
          <pc:docMk/>
          <pc:sldMk cId="711605124" sldId="305"/>
        </pc:sldMkLst>
        <pc:spChg chg="mod">
          <ac:chgData name="KIEU KHANH" userId="4f27fb97d2098028" providerId="LiveId" clId="{0317221F-CCFB-420E-A9F7-1BEB46494156}" dt="2020-10-05T23:34:12.253" v="1111" actId="20577"/>
          <ac:spMkLst>
            <pc:docMk/>
            <pc:sldMk cId="711605124" sldId="305"/>
            <ac:spMk id="2" creationId="{05F2F92D-5E3F-48DD-8C02-C972A8708B7F}"/>
          </ac:spMkLst>
        </pc:spChg>
        <pc:spChg chg="del">
          <ac:chgData name="KIEU KHANH" userId="4f27fb97d2098028" providerId="LiveId" clId="{0317221F-CCFB-420E-A9F7-1BEB46494156}" dt="2020-10-05T23:37:17.934" v="1134" actId="478"/>
          <ac:spMkLst>
            <pc:docMk/>
            <pc:sldMk cId="711605124" sldId="305"/>
            <ac:spMk id="3" creationId="{9F47231F-2F11-40B6-B9DB-EE77F50ED85F}"/>
          </ac:spMkLst>
        </pc:spChg>
        <pc:spChg chg="add mod">
          <ac:chgData name="KIEU KHANH" userId="4f27fb97d2098028" providerId="LiveId" clId="{0317221F-CCFB-420E-A9F7-1BEB46494156}" dt="2020-10-06T00:13:02.504" v="2377" actId="2711"/>
          <ac:spMkLst>
            <pc:docMk/>
            <pc:sldMk cId="711605124" sldId="305"/>
            <ac:spMk id="5" creationId="{19EA1A36-4360-4812-A2E8-13FF69A69793}"/>
          </ac:spMkLst>
        </pc:spChg>
        <pc:spChg chg="del mod">
          <ac:chgData name="KIEU KHANH" userId="4f27fb97d2098028" providerId="LiveId" clId="{0317221F-CCFB-420E-A9F7-1BEB46494156}" dt="2020-10-05T23:37:14.436" v="1133" actId="478"/>
          <ac:spMkLst>
            <pc:docMk/>
            <pc:sldMk cId="711605124" sldId="305"/>
            <ac:spMk id="30" creationId="{5B24ABAA-04E0-448D-9703-28A6572A8C58}"/>
          </ac:spMkLst>
        </pc:spChg>
        <pc:graphicFrameChg chg="add mod modGraphic">
          <ac:chgData name="KIEU KHANH" userId="4f27fb97d2098028" providerId="LiveId" clId="{0317221F-CCFB-420E-A9F7-1BEB46494156}" dt="2020-10-06T01:13:20.605" v="2992" actId="113"/>
          <ac:graphicFrameMkLst>
            <pc:docMk/>
            <pc:sldMk cId="711605124" sldId="305"/>
            <ac:graphicFrameMk id="4" creationId="{98222625-B75F-41AA-ABE9-DA2D980389C1}"/>
          </ac:graphicFrameMkLst>
        </pc:graphicFrameChg>
        <pc:picChg chg="del mod">
          <ac:chgData name="KIEU KHANH" userId="4f27fb97d2098028" providerId="LiveId" clId="{0317221F-CCFB-420E-A9F7-1BEB46494156}" dt="2020-10-05T23:34:20.650" v="1113" actId="478"/>
          <ac:picMkLst>
            <pc:docMk/>
            <pc:sldMk cId="711605124" sldId="305"/>
            <ac:picMk id="8" creationId="{8313A973-63AB-4890-A187-6C764C26D8E1}"/>
          </ac:picMkLst>
        </pc:picChg>
        <pc:picChg chg="del">
          <ac:chgData name="KIEU KHANH" userId="4f27fb97d2098028" providerId="LiveId" clId="{0317221F-CCFB-420E-A9F7-1BEB46494156}" dt="2020-10-05T23:34:22.574" v="1114" actId="478"/>
          <ac:picMkLst>
            <pc:docMk/>
            <pc:sldMk cId="711605124" sldId="305"/>
            <ac:picMk id="9" creationId="{1D09CA77-0A41-4EA1-A33C-576AFC2C3A36}"/>
          </ac:picMkLst>
        </pc:picChg>
      </pc:sldChg>
      <pc:sldChg chg="addSp delSp modSp add mod setBg">
        <pc:chgData name="KIEU KHANH" userId="4f27fb97d2098028" providerId="LiveId" clId="{0317221F-CCFB-420E-A9F7-1BEB46494156}" dt="2020-10-06T00:14:08.399" v="2383" actId="2711"/>
        <pc:sldMkLst>
          <pc:docMk/>
          <pc:sldMk cId="3060136663" sldId="306"/>
        </pc:sldMkLst>
        <pc:spChg chg="add del mod">
          <ac:chgData name="KIEU KHANH" userId="4f27fb97d2098028" providerId="LiveId" clId="{0317221F-CCFB-420E-A9F7-1BEB46494156}" dt="2020-10-05T23:46:31.712" v="1610" actId="478"/>
          <ac:spMkLst>
            <pc:docMk/>
            <pc:sldMk cId="3060136663" sldId="306"/>
            <ac:spMk id="3" creationId="{9BD6662D-37E4-4698-97EE-D613467141F5}"/>
          </ac:spMkLst>
        </pc:spChg>
        <pc:spChg chg="del">
          <ac:chgData name="KIEU KHANH" userId="4f27fb97d2098028" providerId="LiveId" clId="{0317221F-CCFB-420E-A9F7-1BEB46494156}" dt="2020-10-05T23:43:37.172" v="1592" actId="478"/>
          <ac:spMkLst>
            <pc:docMk/>
            <pc:sldMk cId="3060136663" sldId="306"/>
            <ac:spMk id="5" creationId="{19EA1A36-4360-4812-A2E8-13FF69A69793}"/>
          </ac:spMkLst>
        </pc:spChg>
        <pc:spChg chg="add del">
          <ac:chgData name="KIEU KHANH" userId="4f27fb97d2098028" providerId="LiveId" clId="{0317221F-CCFB-420E-A9F7-1BEB46494156}" dt="2020-10-05T23:46:41.006" v="1612" actId="22"/>
          <ac:spMkLst>
            <pc:docMk/>
            <pc:sldMk cId="3060136663" sldId="306"/>
            <ac:spMk id="6" creationId="{56D23954-08B0-4024-8B74-0F8FED44C3D7}"/>
          </ac:spMkLst>
        </pc:spChg>
        <pc:spChg chg="add del">
          <ac:chgData name="KIEU KHANH" userId="4f27fb97d2098028" providerId="LiveId" clId="{0317221F-CCFB-420E-A9F7-1BEB46494156}" dt="2020-10-05T23:46:47.117" v="1614" actId="478"/>
          <ac:spMkLst>
            <pc:docMk/>
            <pc:sldMk cId="3060136663" sldId="306"/>
            <ac:spMk id="7" creationId="{C7D6E0E6-5AC1-4B6B-8BAD-8582A13E8B24}"/>
          </ac:spMkLst>
        </pc:spChg>
        <pc:spChg chg="add mod">
          <ac:chgData name="KIEU KHANH" userId="4f27fb97d2098028" providerId="LiveId" clId="{0317221F-CCFB-420E-A9F7-1BEB46494156}" dt="2020-10-06T00:14:08.399" v="2383" actId="2711"/>
          <ac:spMkLst>
            <pc:docMk/>
            <pc:sldMk cId="3060136663" sldId="306"/>
            <ac:spMk id="14" creationId="{02BF4DED-DF7B-4297-A969-99022FE799C8}"/>
          </ac:spMkLst>
        </pc:spChg>
        <pc:graphicFrameChg chg="del">
          <ac:chgData name="KIEU KHANH" userId="4f27fb97d2098028" providerId="LiveId" clId="{0317221F-CCFB-420E-A9F7-1BEB46494156}" dt="2020-10-05T23:43:34.860" v="1591" actId="478"/>
          <ac:graphicFrameMkLst>
            <pc:docMk/>
            <pc:sldMk cId="3060136663" sldId="306"/>
            <ac:graphicFrameMk id="4" creationId="{98222625-B75F-41AA-ABE9-DA2D980389C1}"/>
          </ac:graphicFrameMkLst>
        </pc:graphicFrameChg>
        <pc:graphicFrameChg chg="add mod">
          <ac:chgData name="KIEU KHANH" userId="4f27fb97d2098028" providerId="LiveId" clId="{0317221F-CCFB-420E-A9F7-1BEB46494156}" dt="2020-10-05T23:48:05.576" v="1711" actId="1076"/>
          <ac:graphicFrameMkLst>
            <pc:docMk/>
            <pc:sldMk cId="3060136663" sldId="306"/>
            <ac:graphicFrameMk id="8" creationId="{1ADF2395-67A7-47C5-BBE5-37E08D891D46}"/>
          </ac:graphicFrameMkLst>
        </pc:graphicFrameChg>
        <pc:graphicFrameChg chg="add mod">
          <ac:chgData name="KIEU KHANH" userId="4f27fb97d2098028" providerId="LiveId" clId="{0317221F-CCFB-420E-A9F7-1BEB46494156}" dt="2020-10-05T23:48:11.899" v="1714" actId="1076"/>
          <ac:graphicFrameMkLst>
            <pc:docMk/>
            <pc:sldMk cId="3060136663" sldId="306"/>
            <ac:graphicFrameMk id="9" creationId="{0BC95511-98E4-4027-913A-72444686CFD3}"/>
          </ac:graphicFrameMkLst>
        </pc:graphicFrameChg>
      </pc:sldChg>
      <pc:sldChg chg="addSp delSp modSp new mod modTransition">
        <pc:chgData name="KIEU KHANH" userId="4f27fb97d2098028" providerId="LiveId" clId="{0317221F-CCFB-420E-A9F7-1BEB46494156}" dt="2020-10-06T01:24:08.048" v="3014"/>
        <pc:sldMkLst>
          <pc:docMk/>
          <pc:sldMk cId="2841875748" sldId="307"/>
        </pc:sldMkLst>
        <pc:spChg chg="mod ord">
          <ac:chgData name="KIEU KHANH" userId="4f27fb97d2098028" providerId="LiveId" clId="{0317221F-CCFB-420E-A9F7-1BEB46494156}" dt="2020-10-06T00:27:35.967" v="2469" actId="14100"/>
          <ac:spMkLst>
            <pc:docMk/>
            <pc:sldMk cId="2841875748" sldId="307"/>
            <ac:spMk id="2" creationId="{E3EB474D-2F3F-4F7A-89AD-6043B947596A}"/>
          </ac:spMkLst>
        </pc:spChg>
        <pc:spChg chg="add mod ord">
          <ac:chgData name="KIEU KHANH" userId="4f27fb97d2098028" providerId="LiveId" clId="{0317221F-CCFB-420E-A9F7-1BEB46494156}" dt="2020-10-05T23:55:40.769" v="1830" actId="1076"/>
          <ac:spMkLst>
            <pc:docMk/>
            <pc:sldMk cId="2841875748" sldId="307"/>
            <ac:spMk id="3" creationId="{C4570FE6-D350-48D1-9C8F-20DFCDF70B3F}"/>
          </ac:spMkLst>
        </pc:spChg>
        <pc:spChg chg="add mod ord">
          <ac:chgData name="KIEU KHANH" userId="4f27fb97d2098028" providerId="LiveId" clId="{0317221F-CCFB-420E-A9F7-1BEB46494156}" dt="2020-10-05T23:55:05.569" v="1819" actId="1076"/>
          <ac:spMkLst>
            <pc:docMk/>
            <pc:sldMk cId="2841875748" sldId="307"/>
            <ac:spMk id="4" creationId="{BF676227-B205-40D6-9F71-C8E2CF5640D8}"/>
          </ac:spMkLst>
        </pc:spChg>
        <pc:spChg chg="add mod">
          <ac:chgData name="KIEU KHANH" userId="4f27fb97d2098028" providerId="LiveId" clId="{0317221F-CCFB-420E-A9F7-1BEB46494156}" dt="2020-10-05T23:52:12.419" v="1766" actId="208"/>
          <ac:spMkLst>
            <pc:docMk/>
            <pc:sldMk cId="2841875748" sldId="307"/>
            <ac:spMk id="5" creationId="{EEEBC09C-BA70-414A-849D-30114C096A5A}"/>
          </ac:spMkLst>
        </pc:spChg>
        <pc:spChg chg="add mod">
          <ac:chgData name="KIEU KHANH" userId="4f27fb97d2098028" providerId="LiveId" clId="{0317221F-CCFB-420E-A9F7-1BEB46494156}" dt="2020-10-05T23:52:41.265" v="1769" actId="208"/>
          <ac:spMkLst>
            <pc:docMk/>
            <pc:sldMk cId="2841875748" sldId="307"/>
            <ac:spMk id="6" creationId="{A9D623F0-F811-4D29-9D46-094B30F93676}"/>
          </ac:spMkLst>
        </pc:spChg>
        <pc:spChg chg="add mod">
          <ac:chgData name="KIEU KHANH" userId="4f27fb97d2098028" providerId="LiveId" clId="{0317221F-CCFB-420E-A9F7-1BEB46494156}" dt="2020-10-06T00:14:38.761" v="2387" actId="255"/>
          <ac:spMkLst>
            <pc:docMk/>
            <pc:sldMk cId="2841875748" sldId="307"/>
            <ac:spMk id="9" creationId="{36C9B008-5439-4C2F-9924-CAE53BDC7CA2}"/>
          </ac:spMkLst>
        </pc:spChg>
        <pc:picChg chg="add mod">
          <ac:chgData name="KIEU KHANH" userId="4f27fb97d2098028" providerId="LiveId" clId="{0317221F-CCFB-420E-A9F7-1BEB46494156}" dt="2020-10-05T23:55:16.773" v="1824" actId="14100"/>
          <ac:picMkLst>
            <pc:docMk/>
            <pc:sldMk cId="2841875748" sldId="307"/>
            <ac:picMk id="7" creationId="{B7A0C8F7-5742-42E5-827F-19281A6FB483}"/>
          </ac:picMkLst>
        </pc:picChg>
        <pc:picChg chg="add del mod">
          <ac:chgData name="KIEU KHANH" userId="4f27fb97d2098028" providerId="LiveId" clId="{0317221F-CCFB-420E-A9F7-1BEB46494156}" dt="2020-10-05T23:55:09.146" v="1821" actId="478"/>
          <ac:picMkLst>
            <pc:docMk/>
            <pc:sldMk cId="2841875748" sldId="307"/>
            <ac:picMk id="8" creationId="{B47ABA95-BD84-4085-B428-26190C83CD1F}"/>
          </ac:picMkLst>
        </pc:picChg>
      </pc:sldChg>
      <pc:sldChg chg="addSp delSp modSp add mod modTransition">
        <pc:chgData name="KIEU KHANH" userId="4f27fb97d2098028" providerId="LiveId" clId="{0317221F-CCFB-420E-A9F7-1BEB46494156}" dt="2020-10-06T01:24:19.972" v="3015"/>
        <pc:sldMkLst>
          <pc:docMk/>
          <pc:sldMk cId="2309507811" sldId="308"/>
        </pc:sldMkLst>
        <pc:spChg chg="mod">
          <ac:chgData name="KIEU KHANH" userId="4f27fb97d2098028" providerId="LiveId" clId="{0317221F-CCFB-420E-A9F7-1BEB46494156}" dt="2020-10-06T00:27:54.613" v="2474" actId="255"/>
          <ac:spMkLst>
            <pc:docMk/>
            <pc:sldMk cId="2309507811" sldId="308"/>
            <ac:spMk id="2" creationId="{E3EB474D-2F3F-4F7A-89AD-6043B947596A}"/>
          </ac:spMkLst>
        </pc:spChg>
        <pc:spChg chg="mod">
          <ac:chgData name="KIEU KHANH" userId="4f27fb97d2098028" providerId="LiveId" clId="{0317221F-CCFB-420E-A9F7-1BEB46494156}" dt="2020-10-05T23:56:12.257" v="1834" actId="1076"/>
          <ac:spMkLst>
            <pc:docMk/>
            <pc:sldMk cId="2309507811" sldId="308"/>
            <ac:spMk id="3" creationId="{C4570FE6-D350-48D1-9C8F-20DFCDF70B3F}"/>
          </ac:spMkLst>
        </pc:spChg>
        <pc:spChg chg="add mod">
          <ac:chgData name="KIEU KHANH" userId="4f27fb97d2098028" providerId="LiveId" clId="{0317221F-CCFB-420E-A9F7-1BEB46494156}" dt="2020-10-06T00:14:53.391" v="2389" actId="2711"/>
          <ac:spMkLst>
            <pc:docMk/>
            <pc:sldMk cId="2309507811" sldId="308"/>
            <ac:spMk id="10" creationId="{F77B007A-908D-493D-89F4-06E2061E74A8}"/>
          </ac:spMkLst>
        </pc:spChg>
        <pc:picChg chg="del">
          <ac:chgData name="KIEU KHANH" userId="4f27fb97d2098028" providerId="LiveId" clId="{0317221F-CCFB-420E-A9F7-1BEB46494156}" dt="2020-10-05T23:55:30.685" v="1826" actId="478"/>
          <ac:picMkLst>
            <pc:docMk/>
            <pc:sldMk cId="2309507811" sldId="308"/>
            <ac:picMk id="7" creationId="{B7A0C8F7-5742-42E5-827F-19281A6FB483}"/>
          </ac:picMkLst>
        </pc:picChg>
        <pc:picChg chg="add mod">
          <ac:chgData name="KIEU KHANH" userId="4f27fb97d2098028" providerId="LiveId" clId="{0317221F-CCFB-420E-A9F7-1BEB46494156}" dt="2020-10-05T23:55:39.159" v="1829" actId="14100"/>
          <ac:picMkLst>
            <pc:docMk/>
            <pc:sldMk cId="2309507811" sldId="308"/>
            <ac:picMk id="8" creationId="{3F50B0E8-93D0-4B7A-BD93-930F1F54E178}"/>
          </ac:picMkLst>
        </pc:picChg>
      </pc:sldChg>
      <pc:sldChg chg="addSp delSp modSp add mod modTransition">
        <pc:chgData name="KIEU KHANH" userId="4f27fb97d2098028" providerId="LiveId" clId="{0317221F-CCFB-420E-A9F7-1BEB46494156}" dt="2020-10-06T01:24:21.996" v="3016"/>
        <pc:sldMkLst>
          <pc:docMk/>
          <pc:sldMk cId="635559288" sldId="309"/>
        </pc:sldMkLst>
        <pc:spChg chg="mod">
          <ac:chgData name="KIEU KHANH" userId="4f27fb97d2098028" providerId="LiveId" clId="{0317221F-CCFB-420E-A9F7-1BEB46494156}" dt="2020-10-06T00:28:20.594" v="2476" actId="255"/>
          <ac:spMkLst>
            <pc:docMk/>
            <pc:sldMk cId="635559288" sldId="309"/>
            <ac:spMk id="2" creationId="{E3EB474D-2F3F-4F7A-89AD-6043B947596A}"/>
          </ac:spMkLst>
        </pc:spChg>
        <pc:spChg chg="mod">
          <ac:chgData name="KIEU KHANH" userId="4f27fb97d2098028" providerId="LiveId" clId="{0317221F-CCFB-420E-A9F7-1BEB46494156}" dt="2020-10-06T00:15:09.753" v="2392" actId="1076"/>
          <ac:spMkLst>
            <pc:docMk/>
            <pc:sldMk cId="635559288" sldId="309"/>
            <ac:spMk id="3" creationId="{C4570FE6-D350-48D1-9C8F-20DFCDF70B3F}"/>
          </ac:spMkLst>
        </pc:spChg>
        <pc:spChg chg="del mod">
          <ac:chgData name="KIEU KHANH" userId="4f27fb97d2098028" providerId="LiveId" clId="{0317221F-CCFB-420E-A9F7-1BEB46494156}" dt="2020-10-06T00:08:55.667" v="2326" actId="478"/>
          <ac:spMkLst>
            <pc:docMk/>
            <pc:sldMk cId="635559288" sldId="309"/>
            <ac:spMk id="10" creationId="{F77B007A-908D-493D-89F4-06E2061E74A8}"/>
          </ac:spMkLst>
        </pc:spChg>
        <pc:graphicFrameChg chg="add mod modGraphic">
          <ac:chgData name="KIEU KHANH" userId="4f27fb97d2098028" providerId="LiveId" clId="{0317221F-CCFB-420E-A9F7-1BEB46494156}" dt="2020-10-06T00:15:14.206" v="2393" actId="2711"/>
          <ac:graphicFrameMkLst>
            <pc:docMk/>
            <pc:sldMk cId="635559288" sldId="309"/>
            <ac:graphicFrameMk id="7" creationId="{E3CE9736-1C94-4249-B33F-002FB01D8E34}"/>
          </ac:graphicFrameMkLst>
        </pc:graphicFrameChg>
        <pc:graphicFrameChg chg="add mod modGraphic">
          <ac:chgData name="KIEU KHANH" userId="4f27fb97d2098028" providerId="LiveId" clId="{0317221F-CCFB-420E-A9F7-1BEB46494156}" dt="2020-10-06T00:15:19.087" v="2394" actId="2711"/>
          <ac:graphicFrameMkLst>
            <pc:docMk/>
            <pc:sldMk cId="635559288" sldId="309"/>
            <ac:graphicFrameMk id="12" creationId="{6A3C3156-A35A-4EA4-A1C0-29582C3343EE}"/>
          </ac:graphicFrameMkLst>
        </pc:graphicFrameChg>
        <pc:graphicFrameChg chg="add del">
          <ac:chgData name="KIEU KHANH" userId="4f27fb97d2098028" providerId="LiveId" clId="{0317221F-CCFB-420E-A9F7-1BEB46494156}" dt="2020-10-06T00:09:43.105" v="2335" actId="478"/>
          <ac:graphicFrameMkLst>
            <pc:docMk/>
            <pc:sldMk cId="635559288" sldId="309"/>
            <ac:graphicFrameMk id="14" creationId="{4D4F44B5-5F00-498B-BB8E-1311C85BC1FA}"/>
          </ac:graphicFrameMkLst>
        </pc:graphicFrameChg>
        <pc:picChg chg="del">
          <ac:chgData name="KIEU KHANH" userId="4f27fb97d2098028" providerId="LiveId" clId="{0317221F-CCFB-420E-A9F7-1BEB46494156}" dt="2020-10-06T00:08:57.164" v="2327" actId="478"/>
          <ac:picMkLst>
            <pc:docMk/>
            <pc:sldMk cId="635559288" sldId="309"/>
            <ac:picMk id="8" creationId="{3F50B0E8-93D0-4B7A-BD93-930F1F54E178}"/>
          </ac:picMkLst>
        </pc:picChg>
      </pc:sldChg>
      <pc:sldChg chg="addSp delSp modSp add mod modTransition">
        <pc:chgData name="KIEU KHANH" userId="4f27fb97d2098028" providerId="LiveId" clId="{0317221F-CCFB-420E-A9F7-1BEB46494156}" dt="2020-10-06T01:24:24.187" v="3017"/>
        <pc:sldMkLst>
          <pc:docMk/>
          <pc:sldMk cId="1661439644" sldId="310"/>
        </pc:sldMkLst>
        <pc:spChg chg="mod">
          <ac:chgData name="KIEU KHANH" userId="4f27fb97d2098028" providerId="LiveId" clId="{0317221F-CCFB-420E-A9F7-1BEB46494156}" dt="2020-10-06T00:31:12.018" v="2478" actId="255"/>
          <ac:spMkLst>
            <pc:docMk/>
            <pc:sldMk cId="1661439644" sldId="310"/>
            <ac:spMk id="2" creationId="{E3EB474D-2F3F-4F7A-89AD-6043B947596A}"/>
          </ac:spMkLst>
        </pc:spChg>
        <pc:spChg chg="mod">
          <ac:chgData name="KIEU KHANH" userId="4f27fb97d2098028" providerId="LiveId" clId="{0317221F-CCFB-420E-A9F7-1BEB46494156}" dt="2020-10-06T00:10:39.527" v="2363" actId="14100"/>
          <ac:spMkLst>
            <pc:docMk/>
            <pc:sldMk cId="1661439644" sldId="310"/>
            <ac:spMk id="6" creationId="{A9D623F0-F811-4D29-9D46-094B30F93676}"/>
          </ac:spMkLst>
        </pc:spChg>
        <pc:graphicFrameChg chg="del">
          <ac:chgData name="KIEU KHANH" userId="4f27fb97d2098028" providerId="LiveId" clId="{0317221F-CCFB-420E-A9F7-1BEB46494156}" dt="2020-10-06T00:09:49.531" v="2337" actId="478"/>
          <ac:graphicFrameMkLst>
            <pc:docMk/>
            <pc:sldMk cId="1661439644" sldId="310"/>
            <ac:graphicFrameMk id="7" creationId="{E3CE9736-1C94-4249-B33F-002FB01D8E34}"/>
          </ac:graphicFrameMkLst>
        </pc:graphicFrameChg>
        <pc:graphicFrameChg chg="add mod modGraphic">
          <ac:chgData name="KIEU KHANH" userId="4f27fb97d2098028" providerId="LiveId" clId="{0317221F-CCFB-420E-A9F7-1BEB46494156}" dt="2020-10-06T00:15:42.902" v="2397" actId="2711"/>
          <ac:graphicFrameMkLst>
            <pc:docMk/>
            <pc:sldMk cId="1661439644" sldId="310"/>
            <ac:graphicFrameMk id="8" creationId="{8956EAE1-2544-4B78-8AB7-C353EA2B2634}"/>
          </ac:graphicFrameMkLst>
        </pc:graphicFrameChg>
        <pc:graphicFrameChg chg="add mod modGraphic">
          <ac:chgData name="KIEU KHANH" userId="4f27fb97d2098028" providerId="LiveId" clId="{0317221F-CCFB-420E-A9F7-1BEB46494156}" dt="2020-10-06T00:15:48.918" v="2398" actId="2711"/>
          <ac:graphicFrameMkLst>
            <pc:docMk/>
            <pc:sldMk cId="1661439644" sldId="310"/>
            <ac:graphicFrameMk id="10" creationId="{62CADEAA-0007-4730-80B8-2E7660318EC6}"/>
          </ac:graphicFrameMkLst>
        </pc:graphicFrameChg>
        <pc:graphicFrameChg chg="del">
          <ac:chgData name="KIEU KHANH" userId="4f27fb97d2098028" providerId="LiveId" clId="{0317221F-CCFB-420E-A9F7-1BEB46494156}" dt="2020-10-06T00:09:53.501" v="2338" actId="478"/>
          <ac:graphicFrameMkLst>
            <pc:docMk/>
            <pc:sldMk cId="1661439644" sldId="310"/>
            <ac:graphicFrameMk id="12" creationId="{6A3C3156-A35A-4EA4-A1C0-29582C3343EE}"/>
          </ac:graphicFrameMkLst>
        </pc:graphicFrameChg>
      </pc:sldChg>
      <pc:sldChg chg="addSp delSp modSp add mod modTransition">
        <pc:chgData name="KIEU KHANH" userId="4f27fb97d2098028" providerId="LiveId" clId="{0317221F-CCFB-420E-A9F7-1BEB46494156}" dt="2020-10-06T01:24:26.394" v="3018"/>
        <pc:sldMkLst>
          <pc:docMk/>
          <pc:sldMk cId="2690940012" sldId="311"/>
        </pc:sldMkLst>
        <pc:spChg chg="mod">
          <ac:chgData name="KIEU KHANH" userId="4f27fb97d2098028" providerId="LiveId" clId="{0317221F-CCFB-420E-A9F7-1BEB46494156}" dt="2020-10-06T00:31:22.106" v="2480" actId="255"/>
          <ac:spMkLst>
            <pc:docMk/>
            <pc:sldMk cId="2690940012" sldId="311"/>
            <ac:spMk id="2" creationId="{E3EB474D-2F3F-4F7A-89AD-6043B947596A}"/>
          </ac:spMkLst>
        </pc:spChg>
        <pc:spChg chg="mod">
          <ac:chgData name="KIEU KHANH" userId="4f27fb97d2098028" providerId="LiveId" clId="{0317221F-CCFB-420E-A9F7-1BEB46494156}" dt="2020-10-06T00:11:36.199" v="2368" actId="1076"/>
          <ac:spMkLst>
            <pc:docMk/>
            <pc:sldMk cId="2690940012" sldId="311"/>
            <ac:spMk id="3" creationId="{C4570FE6-D350-48D1-9C8F-20DFCDF70B3F}"/>
          </ac:spMkLst>
        </pc:spChg>
        <pc:spChg chg="add del">
          <ac:chgData name="KIEU KHANH" userId="4f27fb97d2098028" providerId="LiveId" clId="{0317221F-CCFB-420E-A9F7-1BEB46494156}" dt="2020-10-06T00:24:41.397" v="2421" actId="478"/>
          <ac:spMkLst>
            <pc:docMk/>
            <pc:sldMk cId="2690940012" sldId="311"/>
            <ac:spMk id="7" creationId="{6B79928D-18F5-4DB5-94D5-48EFF1B4040F}"/>
          </ac:spMkLst>
        </pc:spChg>
        <pc:graphicFrameChg chg="del">
          <ac:chgData name="KIEU KHANH" userId="4f27fb97d2098028" providerId="LiveId" clId="{0317221F-CCFB-420E-A9F7-1BEB46494156}" dt="2020-10-06T00:11:23.781" v="2365" actId="478"/>
          <ac:graphicFrameMkLst>
            <pc:docMk/>
            <pc:sldMk cId="2690940012" sldId="311"/>
            <ac:graphicFrameMk id="8" creationId="{8956EAE1-2544-4B78-8AB7-C353EA2B2634}"/>
          </ac:graphicFrameMkLst>
        </pc:graphicFrameChg>
        <pc:graphicFrameChg chg="add mod">
          <ac:chgData name="KIEU KHANH" userId="4f27fb97d2098028" providerId="LiveId" clId="{0317221F-CCFB-420E-A9F7-1BEB46494156}" dt="2020-10-06T00:16:53.501" v="2406" actId="208"/>
          <ac:graphicFrameMkLst>
            <pc:docMk/>
            <pc:sldMk cId="2690940012" sldId="311"/>
            <ac:graphicFrameMk id="9" creationId="{52A2C3B2-724D-4B6E-B17C-216C3B07182A}"/>
          </ac:graphicFrameMkLst>
        </pc:graphicFrameChg>
        <pc:graphicFrameChg chg="del">
          <ac:chgData name="KIEU KHANH" userId="4f27fb97d2098028" providerId="LiveId" clId="{0317221F-CCFB-420E-A9F7-1BEB46494156}" dt="2020-10-06T00:11:26.262" v="2366" actId="478"/>
          <ac:graphicFrameMkLst>
            <pc:docMk/>
            <pc:sldMk cId="2690940012" sldId="311"/>
            <ac:graphicFrameMk id="10" creationId="{62CADEAA-0007-4730-80B8-2E7660318EC6}"/>
          </ac:graphicFrameMkLst>
        </pc:graphicFrameChg>
        <pc:graphicFrameChg chg="add mod">
          <ac:chgData name="KIEU KHANH" userId="4f27fb97d2098028" providerId="LiveId" clId="{0317221F-CCFB-420E-A9F7-1BEB46494156}" dt="2020-10-06T00:24:45.436" v="2422" actId="14100"/>
          <ac:graphicFrameMkLst>
            <pc:docMk/>
            <pc:sldMk cId="2690940012" sldId="311"/>
            <ac:graphicFrameMk id="11" creationId="{E0FE4BB4-66A0-46AB-9A67-B7D86EF0A2D3}"/>
          </ac:graphicFrameMkLst>
        </pc:graphicFrameChg>
      </pc:sldChg>
      <pc:sldChg chg="addSp delSp modSp new mod modTransition">
        <pc:chgData name="KIEU KHANH" userId="4f27fb97d2098028" providerId="LiveId" clId="{0317221F-CCFB-420E-A9F7-1BEB46494156}" dt="2020-10-06T01:26:08.862" v="3024"/>
        <pc:sldMkLst>
          <pc:docMk/>
          <pc:sldMk cId="3742458063" sldId="312"/>
        </pc:sldMkLst>
        <pc:spChg chg="del">
          <ac:chgData name="KIEU KHANH" userId="4f27fb97d2098028" providerId="LiveId" clId="{0317221F-CCFB-420E-A9F7-1BEB46494156}" dt="2020-10-06T00:25:59.693" v="2432" actId="478"/>
          <ac:spMkLst>
            <pc:docMk/>
            <pc:sldMk cId="3742458063" sldId="312"/>
            <ac:spMk id="2" creationId="{FABAD2D9-4D9D-41E3-BAC7-57F387ACAC6A}"/>
          </ac:spMkLst>
        </pc:spChg>
        <pc:spChg chg="add del mod ord">
          <ac:chgData name="KIEU KHANH" userId="4f27fb97d2098028" providerId="LiveId" clId="{0317221F-CCFB-420E-A9F7-1BEB46494156}" dt="2020-10-06T00:38:05.824" v="2509" actId="1076"/>
          <ac:spMkLst>
            <pc:docMk/>
            <pc:sldMk cId="3742458063" sldId="312"/>
            <ac:spMk id="3" creationId="{7E153361-3DC8-4EF2-8458-C2F2DC878EBA}"/>
          </ac:spMkLst>
        </pc:spChg>
        <pc:spChg chg="add mod">
          <ac:chgData name="KIEU KHANH" userId="4f27fb97d2098028" providerId="LiveId" clId="{0317221F-CCFB-420E-A9F7-1BEB46494156}" dt="2020-10-06T00:31:44.542" v="2483" actId="14100"/>
          <ac:spMkLst>
            <pc:docMk/>
            <pc:sldMk cId="3742458063" sldId="312"/>
            <ac:spMk id="4" creationId="{E2B622CC-52FB-45E6-8BD7-34309B94817B}"/>
          </ac:spMkLst>
        </pc:spChg>
        <pc:spChg chg="add mod">
          <ac:chgData name="KIEU KHANH" userId="4f27fb97d2098028" providerId="LiveId" clId="{0317221F-CCFB-420E-A9F7-1BEB46494156}" dt="2020-10-06T00:49:52.276" v="2718" actId="208"/>
          <ac:spMkLst>
            <pc:docMk/>
            <pc:sldMk cId="3742458063" sldId="312"/>
            <ac:spMk id="5" creationId="{2064F603-2208-4D82-98DB-A51B9BC245C6}"/>
          </ac:spMkLst>
        </pc:spChg>
        <pc:spChg chg="add mod">
          <ac:chgData name="KIEU KHANH" userId="4f27fb97d2098028" providerId="LiveId" clId="{0317221F-CCFB-420E-A9F7-1BEB46494156}" dt="2020-10-06T00:49:59.917" v="2722" actId="208"/>
          <ac:spMkLst>
            <pc:docMk/>
            <pc:sldMk cId="3742458063" sldId="312"/>
            <ac:spMk id="6" creationId="{4B980323-6CD0-410C-8DFD-6946537F9BC5}"/>
          </ac:spMkLst>
        </pc:spChg>
        <pc:spChg chg="add mod">
          <ac:chgData name="KIEU KHANH" userId="4f27fb97d2098028" providerId="LiveId" clId="{0317221F-CCFB-420E-A9F7-1BEB46494156}" dt="2020-10-06T00:49:55.293" v="2720" actId="208"/>
          <ac:spMkLst>
            <pc:docMk/>
            <pc:sldMk cId="3742458063" sldId="312"/>
            <ac:spMk id="7" creationId="{6E2D7CFD-7EAD-46E6-B83D-FF3D4940A9A0}"/>
          </ac:spMkLst>
        </pc:spChg>
        <pc:graphicFrameChg chg="add mod modGraphic">
          <ac:chgData name="KIEU KHANH" userId="4f27fb97d2098028" providerId="LiveId" clId="{0317221F-CCFB-420E-A9F7-1BEB46494156}" dt="2020-10-06T00:38:35.854" v="2514" actId="255"/>
          <ac:graphicFrameMkLst>
            <pc:docMk/>
            <pc:sldMk cId="3742458063" sldId="312"/>
            <ac:graphicFrameMk id="8" creationId="{72E38217-F004-47B2-A1CB-2D69DAD64843}"/>
          </ac:graphicFrameMkLst>
        </pc:graphicFrameChg>
      </pc:sldChg>
      <pc:sldChg chg="addSp delSp modSp add mod modTransition">
        <pc:chgData name="KIEU KHANH" userId="4f27fb97d2098028" providerId="LiveId" clId="{0317221F-CCFB-420E-A9F7-1BEB46494156}" dt="2020-10-06T01:26:16.094" v="3025"/>
        <pc:sldMkLst>
          <pc:docMk/>
          <pc:sldMk cId="164080966" sldId="313"/>
        </pc:sldMkLst>
        <pc:spChg chg="mod">
          <ac:chgData name="KIEU KHANH" userId="4f27fb97d2098028" providerId="LiveId" clId="{0317221F-CCFB-420E-A9F7-1BEB46494156}" dt="2020-10-06T00:56:36.128" v="2809" actId="1076"/>
          <ac:spMkLst>
            <pc:docMk/>
            <pc:sldMk cId="164080966" sldId="313"/>
            <ac:spMk id="3" creationId="{7E153361-3DC8-4EF2-8458-C2F2DC878EBA}"/>
          </ac:spMkLst>
        </pc:spChg>
        <pc:spChg chg="mod">
          <ac:chgData name="KIEU KHANH" userId="4f27fb97d2098028" providerId="LiveId" clId="{0317221F-CCFB-420E-A9F7-1BEB46494156}" dt="2020-10-06T00:51:43.890" v="2795" actId="20577"/>
          <ac:spMkLst>
            <pc:docMk/>
            <pc:sldMk cId="164080966" sldId="313"/>
            <ac:spMk id="4" creationId="{E2B622CC-52FB-45E6-8BD7-34309B94817B}"/>
          </ac:spMkLst>
        </pc:spChg>
        <pc:spChg chg="mod">
          <ac:chgData name="KIEU KHANH" userId="4f27fb97d2098028" providerId="LiveId" clId="{0317221F-CCFB-420E-A9F7-1BEB46494156}" dt="2020-10-06T00:50:04.918" v="2724" actId="208"/>
          <ac:spMkLst>
            <pc:docMk/>
            <pc:sldMk cId="164080966" sldId="313"/>
            <ac:spMk id="5" creationId="{2064F603-2208-4D82-98DB-A51B9BC245C6}"/>
          </ac:spMkLst>
        </pc:spChg>
        <pc:spChg chg="mod">
          <ac:chgData name="KIEU KHANH" userId="4f27fb97d2098028" providerId="LiveId" clId="{0317221F-CCFB-420E-A9F7-1BEB46494156}" dt="2020-10-06T00:50:10.198" v="2728" actId="207"/>
          <ac:spMkLst>
            <pc:docMk/>
            <pc:sldMk cId="164080966" sldId="313"/>
            <ac:spMk id="6" creationId="{4B980323-6CD0-410C-8DFD-6946537F9BC5}"/>
          </ac:spMkLst>
        </pc:spChg>
        <pc:spChg chg="mod">
          <ac:chgData name="KIEU KHANH" userId="4f27fb97d2098028" providerId="LiveId" clId="{0317221F-CCFB-420E-A9F7-1BEB46494156}" dt="2020-10-06T00:50:07.392" v="2726" actId="208"/>
          <ac:spMkLst>
            <pc:docMk/>
            <pc:sldMk cId="164080966" sldId="313"/>
            <ac:spMk id="7" creationId="{6E2D7CFD-7EAD-46E6-B83D-FF3D4940A9A0}"/>
          </ac:spMkLst>
        </pc:spChg>
        <pc:spChg chg="add mod">
          <ac:chgData name="KIEU KHANH" userId="4f27fb97d2098028" providerId="LiveId" clId="{0317221F-CCFB-420E-A9F7-1BEB46494156}" dt="2020-10-06T00:56:21.568" v="2804" actId="1076"/>
          <ac:spMkLst>
            <pc:docMk/>
            <pc:sldMk cId="164080966" sldId="313"/>
            <ac:spMk id="11" creationId="{176ADD12-5BFB-4375-9C45-6BC692CEC4D3}"/>
          </ac:spMkLst>
        </pc:spChg>
        <pc:spChg chg="add mod">
          <ac:chgData name="KIEU KHANH" userId="4f27fb97d2098028" providerId="LiveId" clId="{0317221F-CCFB-420E-A9F7-1BEB46494156}" dt="2020-10-06T00:56:25.486" v="2805" actId="1076"/>
          <ac:spMkLst>
            <pc:docMk/>
            <pc:sldMk cId="164080966" sldId="313"/>
            <ac:spMk id="13" creationId="{E5A80158-DCD1-4691-BE3D-0D7B05DA4C98}"/>
          </ac:spMkLst>
        </pc:spChg>
        <pc:spChg chg="add mod">
          <ac:chgData name="KIEU KHANH" userId="4f27fb97d2098028" providerId="LiveId" clId="{0317221F-CCFB-420E-A9F7-1BEB46494156}" dt="2020-10-06T00:56:32.738" v="2807" actId="1076"/>
          <ac:spMkLst>
            <pc:docMk/>
            <pc:sldMk cId="164080966" sldId="313"/>
            <ac:spMk id="17" creationId="{F52604A5-B1AD-4753-8D98-B8B4814B7E7F}"/>
          </ac:spMkLst>
        </pc:spChg>
        <pc:spChg chg="add del">
          <ac:chgData name="KIEU KHANH" userId="4f27fb97d2098028" providerId="LiveId" clId="{0317221F-CCFB-420E-A9F7-1BEB46494156}" dt="2020-10-06T00:43:05.063" v="2547" actId="478"/>
          <ac:spMkLst>
            <pc:docMk/>
            <pc:sldMk cId="164080966" sldId="313"/>
            <ac:spMk id="19" creationId="{95A514A6-2E95-400D-AD66-4EDD9693BF2E}"/>
          </ac:spMkLst>
        </pc:spChg>
        <pc:spChg chg="add mod">
          <ac:chgData name="KIEU KHANH" userId="4f27fb97d2098028" providerId="LiveId" clId="{0317221F-CCFB-420E-A9F7-1BEB46494156}" dt="2020-10-06T00:56:39.055" v="2810" actId="1076"/>
          <ac:spMkLst>
            <pc:docMk/>
            <pc:sldMk cId="164080966" sldId="313"/>
            <ac:spMk id="21" creationId="{0EE77246-441C-4D76-B4B9-1D021C02FCFA}"/>
          </ac:spMkLst>
        </pc:spChg>
        <pc:spChg chg="add del">
          <ac:chgData name="KIEU KHANH" userId="4f27fb97d2098028" providerId="LiveId" clId="{0317221F-CCFB-420E-A9F7-1BEB46494156}" dt="2020-10-06T00:45:47.968" v="2683" actId="22"/>
          <ac:spMkLst>
            <pc:docMk/>
            <pc:sldMk cId="164080966" sldId="313"/>
            <ac:spMk id="25" creationId="{341C198E-51A7-4577-8AC3-734969FFA3D9}"/>
          </ac:spMkLst>
        </pc:spChg>
        <pc:spChg chg="add del">
          <ac:chgData name="KIEU KHANH" userId="4f27fb97d2098028" providerId="LiveId" clId="{0317221F-CCFB-420E-A9F7-1BEB46494156}" dt="2020-10-06T00:45:53.515" v="2685" actId="22"/>
          <ac:spMkLst>
            <pc:docMk/>
            <pc:sldMk cId="164080966" sldId="313"/>
            <ac:spMk id="27" creationId="{577C0C49-4924-496F-8301-3B66D9FED416}"/>
          </ac:spMkLst>
        </pc:spChg>
        <pc:spChg chg="add mod">
          <ac:chgData name="KIEU KHANH" userId="4f27fb97d2098028" providerId="LiveId" clId="{0317221F-CCFB-420E-A9F7-1BEB46494156}" dt="2020-10-06T00:56:47.896" v="2813" actId="1076"/>
          <ac:spMkLst>
            <pc:docMk/>
            <pc:sldMk cId="164080966" sldId="313"/>
            <ac:spMk id="29" creationId="{E6C575C7-A34E-46AE-B1CA-546D80EFF32B}"/>
          </ac:spMkLst>
        </pc:spChg>
        <pc:spChg chg="add del mod">
          <ac:chgData name="KIEU KHANH" userId="4f27fb97d2098028" providerId="LiveId" clId="{0317221F-CCFB-420E-A9F7-1BEB46494156}" dt="2020-10-06T00:48:28.990" v="2706" actId="478"/>
          <ac:spMkLst>
            <pc:docMk/>
            <pc:sldMk cId="164080966" sldId="313"/>
            <ac:spMk id="31" creationId="{1F5B3CB2-D816-4F85-A2CD-DF0562FDEFC3}"/>
          </ac:spMkLst>
        </pc:spChg>
        <pc:spChg chg="add mod">
          <ac:chgData name="KIEU KHANH" userId="4f27fb97d2098028" providerId="LiveId" clId="{0317221F-CCFB-420E-A9F7-1BEB46494156}" dt="2020-10-06T00:56:50.698" v="2814" actId="1076"/>
          <ac:spMkLst>
            <pc:docMk/>
            <pc:sldMk cId="164080966" sldId="313"/>
            <ac:spMk id="33" creationId="{8039DDBB-A900-426F-8A9A-0261EB0E2237}"/>
          </ac:spMkLst>
        </pc:spChg>
        <pc:graphicFrameChg chg="add mod modGraphic">
          <ac:chgData name="KIEU KHANH" userId="4f27fb97d2098028" providerId="LiveId" clId="{0317221F-CCFB-420E-A9F7-1BEB46494156}" dt="2020-10-06T00:56:29.871" v="2806" actId="1076"/>
          <ac:graphicFrameMkLst>
            <pc:docMk/>
            <pc:sldMk cId="164080966" sldId="313"/>
            <ac:graphicFrameMk id="2" creationId="{5FD1362D-0B68-4823-A627-CA89CDF009D2}"/>
          </ac:graphicFrameMkLst>
        </pc:graphicFrameChg>
        <pc:graphicFrameChg chg="del">
          <ac:chgData name="KIEU KHANH" userId="4f27fb97d2098028" providerId="LiveId" clId="{0317221F-CCFB-420E-A9F7-1BEB46494156}" dt="2020-10-06T00:39:17.605" v="2516" actId="478"/>
          <ac:graphicFrameMkLst>
            <pc:docMk/>
            <pc:sldMk cId="164080966" sldId="313"/>
            <ac:graphicFrameMk id="8" creationId="{72E38217-F004-47B2-A1CB-2D69DAD64843}"/>
          </ac:graphicFrameMkLst>
        </pc:graphicFrameChg>
        <pc:graphicFrameChg chg="add mod modGraphic">
          <ac:chgData name="KIEU KHANH" userId="4f27fb97d2098028" providerId="LiveId" clId="{0317221F-CCFB-420E-A9F7-1BEB46494156}" dt="2020-10-06T00:56:42.752" v="2811" actId="1076"/>
          <ac:graphicFrameMkLst>
            <pc:docMk/>
            <pc:sldMk cId="164080966" sldId="313"/>
            <ac:graphicFrameMk id="15" creationId="{16F09002-8CFD-4911-8BE0-61E47ABD84AC}"/>
          </ac:graphicFrameMkLst>
        </pc:graphicFrameChg>
        <pc:graphicFrameChg chg="add mod modGraphic">
          <ac:chgData name="KIEU KHANH" userId="4f27fb97d2098028" providerId="LiveId" clId="{0317221F-CCFB-420E-A9F7-1BEB46494156}" dt="2020-10-06T00:47:44.226" v="2705" actId="207"/>
          <ac:graphicFrameMkLst>
            <pc:docMk/>
            <pc:sldMk cId="164080966" sldId="313"/>
            <ac:graphicFrameMk id="23" creationId="{4AD987E4-AF0D-4161-8DE7-CDC3D465E274}"/>
          </ac:graphicFrameMkLst>
        </pc:graphicFrameChg>
      </pc:sldChg>
      <pc:sldChg chg="addSp delSp modSp add mod modTransition">
        <pc:chgData name="KIEU KHANH" userId="4f27fb97d2098028" providerId="LiveId" clId="{0317221F-CCFB-420E-A9F7-1BEB46494156}" dt="2020-10-06T01:24:47.774" v="3021"/>
        <pc:sldMkLst>
          <pc:docMk/>
          <pc:sldMk cId="2923969280" sldId="314"/>
        </pc:sldMkLst>
        <pc:spChg chg="add del mod">
          <ac:chgData name="KIEU KHANH" userId="4f27fb97d2098028" providerId="LiveId" clId="{0317221F-CCFB-420E-A9F7-1BEB46494156}" dt="2020-10-06T00:52:02.974" v="2800" actId="1076"/>
          <ac:spMkLst>
            <pc:docMk/>
            <pc:sldMk cId="2923969280" sldId="314"/>
            <ac:spMk id="3" creationId="{7E153361-3DC8-4EF2-8458-C2F2DC878EBA}"/>
          </ac:spMkLst>
        </pc:spChg>
        <pc:spChg chg="mod">
          <ac:chgData name="KIEU KHANH" userId="4f27fb97d2098028" providerId="LiveId" clId="{0317221F-CCFB-420E-A9F7-1BEB46494156}" dt="2020-10-06T00:51:32.753" v="2770" actId="20577"/>
          <ac:spMkLst>
            <pc:docMk/>
            <pc:sldMk cId="2923969280" sldId="314"/>
            <ac:spMk id="4" creationId="{E2B622CC-52FB-45E6-8BD7-34309B94817B}"/>
          </ac:spMkLst>
        </pc:spChg>
        <pc:spChg chg="add mod">
          <ac:chgData name="KIEU KHANH" userId="4f27fb97d2098028" providerId="LiveId" clId="{0317221F-CCFB-420E-A9F7-1BEB46494156}" dt="2020-10-06T00:51:52.802" v="2797" actId="1076"/>
          <ac:spMkLst>
            <pc:docMk/>
            <pc:sldMk cId="2923969280" sldId="314"/>
            <ac:spMk id="8" creationId="{F862F997-FF1E-483E-8451-98794B2FA104}"/>
          </ac:spMkLst>
        </pc:spChg>
        <pc:spChg chg="add mod">
          <ac:chgData name="KIEU KHANH" userId="4f27fb97d2098028" providerId="LiveId" clId="{0317221F-CCFB-420E-A9F7-1BEB46494156}" dt="2020-10-06T00:52:09.628" v="2802" actId="1076"/>
          <ac:spMkLst>
            <pc:docMk/>
            <pc:sldMk cId="2923969280" sldId="314"/>
            <ac:spMk id="9" creationId="{2BF24767-9A70-4C30-A6C7-4ADCC0EE9E59}"/>
          </ac:spMkLst>
        </pc:spChg>
        <pc:spChg chg="del">
          <ac:chgData name="KIEU KHANH" userId="4f27fb97d2098028" providerId="LiveId" clId="{0317221F-CCFB-420E-A9F7-1BEB46494156}" dt="2020-10-06T00:50:54.312" v="2750" actId="478"/>
          <ac:spMkLst>
            <pc:docMk/>
            <pc:sldMk cId="2923969280" sldId="314"/>
            <ac:spMk id="11" creationId="{176ADD12-5BFB-4375-9C45-6BC692CEC4D3}"/>
          </ac:spMkLst>
        </pc:spChg>
        <pc:spChg chg="del mod">
          <ac:chgData name="KIEU KHANH" userId="4f27fb97d2098028" providerId="LiveId" clId="{0317221F-CCFB-420E-A9F7-1BEB46494156}" dt="2020-10-06T00:50:57.609" v="2752" actId="478"/>
          <ac:spMkLst>
            <pc:docMk/>
            <pc:sldMk cId="2923969280" sldId="314"/>
            <ac:spMk id="13" creationId="{E5A80158-DCD1-4691-BE3D-0D7B05DA4C98}"/>
          </ac:spMkLst>
        </pc:spChg>
        <pc:spChg chg="del">
          <ac:chgData name="KIEU KHANH" userId="4f27fb97d2098028" providerId="LiveId" clId="{0317221F-CCFB-420E-A9F7-1BEB46494156}" dt="2020-10-06T00:51:10.150" v="2755" actId="478"/>
          <ac:spMkLst>
            <pc:docMk/>
            <pc:sldMk cId="2923969280" sldId="314"/>
            <ac:spMk id="17" creationId="{F52604A5-B1AD-4753-8D98-B8B4814B7E7F}"/>
          </ac:spMkLst>
        </pc:spChg>
        <pc:spChg chg="del">
          <ac:chgData name="KIEU KHANH" userId="4f27fb97d2098028" providerId="LiveId" clId="{0317221F-CCFB-420E-A9F7-1BEB46494156}" dt="2020-10-06T00:51:19.151" v="2757" actId="478"/>
          <ac:spMkLst>
            <pc:docMk/>
            <pc:sldMk cId="2923969280" sldId="314"/>
            <ac:spMk id="21" creationId="{0EE77246-441C-4D76-B4B9-1D021C02FCFA}"/>
          </ac:spMkLst>
        </pc:spChg>
        <pc:spChg chg="del">
          <ac:chgData name="KIEU KHANH" userId="4f27fb97d2098028" providerId="LiveId" clId="{0317221F-CCFB-420E-A9F7-1BEB46494156}" dt="2020-10-06T00:51:27.474" v="2760" actId="478"/>
          <ac:spMkLst>
            <pc:docMk/>
            <pc:sldMk cId="2923969280" sldId="314"/>
            <ac:spMk id="29" creationId="{E6C575C7-A34E-46AE-B1CA-546D80EFF32B}"/>
          </ac:spMkLst>
        </pc:spChg>
        <pc:graphicFrameChg chg="del">
          <ac:chgData name="KIEU KHANH" userId="4f27fb97d2098028" providerId="LiveId" clId="{0317221F-CCFB-420E-A9F7-1BEB46494156}" dt="2020-10-06T00:50:50.917" v="2749" actId="478"/>
          <ac:graphicFrameMkLst>
            <pc:docMk/>
            <pc:sldMk cId="2923969280" sldId="314"/>
            <ac:graphicFrameMk id="2" creationId="{5FD1362D-0B68-4823-A627-CA89CDF009D2}"/>
          </ac:graphicFrameMkLst>
        </pc:graphicFrameChg>
        <pc:graphicFrameChg chg="del modGraphic">
          <ac:chgData name="KIEU KHANH" userId="4f27fb97d2098028" providerId="LiveId" clId="{0317221F-CCFB-420E-A9F7-1BEB46494156}" dt="2020-10-06T00:51:01.894" v="2754" actId="478"/>
          <ac:graphicFrameMkLst>
            <pc:docMk/>
            <pc:sldMk cId="2923969280" sldId="314"/>
            <ac:graphicFrameMk id="15" creationId="{16F09002-8CFD-4911-8BE0-61E47ABD84AC}"/>
          </ac:graphicFrameMkLst>
        </pc:graphicFrameChg>
        <pc:graphicFrameChg chg="del">
          <ac:chgData name="KIEU KHANH" userId="4f27fb97d2098028" providerId="LiveId" clId="{0317221F-CCFB-420E-A9F7-1BEB46494156}" dt="2020-10-06T00:51:16.477" v="2756" actId="478"/>
          <ac:graphicFrameMkLst>
            <pc:docMk/>
            <pc:sldMk cId="2923969280" sldId="314"/>
            <ac:graphicFrameMk id="23" creationId="{4AD987E4-AF0D-4161-8DE7-CDC3D465E274}"/>
          </ac:graphicFrameMkLst>
        </pc:graphicFrameChg>
        <pc:picChg chg="add mod">
          <ac:chgData name="KIEU KHANH" userId="4f27fb97d2098028" providerId="LiveId" clId="{0317221F-CCFB-420E-A9F7-1BEB46494156}" dt="2020-10-06T00:57:45.952" v="2820" actId="1076"/>
          <ac:picMkLst>
            <pc:docMk/>
            <pc:sldMk cId="2923969280" sldId="314"/>
            <ac:picMk id="10" creationId="{CCC07FEF-E379-4195-9AB9-A8F691361217}"/>
          </ac:picMkLst>
        </pc:picChg>
      </pc:sldChg>
      <pc:sldChg chg="addSp delSp modSp add mod modTransition">
        <pc:chgData name="KIEU KHANH" userId="4f27fb97d2098028" providerId="LiveId" clId="{0317221F-CCFB-420E-A9F7-1BEB46494156}" dt="2020-10-06T01:24:55.325" v="3022"/>
        <pc:sldMkLst>
          <pc:docMk/>
          <pc:sldMk cId="858919739" sldId="315"/>
        </pc:sldMkLst>
        <pc:spChg chg="add mod">
          <ac:chgData name="KIEU KHANH" userId="4f27fb97d2098028" providerId="LiveId" clId="{0317221F-CCFB-420E-A9F7-1BEB46494156}" dt="2020-10-06T00:58:09.129" v="2825" actId="1076"/>
          <ac:spMkLst>
            <pc:docMk/>
            <pc:sldMk cId="858919739" sldId="315"/>
            <ac:spMk id="2" creationId="{B889B99D-8277-446C-8CEC-3798DCD956DA}"/>
          </ac:spMkLst>
        </pc:spChg>
        <pc:spChg chg="del">
          <ac:chgData name="KIEU KHANH" userId="4f27fb97d2098028" providerId="LiveId" clId="{0317221F-CCFB-420E-A9F7-1BEB46494156}" dt="2020-10-06T00:58:04.767" v="2823" actId="478"/>
          <ac:spMkLst>
            <pc:docMk/>
            <pc:sldMk cId="858919739" sldId="315"/>
            <ac:spMk id="8" creationId="{F862F997-FF1E-483E-8451-98794B2FA104}"/>
          </ac:spMkLst>
        </pc:spChg>
        <pc:spChg chg="del">
          <ac:chgData name="KIEU KHANH" userId="4f27fb97d2098028" providerId="LiveId" clId="{0317221F-CCFB-420E-A9F7-1BEB46494156}" dt="2020-10-06T00:58:14.023" v="2826" actId="478"/>
          <ac:spMkLst>
            <pc:docMk/>
            <pc:sldMk cId="858919739" sldId="315"/>
            <ac:spMk id="9" creationId="{2BF24767-9A70-4C30-A6C7-4ADCC0EE9E59}"/>
          </ac:spMkLst>
        </pc:spChg>
        <pc:spChg chg="add del">
          <ac:chgData name="KIEU KHANH" userId="4f27fb97d2098028" providerId="LiveId" clId="{0317221F-CCFB-420E-A9F7-1BEB46494156}" dt="2020-10-06T00:58:28.972" v="2828" actId="478"/>
          <ac:spMkLst>
            <pc:docMk/>
            <pc:sldMk cId="858919739" sldId="315"/>
            <ac:spMk id="12" creationId="{7BAD013F-D8BA-4EB4-9B3D-7E08F6697596}"/>
          </ac:spMkLst>
        </pc:spChg>
        <pc:spChg chg="add mod">
          <ac:chgData name="KIEU KHANH" userId="4f27fb97d2098028" providerId="LiveId" clId="{0317221F-CCFB-420E-A9F7-1BEB46494156}" dt="2020-10-06T00:58:37.020" v="2830" actId="1076"/>
          <ac:spMkLst>
            <pc:docMk/>
            <pc:sldMk cId="858919739" sldId="315"/>
            <ac:spMk id="14" creationId="{808B6AE6-609A-4875-9516-914B22918356}"/>
          </ac:spMkLst>
        </pc:spChg>
        <pc:picChg chg="del">
          <ac:chgData name="KIEU KHANH" userId="4f27fb97d2098028" providerId="LiveId" clId="{0317221F-CCFB-420E-A9F7-1BEB46494156}" dt="2020-10-06T00:58:43.306" v="2831" actId="478"/>
          <ac:picMkLst>
            <pc:docMk/>
            <pc:sldMk cId="858919739" sldId="315"/>
            <ac:picMk id="10" creationId="{CCC07FEF-E379-4195-9AB9-A8F691361217}"/>
          </ac:picMkLst>
        </pc:picChg>
        <pc:picChg chg="add mod">
          <ac:chgData name="KIEU KHANH" userId="4f27fb97d2098028" providerId="LiveId" clId="{0317221F-CCFB-420E-A9F7-1BEB46494156}" dt="2020-10-06T00:59:52.379" v="2833" actId="1076"/>
          <ac:picMkLst>
            <pc:docMk/>
            <pc:sldMk cId="858919739" sldId="315"/>
            <ac:picMk id="16" creationId="{23458CA9-A403-4AE2-A64F-BAA136B1D8BF}"/>
          </ac:picMkLst>
        </pc:picChg>
      </pc:sldChg>
      <pc:sldChg chg="addSp delSp modSp add mod modTransition">
        <pc:chgData name="KIEU KHANH" userId="4f27fb97d2098028" providerId="LiveId" clId="{0317221F-CCFB-420E-A9F7-1BEB46494156}" dt="2020-10-06T01:24:59.547" v="3023"/>
        <pc:sldMkLst>
          <pc:docMk/>
          <pc:sldMk cId="3196709248" sldId="316"/>
        </pc:sldMkLst>
        <pc:spChg chg="del">
          <ac:chgData name="KIEU KHANH" userId="4f27fb97d2098028" providerId="LiveId" clId="{0317221F-CCFB-420E-A9F7-1BEB46494156}" dt="2020-10-06T01:00:13.550" v="2836" actId="478"/>
          <ac:spMkLst>
            <pc:docMk/>
            <pc:sldMk cId="3196709248" sldId="316"/>
            <ac:spMk id="2" creationId="{B889B99D-8277-446C-8CEC-3798DCD956DA}"/>
          </ac:spMkLst>
        </pc:spChg>
        <pc:spChg chg="add mod">
          <ac:chgData name="KIEU KHANH" userId="4f27fb97d2098028" providerId="LiveId" clId="{0317221F-CCFB-420E-A9F7-1BEB46494156}" dt="2020-10-06T01:00:20.010" v="2838" actId="1076"/>
          <ac:spMkLst>
            <pc:docMk/>
            <pc:sldMk cId="3196709248" sldId="316"/>
            <ac:spMk id="8" creationId="{931A3C0A-0EDB-44A1-8330-3ECB1661F61B}"/>
          </ac:spMkLst>
        </pc:spChg>
        <pc:spChg chg="add mod">
          <ac:chgData name="KIEU KHANH" userId="4f27fb97d2098028" providerId="LiveId" clId="{0317221F-CCFB-420E-A9F7-1BEB46494156}" dt="2020-10-06T01:00:34.222" v="2842" actId="14100"/>
          <ac:spMkLst>
            <pc:docMk/>
            <pc:sldMk cId="3196709248" sldId="316"/>
            <ac:spMk id="9" creationId="{A635B46C-A7C6-4C0E-B95F-B49E5DBDB26D}"/>
          </ac:spMkLst>
        </pc:spChg>
        <pc:spChg chg="del">
          <ac:chgData name="KIEU KHANH" userId="4f27fb97d2098028" providerId="LiveId" clId="{0317221F-CCFB-420E-A9F7-1BEB46494156}" dt="2020-10-06T01:00:24.499" v="2839" actId="478"/>
          <ac:spMkLst>
            <pc:docMk/>
            <pc:sldMk cId="3196709248" sldId="316"/>
            <ac:spMk id="14" creationId="{808B6AE6-609A-4875-9516-914B22918356}"/>
          </ac:spMkLst>
        </pc:spChg>
        <pc:picChg chg="add mod">
          <ac:chgData name="KIEU KHANH" userId="4f27fb97d2098028" providerId="LiveId" clId="{0317221F-CCFB-420E-A9F7-1BEB46494156}" dt="2020-10-06T01:01:26.403" v="2848" actId="1076"/>
          <ac:picMkLst>
            <pc:docMk/>
            <pc:sldMk cId="3196709248" sldId="316"/>
            <ac:picMk id="10" creationId="{973A600D-8DAF-4FED-9EA2-4AA557A1A98C}"/>
          </ac:picMkLst>
        </pc:picChg>
        <pc:picChg chg="del">
          <ac:chgData name="KIEU KHANH" userId="4f27fb97d2098028" providerId="LiveId" clId="{0317221F-CCFB-420E-A9F7-1BEB46494156}" dt="2020-10-06T01:00:06.408" v="2835" actId="478"/>
          <ac:picMkLst>
            <pc:docMk/>
            <pc:sldMk cId="3196709248" sldId="316"/>
            <ac:picMk id="16" creationId="{23458CA9-A403-4AE2-A64F-BAA136B1D8BF}"/>
          </ac:picMkLst>
        </pc:picChg>
      </pc:sldChg>
      <pc:sldChg chg="addSp modSp add mod modTransition">
        <pc:chgData name="KIEU KHANH" userId="4f27fb97d2098028" providerId="LiveId" clId="{0317221F-CCFB-420E-A9F7-1BEB46494156}" dt="2020-10-06T01:23:48.794" v="3011"/>
        <pc:sldMkLst>
          <pc:docMk/>
          <pc:sldMk cId="748811527" sldId="317"/>
        </pc:sldMkLst>
        <pc:picChg chg="add mod">
          <ac:chgData name="KIEU KHANH" userId="4f27fb97d2098028" providerId="LiveId" clId="{0317221F-CCFB-420E-A9F7-1BEB46494156}" dt="2020-10-06T01:22:30.903" v="2999" actId="1076"/>
          <ac:picMkLst>
            <pc:docMk/>
            <pc:sldMk cId="748811527" sldId="317"/>
            <ac:picMk id="4" creationId="{3186BE01-BE61-4D59-B326-401C023667FE}"/>
          </ac:picMkLst>
        </pc:picChg>
      </pc:sldChg>
      <pc:sldChg chg="addSp delSp modSp add mod modTransition">
        <pc:chgData name="KIEU KHANH" userId="4f27fb97d2098028" providerId="LiveId" clId="{0317221F-CCFB-420E-A9F7-1BEB46494156}" dt="2020-10-06T01:23:55.284" v="3013"/>
        <pc:sldMkLst>
          <pc:docMk/>
          <pc:sldMk cId="1208713715" sldId="318"/>
        </pc:sldMkLst>
        <pc:picChg chg="del">
          <ac:chgData name="KIEU KHANH" userId="4f27fb97d2098028" providerId="LiveId" clId="{0317221F-CCFB-420E-A9F7-1BEB46494156}" dt="2020-10-06T01:22:38.418" v="3001" actId="478"/>
          <ac:picMkLst>
            <pc:docMk/>
            <pc:sldMk cId="1208713715" sldId="318"/>
            <ac:picMk id="4" creationId="{3186BE01-BE61-4D59-B326-401C023667FE}"/>
          </ac:picMkLst>
        </pc:picChg>
        <pc:picChg chg="add mod">
          <ac:chgData name="KIEU KHANH" userId="4f27fb97d2098028" providerId="LiveId" clId="{0317221F-CCFB-420E-A9F7-1BEB46494156}" dt="2020-10-06T01:23:24.742" v="3009" actId="14100"/>
          <ac:picMkLst>
            <pc:docMk/>
            <pc:sldMk cId="1208713715" sldId="318"/>
            <ac:picMk id="5" creationId="{D9908C66-40A0-4577-9293-A25CB8D1151D}"/>
          </ac:picMkLst>
        </pc:picChg>
      </pc:sldChg>
    </pc:docChg>
  </pc:docChgLst>
  <pc:docChgLst>
    <pc:chgData name="KIEU KHANH" userId="4f27fb97d2098028" providerId="LiveId" clId="{286BE47F-D15E-4FA3-A2F8-F8F1C5FAE05B}"/>
    <pc:docChg chg="undo custSel addSld modSld">
      <pc:chgData name="KIEU KHANH" userId="4f27fb97d2098028" providerId="LiveId" clId="{286BE47F-D15E-4FA3-A2F8-F8F1C5FAE05B}" dt="2020-10-26T00:13:13.990" v="103" actId="14100"/>
      <pc:docMkLst>
        <pc:docMk/>
      </pc:docMkLst>
      <pc:sldChg chg="addSp delSp modSp mod">
        <pc:chgData name="KIEU KHANH" userId="4f27fb97d2098028" providerId="LiveId" clId="{286BE47F-D15E-4FA3-A2F8-F8F1C5FAE05B}" dt="2020-10-25T22:29:01.895" v="81" actId="1076"/>
        <pc:sldMkLst>
          <pc:docMk/>
          <pc:sldMk cId="3742458063" sldId="312"/>
        </pc:sldMkLst>
        <pc:spChg chg="add mod">
          <ac:chgData name="KIEU KHANH" userId="4f27fb97d2098028" providerId="LiveId" clId="{286BE47F-D15E-4FA3-A2F8-F8F1C5FAE05B}" dt="2020-10-25T22:28:56.708" v="80" actId="208"/>
          <ac:spMkLst>
            <pc:docMk/>
            <pc:sldMk cId="3742458063" sldId="312"/>
            <ac:spMk id="2" creationId="{EBA985FE-1773-441A-9DBB-826BC09289CE}"/>
          </ac:spMkLst>
        </pc:spChg>
        <pc:spChg chg="mod">
          <ac:chgData name="KIEU KHANH" userId="4f27fb97d2098028" providerId="LiveId" clId="{286BE47F-D15E-4FA3-A2F8-F8F1C5FAE05B}" dt="2020-10-25T22:25:48.718" v="60" actId="1076"/>
          <ac:spMkLst>
            <pc:docMk/>
            <pc:sldMk cId="3742458063" sldId="312"/>
            <ac:spMk id="3" creationId="{7E153361-3DC8-4EF2-8458-C2F2DC878EBA}"/>
          </ac:spMkLst>
        </pc:spChg>
        <pc:spChg chg="add mod">
          <ac:chgData name="KIEU KHANH" userId="4f27fb97d2098028" providerId="LiveId" clId="{286BE47F-D15E-4FA3-A2F8-F8F1C5FAE05B}" dt="2020-10-25T22:29:01.895" v="81" actId="1076"/>
          <ac:spMkLst>
            <pc:docMk/>
            <pc:sldMk cId="3742458063" sldId="312"/>
            <ac:spMk id="9" creationId="{8F8C2C8B-7780-403B-A0F4-37CA34DCD2EC}"/>
          </ac:spMkLst>
        </pc:spChg>
        <pc:spChg chg="add mod">
          <ac:chgData name="KIEU KHANH" userId="4f27fb97d2098028" providerId="LiveId" clId="{286BE47F-D15E-4FA3-A2F8-F8F1C5FAE05B}" dt="2020-10-25T22:28:50.016" v="79" actId="1076"/>
          <ac:spMkLst>
            <pc:docMk/>
            <pc:sldMk cId="3742458063" sldId="312"/>
            <ac:spMk id="10" creationId="{1D0C238E-68C8-4B8D-901D-4F05159C31C2}"/>
          </ac:spMkLst>
        </pc:spChg>
        <pc:graphicFrameChg chg="del">
          <ac:chgData name="KIEU KHANH" userId="4f27fb97d2098028" providerId="LiveId" clId="{286BE47F-D15E-4FA3-A2F8-F8F1C5FAE05B}" dt="2020-10-25T22:21:30.177" v="1" actId="478"/>
          <ac:graphicFrameMkLst>
            <pc:docMk/>
            <pc:sldMk cId="3742458063" sldId="312"/>
            <ac:graphicFrameMk id="8" creationId="{72E38217-F004-47B2-A1CB-2D69DAD64843}"/>
          </ac:graphicFrameMkLst>
        </pc:graphicFrameChg>
      </pc:sldChg>
      <pc:sldChg chg="addSp modSp add mod">
        <pc:chgData name="KIEU KHANH" userId="4f27fb97d2098028" providerId="LiveId" clId="{286BE47F-D15E-4FA3-A2F8-F8F1C5FAE05B}" dt="2020-10-26T00:13:13.990" v="103" actId="14100"/>
        <pc:sldMkLst>
          <pc:docMk/>
          <pc:sldMk cId="2271334784" sldId="324"/>
        </pc:sldMkLst>
        <pc:spChg chg="add mod">
          <ac:chgData name="KIEU KHANH" userId="4f27fb97d2098028" providerId="LiveId" clId="{286BE47F-D15E-4FA3-A2F8-F8F1C5FAE05B}" dt="2020-10-26T00:13:13.990" v="103" actId="14100"/>
          <ac:spMkLst>
            <pc:docMk/>
            <pc:sldMk cId="2271334784" sldId="324"/>
            <ac:spMk id="2" creationId="{A6EA25DA-F61F-4A5B-8C58-B05C33744E27}"/>
          </ac:spMkLst>
        </pc:spChg>
        <pc:graphicFrameChg chg="mod modGraphic">
          <ac:chgData name="KIEU KHANH" userId="4f27fb97d2098028" providerId="LiveId" clId="{286BE47F-D15E-4FA3-A2F8-F8F1C5FAE05B}" dt="2020-10-26T00:11:59.693" v="94" actId="2165"/>
          <ac:graphicFrameMkLst>
            <pc:docMk/>
            <pc:sldMk cId="2271334784" sldId="324"/>
            <ac:graphicFrameMk id="8" creationId="{72E38217-F004-47B2-A1CB-2D69DAD64843}"/>
          </ac:graphicFrameMkLst>
        </pc:graphicFrameChg>
      </pc:sldChg>
    </pc:docChg>
  </pc:docChgLst>
  <pc:docChgLst>
    <pc:chgData name="KIEU KHANH" userId="4f27fb97d2098028" providerId="LiveId" clId="{30D7B761-BB36-4CDC-B726-BBD41C7EB052}"/>
    <pc:docChg chg="undo custSel addSld delSld modSld">
      <pc:chgData name="KIEU KHANH" userId="4f27fb97d2098028" providerId="LiveId" clId="{30D7B761-BB36-4CDC-B726-BBD41C7EB052}" dt="2020-12-07T04:21:01.748" v="5112" actId="20577"/>
      <pc:docMkLst>
        <pc:docMk/>
      </pc:docMkLst>
      <pc:sldChg chg="addSp modSp mod modTransition">
        <pc:chgData name="KIEU KHANH" userId="4f27fb97d2098028" providerId="LiveId" clId="{30D7B761-BB36-4CDC-B726-BBD41C7EB052}" dt="2020-12-06T07:11:05.543" v="4753"/>
        <pc:sldMkLst>
          <pc:docMk/>
          <pc:sldMk cId="756945547" sldId="277"/>
        </pc:sldMkLst>
        <pc:spChg chg="mod">
          <ac:chgData name="KIEU KHANH" userId="4f27fb97d2098028" providerId="LiveId" clId="{30D7B761-BB36-4CDC-B726-BBD41C7EB052}" dt="2020-12-06T06:33:39.291" v="3416" actId="20577"/>
          <ac:spMkLst>
            <pc:docMk/>
            <pc:sldMk cId="756945547" sldId="277"/>
            <ac:spMk id="5" creationId="{FF3E32B2-1DFE-41B9-843E-340E646B5146}"/>
          </ac:spMkLst>
        </pc:spChg>
        <pc:spChg chg="mod">
          <ac:chgData name="KIEU KHANH" userId="4f27fb97d2098028" providerId="LiveId" clId="{30D7B761-BB36-4CDC-B726-BBD41C7EB052}" dt="2020-12-06T04:17:59.546" v="321" actId="20577"/>
          <ac:spMkLst>
            <pc:docMk/>
            <pc:sldMk cId="756945547" sldId="277"/>
            <ac:spMk id="6" creationId="{C93AD2A9-EFE2-4CEA-8482-6E62D3B49288}"/>
          </ac:spMkLst>
        </pc:spChg>
        <pc:spChg chg="mod">
          <ac:chgData name="KIEU KHANH" userId="4f27fb97d2098028" providerId="LiveId" clId="{30D7B761-BB36-4CDC-B726-BBD41C7EB052}" dt="2020-12-05T22:08:45.058" v="116" actId="1076"/>
          <ac:spMkLst>
            <pc:docMk/>
            <pc:sldMk cId="756945547" sldId="277"/>
            <ac:spMk id="13" creationId="{6A07518E-A7DF-4E84-8A2D-32782BE667EE}"/>
          </ac:spMkLst>
        </pc:spChg>
        <pc:spChg chg="mod">
          <ac:chgData name="KIEU KHANH" userId="4f27fb97d2098028" providerId="LiveId" clId="{30D7B761-BB36-4CDC-B726-BBD41C7EB052}" dt="2020-12-06T04:11:17.679" v="171" actId="14100"/>
          <ac:spMkLst>
            <pc:docMk/>
            <pc:sldMk cId="756945547" sldId="277"/>
            <ac:spMk id="22" creationId="{A8F9EE3C-EF80-4724-9799-42E08C64A303}"/>
          </ac:spMkLst>
        </pc:spChg>
        <pc:spChg chg="mod">
          <ac:chgData name="KIEU KHANH" userId="4f27fb97d2098028" providerId="LiveId" clId="{30D7B761-BB36-4CDC-B726-BBD41C7EB052}" dt="2020-12-06T04:13:06.963" v="185" actId="20577"/>
          <ac:spMkLst>
            <pc:docMk/>
            <pc:sldMk cId="756945547" sldId="277"/>
            <ac:spMk id="23" creationId="{1F84FD10-3A13-4D1E-974C-9C8E1E996708}"/>
          </ac:spMkLst>
        </pc:spChg>
        <pc:spChg chg="mod">
          <ac:chgData name="KIEU KHANH" userId="4f27fb97d2098028" providerId="LiveId" clId="{30D7B761-BB36-4CDC-B726-BBD41C7EB052}" dt="2020-12-06T04:14:20.533" v="245" actId="14100"/>
          <ac:spMkLst>
            <pc:docMk/>
            <pc:sldMk cId="756945547" sldId="277"/>
            <ac:spMk id="24" creationId="{9C3275FC-A0E2-4462-B62E-526CF975CD32}"/>
          </ac:spMkLst>
        </pc:spChg>
        <pc:spChg chg="mod">
          <ac:chgData name="KIEU KHANH" userId="4f27fb97d2098028" providerId="LiveId" clId="{30D7B761-BB36-4CDC-B726-BBD41C7EB052}" dt="2020-12-06T04:16:47.561" v="264" actId="20577"/>
          <ac:spMkLst>
            <pc:docMk/>
            <pc:sldMk cId="756945547" sldId="277"/>
            <ac:spMk id="25" creationId="{2385D78C-C0BA-4D3C-BC91-F2D9E3A47C7D}"/>
          </ac:spMkLst>
        </pc:spChg>
        <pc:picChg chg="add mod ord">
          <ac:chgData name="KIEU KHANH" userId="4f27fb97d2098028" providerId="LiveId" clId="{30D7B761-BB36-4CDC-B726-BBD41C7EB052}" dt="2020-12-06T07:10:59.695" v="4751" actId="1076"/>
          <ac:picMkLst>
            <pc:docMk/>
            <pc:sldMk cId="756945547" sldId="277"/>
            <ac:picMk id="9" creationId="{9D20E311-2E15-4C32-BBDE-31A2CF275412}"/>
          </ac:picMkLst>
        </pc:picChg>
      </pc:sldChg>
      <pc:sldChg chg="addSp delSp modSp mod">
        <pc:chgData name="KIEU KHANH" userId="4f27fb97d2098028" providerId="LiveId" clId="{30D7B761-BB36-4CDC-B726-BBD41C7EB052}" dt="2020-12-05T22:02:35.037" v="108" actId="1076"/>
        <pc:sldMkLst>
          <pc:docMk/>
          <pc:sldMk cId="3923571813" sldId="279"/>
        </pc:sldMkLst>
        <pc:spChg chg="add del mod">
          <ac:chgData name="KIEU KHANH" userId="4f27fb97d2098028" providerId="LiveId" clId="{30D7B761-BB36-4CDC-B726-BBD41C7EB052}" dt="2020-12-05T22:02:35.037" v="108" actId="1076"/>
          <ac:spMkLst>
            <pc:docMk/>
            <pc:sldMk cId="3923571813" sldId="279"/>
            <ac:spMk id="11" creationId="{19C189F7-4794-49F8-BDED-911B2C5DD568}"/>
          </ac:spMkLst>
        </pc:spChg>
        <pc:spChg chg="mod">
          <ac:chgData name="KIEU KHANH" userId="4f27fb97d2098028" providerId="LiveId" clId="{30D7B761-BB36-4CDC-B726-BBD41C7EB052}" dt="2020-12-05T21:50:28.581" v="34" actId="1076"/>
          <ac:spMkLst>
            <pc:docMk/>
            <pc:sldMk cId="3923571813" sldId="279"/>
            <ac:spMk id="12" creationId="{DDB80BC4-0E02-436A-B03D-0C95667FEFC1}"/>
          </ac:spMkLst>
        </pc:spChg>
        <pc:spChg chg="mod">
          <ac:chgData name="KIEU KHANH" userId="4f27fb97d2098028" providerId="LiveId" clId="{30D7B761-BB36-4CDC-B726-BBD41C7EB052}" dt="2020-12-05T21:57:18.914" v="81" actId="207"/>
          <ac:spMkLst>
            <pc:docMk/>
            <pc:sldMk cId="3923571813" sldId="279"/>
            <ac:spMk id="48" creationId="{5C92A7EE-F958-45D7-B6CD-34B3E91E980A}"/>
          </ac:spMkLst>
        </pc:spChg>
        <pc:spChg chg="mod">
          <ac:chgData name="KIEU KHANH" userId="4f27fb97d2098028" providerId="LiveId" clId="{30D7B761-BB36-4CDC-B726-BBD41C7EB052}" dt="2020-12-05T21:50:21.593" v="33" actId="20577"/>
          <ac:spMkLst>
            <pc:docMk/>
            <pc:sldMk cId="3923571813" sldId="279"/>
            <ac:spMk id="49" creationId="{3626B79A-C8FF-4CAB-9008-C8B6A177C3D6}"/>
          </ac:spMkLst>
        </pc:spChg>
        <pc:spChg chg="mod">
          <ac:chgData name="KIEU KHANH" userId="4f27fb97d2098028" providerId="LiveId" clId="{30D7B761-BB36-4CDC-B726-BBD41C7EB052}" dt="2020-12-05T21:52:56.009" v="75" actId="14100"/>
          <ac:spMkLst>
            <pc:docMk/>
            <pc:sldMk cId="3923571813" sldId="279"/>
            <ac:spMk id="53" creationId="{CEC7B841-8F32-43B2-A585-635F99DE4FC2}"/>
          </ac:spMkLst>
        </pc:spChg>
        <pc:picChg chg="add del mod">
          <ac:chgData name="KIEU KHANH" userId="4f27fb97d2098028" providerId="LiveId" clId="{30D7B761-BB36-4CDC-B726-BBD41C7EB052}" dt="2020-12-05T21:57:41.739" v="86" actId="478"/>
          <ac:picMkLst>
            <pc:docMk/>
            <pc:sldMk cId="3923571813" sldId="279"/>
            <ac:picMk id="3" creationId="{F017A949-A3AA-4A17-B9E3-D4714707F4A2}"/>
          </ac:picMkLst>
        </pc:picChg>
        <pc:picChg chg="add mod ord">
          <ac:chgData name="KIEU KHANH" userId="4f27fb97d2098028" providerId="LiveId" clId="{30D7B761-BB36-4CDC-B726-BBD41C7EB052}" dt="2020-12-05T21:58:55.193" v="94" actId="167"/>
          <ac:picMkLst>
            <pc:docMk/>
            <pc:sldMk cId="3923571813" sldId="279"/>
            <ac:picMk id="5" creationId="{42042B14-CC18-4CF6-A1A3-8FF4CE8A63C8}"/>
          </ac:picMkLst>
        </pc:picChg>
        <pc:picChg chg="del">
          <ac:chgData name="KIEU KHANH" userId="4f27fb97d2098028" providerId="LiveId" clId="{30D7B761-BB36-4CDC-B726-BBD41C7EB052}" dt="2020-12-05T21:54:12.707" v="77" actId="478"/>
          <ac:picMkLst>
            <pc:docMk/>
            <pc:sldMk cId="3923571813" sldId="279"/>
            <ac:picMk id="8" creationId="{A51E1088-FF4F-4C94-8368-43B3F0BAE17C}"/>
          </ac:picMkLst>
        </pc:picChg>
      </pc:sldChg>
      <pc:sldChg chg="del">
        <pc:chgData name="KIEU KHANH" userId="4f27fb97d2098028" providerId="LiveId" clId="{30D7B761-BB36-4CDC-B726-BBD41C7EB052}" dt="2020-12-06T04:34:40.875" v="1192" actId="47"/>
        <pc:sldMkLst>
          <pc:docMk/>
          <pc:sldMk cId="1046442024" sldId="282"/>
        </pc:sldMkLst>
      </pc:sldChg>
      <pc:sldChg chg="del">
        <pc:chgData name="KIEU KHANH" userId="4f27fb97d2098028" providerId="LiveId" clId="{30D7B761-BB36-4CDC-B726-BBD41C7EB052}" dt="2020-12-06T06:56:21.091" v="4205" actId="47"/>
        <pc:sldMkLst>
          <pc:docMk/>
          <pc:sldMk cId="3910133026" sldId="292"/>
        </pc:sldMkLst>
      </pc:sldChg>
      <pc:sldChg chg="modTransition">
        <pc:chgData name="KIEU KHANH" userId="4f27fb97d2098028" providerId="LiveId" clId="{30D7B761-BB36-4CDC-B726-BBD41C7EB052}" dt="2020-12-06T07:12:06.848" v="4762"/>
        <pc:sldMkLst>
          <pc:docMk/>
          <pc:sldMk cId="205726819" sldId="297"/>
        </pc:sldMkLst>
      </pc:sldChg>
      <pc:sldChg chg="del">
        <pc:chgData name="KIEU KHANH" userId="4f27fb97d2098028" providerId="LiveId" clId="{30D7B761-BB36-4CDC-B726-BBD41C7EB052}" dt="2020-12-06T04:34:39.330" v="1191" actId="47"/>
        <pc:sldMkLst>
          <pc:docMk/>
          <pc:sldMk cId="2097077853" sldId="303"/>
        </pc:sldMkLst>
      </pc:sldChg>
      <pc:sldChg chg="del">
        <pc:chgData name="KIEU KHANH" userId="4f27fb97d2098028" providerId="LiveId" clId="{30D7B761-BB36-4CDC-B726-BBD41C7EB052}" dt="2020-12-06T04:34:43.045" v="1193" actId="47"/>
        <pc:sldMkLst>
          <pc:docMk/>
          <pc:sldMk cId="932414672" sldId="304"/>
        </pc:sldMkLst>
      </pc:sldChg>
      <pc:sldChg chg="del">
        <pc:chgData name="KIEU KHANH" userId="4f27fb97d2098028" providerId="LiveId" clId="{30D7B761-BB36-4CDC-B726-BBD41C7EB052}" dt="2020-12-06T04:34:45.002" v="1194" actId="47"/>
        <pc:sldMkLst>
          <pc:docMk/>
          <pc:sldMk cId="711605124" sldId="305"/>
        </pc:sldMkLst>
      </pc:sldChg>
      <pc:sldChg chg="del">
        <pc:chgData name="KIEU KHANH" userId="4f27fb97d2098028" providerId="LiveId" clId="{30D7B761-BB36-4CDC-B726-BBD41C7EB052}" dt="2020-12-06T04:34:47.759" v="1195" actId="47"/>
        <pc:sldMkLst>
          <pc:docMk/>
          <pc:sldMk cId="3060136663" sldId="306"/>
        </pc:sldMkLst>
      </pc:sldChg>
      <pc:sldChg chg="addSp delSp modSp mod modTransition">
        <pc:chgData name="KIEU KHANH" userId="4f27fb97d2098028" providerId="LiveId" clId="{30D7B761-BB36-4CDC-B726-BBD41C7EB052}" dt="2020-12-07T04:16:33.056" v="5096" actId="20577"/>
        <pc:sldMkLst>
          <pc:docMk/>
          <pc:sldMk cId="2841875748" sldId="307"/>
        </pc:sldMkLst>
        <pc:spChg chg="mod">
          <ac:chgData name="KIEU KHANH" userId="4f27fb97d2098028" providerId="LiveId" clId="{30D7B761-BB36-4CDC-B726-BBD41C7EB052}" dt="2020-12-06T06:42:02.311" v="3554" actId="20577"/>
          <ac:spMkLst>
            <pc:docMk/>
            <pc:sldMk cId="2841875748" sldId="307"/>
            <ac:spMk id="2" creationId="{E3EB474D-2F3F-4F7A-89AD-6043B947596A}"/>
          </ac:spMkLst>
        </pc:spChg>
        <pc:spChg chg="mod">
          <ac:chgData name="KIEU KHANH" userId="4f27fb97d2098028" providerId="LiveId" clId="{30D7B761-BB36-4CDC-B726-BBD41C7EB052}" dt="2020-12-06T06:07:32.577" v="2597" actId="1076"/>
          <ac:spMkLst>
            <pc:docMk/>
            <pc:sldMk cId="2841875748" sldId="307"/>
            <ac:spMk id="3" creationId="{C4570FE6-D350-48D1-9C8F-20DFCDF70B3F}"/>
          </ac:spMkLst>
        </pc:spChg>
        <pc:spChg chg="del mod">
          <ac:chgData name="KIEU KHANH" userId="4f27fb97d2098028" providerId="LiveId" clId="{30D7B761-BB36-4CDC-B726-BBD41C7EB052}" dt="2020-12-06T06:42:07.737" v="3556" actId="478"/>
          <ac:spMkLst>
            <pc:docMk/>
            <pc:sldMk cId="2841875748" sldId="307"/>
            <ac:spMk id="9" creationId="{36C9B008-5439-4C2F-9924-CAE53BDC7CA2}"/>
          </ac:spMkLst>
        </pc:spChg>
        <pc:spChg chg="add del mod">
          <ac:chgData name="KIEU KHANH" userId="4f27fb97d2098028" providerId="LiveId" clId="{30D7B761-BB36-4CDC-B726-BBD41C7EB052}" dt="2020-12-06T07:12:48.883" v="4765" actId="478"/>
          <ac:spMkLst>
            <pc:docMk/>
            <pc:sldMk cId="2841875748" sldId="307"/>
            <ac:spMk id="12" creationId="{73AF3C8C-4D75-4E69-9CB6-D33772C8AAA2}"/>
          </ac:spMkLst>
        </pc:spChg>
        <pc:spChg chg="add mod">
          <ac:chgData name="KIEU KHANH" userId="4f27fb97d2098028" providerId="LiveId" clId="{30D7B761-BB36-4CDC-B726-BBD41C7EB052}" dt="2020-12-07T04:16:33.056" v="5096" actId="20577"/>
          <ac:spMkLst>
            <pc:docMk/>
            <pc:sldMk cId="2841875748" sldId="307"/>
            <ac:spMk id="13" creationId="{B478AB3E-BBFC-4595-95F3-132F643D62A5}"/>
          </ac:spMkLst>
        </pc:spChg>
        <pc:picChg chg="del">
          <ac:chgData name="KIEU KHANH" userId="4f27fb97d2098028" providerId="LiveId" clId="{30D7B761-BB36-4CDC-B726-BBD41C7EB052}" dt="2020-12-06T06:41:57.163" v="3550" actId="478"/>
          <ac:picMkLst>
            <pc:docMk/>
            <pc:sldMk cId="2841875748" sldId="307"/>
            <ac:picMk id="7" creationId="{B7A0C8F7-5742-42E5-827F-19281A6FB483}"/>
          </ac:picMkLst>
        </pc:picChg>
        <pc:picChg chg="add mod">
          <ac:chgData name="KIEU KHANH" userId="4f27fb97d2098028" providerId="LiveId" clId="{30D7B761-BB36-4CDC-B726-BBD41C7EB052}" dt="2020-12-06T06:42:49.936" v="3559" actId="14100"/>
          <ac:picMkLst>
            <pc:docMk/>
            <pc:sldMk cId="2841875748" sldId="307"/>
            <ac:picMk id="8" creationId="{9E163D06-7428-40AD-BE52-887242727DA1}"/>
          </ac:picMkLst>
        </pc:picChg>
        <pc:picChg chg="add mod">
          <ac:chgData name="KIEU KHANH" userId="4f27fb97d2098028" providerId="LiveId" clId="{30D7B761-BB36-4CDC-B726-BBD41C7EB052}" dt="2020-12-06T06:45:29.889" v="3562" actId="1076"/>
          <ac:picMkLst>
            <pc:docMk/>
            <pc:sldMk cId="2841875748" sldId="307"/>
            <ac:picMk id="10" creationId="{0D5034CF-4F4C-4525-B4D5-32FFD97FCD5F}"/>
          </ac:picMkLst>
        </pc:picChg>
      </pc:sldChg>
      <pc:sldChg chg="addSp delSp modSp mod">
        <pc:chgData name="KIEU KHANH" userId="4f27fb97d2098028" providerId="LiveId" clId="{30D7B761-BB36-4CDC-B726-BBD41C7EB052}" dt="2020-12-07T04:21:01.748" v="5112" actId="20577"/>
        <pc:sldMkLst>
          <pc:docMk/>
          <pc:sldMk cId="2309507811" sldId="308"/>
        </pc:sldMkLst>
        <pc:spChg chg="mod">
          <ac:chgData name="KIEU KHANH" userId="4f27fb97d2098028" providerId="LiveId" clId="{30D7B761-BB36-4CDC-B726-BBD41C7EB052}" dt="2020-12-06T06:34:06.267" v="3441" actId="20577"/>
          <ac:spMkLst>
            <pc:docMk/>
            <pc:sldMk cId="2309507811" sldId="308"/>
            <ac:spMk id="2" creationId="{E3EB474D-2F3F-4F7A-89AD-6043B947596A}"/>
          </ac:spMkLst>
        </pc:spChg>
        <pc:spChg chg="add mod">
          <ac:chgData name="KIEU KHANH" userId="4f27fb97d2098028" providerId="LiveId" clId="{30D7B761-BB36-4CDC-B726-BBD41C7EB052}" dt="2020-12-07T04:21:01.748" v="5112" actId="20577"/>
          <ac:spMkLst>
            <pc:docMk/>
            <pc:sldMk cId="2309507811" sldId="308"/>
            <ac:spMk id="9" creationId="{0818FD98-9D4D-4788-B2D0-61C62F1A61C2}"/>
          </ac:spMkLst>
        </pc:spChg>
        <pc:spChg chg="del mod">
          <ac:chgData name="KIEU KHANH" userId="4f27fb97d2098028" providerId="LiveId" clId="{30D7B761-BB36-4CDC-B726-BBD41C7EB052}" dt="2020-12-06T06:50:08.678" v="3908" actId="478"/>
          <ac:spMkLst>
            <pc:docMk/>
            <pc:sldMk cId="2309507811" sldId="308"/>
            <ac:spMk id="10" creationId="{F77B007A-908D-493D-89F4-06E2061E74A8}"/>
          </ac:spMkLst>
        </pc:spChg>
        <pc:picChg chg="add mod">
          <ac:chgData name="KIEU KHANH" userId="4f27fb97d2098028" providerId="LiveId" clId="{30D7B761-BB36-4CDC-B726-BBD41C7EB052}" dt="2020-12-06T06:50:42.045" v="3911" actId="1076"/>
          <ac:picMkLst>
            <pc:docMk/>
            <pc:sldMk cId="2309507811" sldId="308"/>
            <ac:picMk id="7" creationId="{15B2A78B-FA9E-4A9F-A8FA-8BD8DECFCA73}"/>
          </ac:picMkLst>
        </pc:picChg>
        <pc:picChg chg="del">
          <ac:chgData name="KIEU KHANH" userId="4f27fb97d2098028" providerId="LiveId" clId="{30D7B761-BB36-4CDC-B726-BBD41C7EB052}" dt="2020-12-06T06:49:59.691" v="3906" actId="478"/>
          <ac:picMkLst>
            <pc:docMk/>
            <pc:sldMk cId="2309507811" sldId="308"/>
            <ac:picMk id="8" creationId="{3F50B0E8-93D0-4B7A-BD93-930F1F54E178}"/>
          </ac:picMkLst>
        </pc:picChg>
      </pc:sldChg>
      <pc:sldChg chg="modSp del mod">
        <pc:chgData name="KIEU KHANH" userId="4f27fb97d2098028" providerId="LiveId" clId="{30D7B761-BB36-4CDC-B726-BBD41C7EB052}" dt="2020-12-06T07:09:25.060" v="4747" actId="47"/>
        <pc:sldMkLst>
          <pc:docMk/>
          <pc:sldMk cId="635559288" sldId="309"/>
        </pc:sldMkLst>
        <pc:spChg chg="mod">
          <ac:chgData name="KIEU KHANH" userId="4f27fb97d2098028" providerId="LiveId" clId="{30D7B761-BB36-4CDC-B726-BBD41C7EB052}" dt="2020-12-06T06:34:58.422" v="3459" actId="20577"/>
          <ac:spMkLst>
            <pc:docMk/>
            <pc:sldMk cId="635559288" sldId="309"/>
            <ac:spMk id="2" creationId="{E3EB474D-2F3F-4F7A-89AD-6043B947596A}"/>
          </ac:spMkLst>
        </pc:spChg>
      </pc:sldChg>
      <pc:sldChg chg="addSp delSp modSp mod modTransition">
        <pc:chgData name="KIEU KHANH" userId="4f27fb97d2098028" providerId="LiveId" clId="{30D7B761-BB36-4CDC-B726-BBD41C7EB052}" dt="2020-12-06T07:11:59.740" v="4761"/>
        <pc:sldMkLst>
          <pc:docMk/>
          <pc:sldMk cId="1661439644" sldId="310"/>
        </pc:sldMkLst>
        <pc:spChg chg="mod">
          <ac:chgData name="KIEU KHANH" userId="4f27fb97d2098028" providerId="LiveId" clId="{30D7B761-BB36-4CDC-B726-BBD41C7EB052}" dt="2020-12-06T06:55:32.484" v="4199" actId="122"/>
          <ac:spMkLst>
            <pc:docMk/>
            <pc:sldMk cId="1661439644" sldId="310"/>
            <ac:spMk id="2" creationId="{E3EB474D-2F3F-4F7A-89AD-6043B947596A}"/>
          </ac:spMkLst>
        </pc:spChg>
        <pc:spChg chg="mod">
          <ac:chgData name="KIEU KHANH" userId="4f27fb97d2098028" providerId="LiveId" clId="{30D7B761-BB36-4CDC-B726-BBD41C7EB052}" dt="2020-12-06T06:56:38.589" v="4206" actId="1076"/>
          <ac:spMkLst>
            <pc:docMk/>
            <pc:sldMk cId="1661439644" sldId="310"/>
            <ac:spMk id="3" creationId="{C4570FE6-D350-48D1-9C8F-20DFCDF70B3F}"/>
          </ac:spMkLst>
        </pc:spChg>
        <pc:spChg chg="del">
          <ac:chgData name="KIEU KHANH" userId="4f27fb97d2098028" providerId="LiveId" clId="{30D7B761-BB36-4CDC-B726-BBD41C7EB052}" dt="2020-12-06T06:55:38.552" v="4200" actId="478"/>
          <ac:spMkLst>
            <pc:docMk/>
            <pc:sldMk cId="1661439644" sldId="310"/>
            <ac:spMk id="4" creationId="{BF676227-B205-40D6-9F71-C8E2CF5640D8}"/>
          </ac:spMkLst>
        </pc:spChg>
        <pc:spChg chg="add mod">
          <ac:chgData name="KIEU KHANH" userId="4f27fb97d2098028" providerId="LiveId" clId="{30D7B761-BB36-4CDC-B726-BBD41C7EB052}" dt="2020-12-06T06:59:20.212" v="4357" actId="113"/>
          <ac:spMkLst>
            <pc:docMk/>
            <pc:sldMk cId="1661439644" sldId="310"/>
            <ac:spMk id="11" creationId="{5778D635-BB10-4EA7-AFB7-38042182E849}"/>
          </ac:spMkLst>
        </pc:spChg>
        <pc:graphicFrameChg chg="del modGraphic">
          <ac:chgData name="KIEU KHANH" userId="4f27fb97d2098028" providerId="LiveId" clId="{30D7B761-BB36-4CDC-B726-BBD41C7EB052}" dt="2020-12-06T06:53:24.872" v="4178" actId="478"/>
          <ac:graphicFrameMkLst>
            <pc:docMk/>
            <pc:sldMk cId="1661439644" sldId="310"/>
            <ac:graphicFrameMk id="8" creationId="{8956EAE1-2544-4B78-8AB7-C353EA2B2634}"/>
          </ac:graphicFrameMkLst>
        </pc:graphicFrameChg>
        <pc:graphicFrameChg chg="del">
          <ac:chgData name="KIEU KHANH" userId="4f27fb97d2098028" providerId="LiveId" clId="{30D7B761-BB36-4CDC-B726-BBD41C7EB052}" dt="2020-12-06T06:53:28.422" v="4179" actId="478"/>
          <ac:graphicFrameMkLst>
            <pc:docMk/>
            <pc:sldMk cId="1661439644" sldId="310"/>
            <ac:graphicFrameMk id="10" creationId="{62CADEAA-0007-4730-80B8-2E7660318EC6}"/>
          </ac:graphicFrameMkLst>
        </pc:graphicFrameChg>
        <pc:picChg chg="add mod">
          <ac:chgData name="KIEU KHANH" userId="4f27fb97d2098028" providerId="LiveId" clId="{30D7B761-BB36-4CDC-B726-BBD41C7EB052}" dt="2020-12-06T06:55:42.670" v="4202" actId="1076"/>
          <ac:picMkLst>
            <pc:docMk/>
            <pc:sldMk cId="1661439644" sldId="310"/>
            <ac:picMk id="7" creationId="{AB480CA1-43AA-4171-A44C-A8787AC16C66}"/>
          </ac:picMkLst>
        </pc:picChg>
        <pc:picChg chg="add mod">
          <ac:chgData name="KIEU KHANH" userId="4f27fb97d2098028" providerId="LiveId" clId="{30D7B761-BB36-4CDC-B726-BBD41C7EB052}" dt="2020-12-06T06:55:46.263" v="4204" actId="1076"/>
          <ac:picMkLst>
            <pc:docMk/>
            <pc:sldMk cId="1661439644" sldId="310"/>
            <ac:picMk id="9" creationId="{F8B4F618-15D4-40B1-A7DC-60069015DDBC}"/>
          </ac:picMkLst>
        </pc:picChg>
      </pc:sldChg>
      <pc:sldChg chg="del">
        <pc:chgData name="KIEU KHANH" userId="4f27fb97d2098028" providerId="LiveId" clId="{30D7B761-BB36-4CDC-B726-BBD41C7EB052}" dt="2020-12-06T06:43:59.734" v="3560" actId="47"/>
        <pc:sldMkLst>
          <pc:docMk/>
          <pc:sldMk cId="2690940012" sldId="311"/>
        </pc:sldMkLst>
      </pc:sldChg>
      <pc:sldChg chg="addSp delSp modSp del mod">
        <pc:chgData name="KIEU KHANH" userId="4f27fb97d2098028" providerId="LiveId" clId="{30D7B761-BB36-4CDC-B726-BBD41C7EB052}" dt="2020-12-06T06:43:59.734" v="3560" actId="47"/>
        <pc:sldMkLst>
          <pc:docMk/>
          <pc:sldMk cId="3742458063" sldId="312"/>
        </pc:sldMkLst>
        <pc:spChg chg="del mod">
          <ac:chgData name="KIEU KHANH" userId="4f27fb97d2098028" providerId="LiveId" clId="{30D7B761-BB36-4CDC-B726-BBD41C7EB052}" dt="2020-12-05T22:19:56.611" v="120" actId="478"/>
          <ac:spMkLst>
            <pc:docMk/>
            <pc:sldMk cId="3742458063" sldId="312"/>
            <ac:spMk id="5" creationId="{2064F603-2208-4D82-98DB-A51B9BC245C6}"/>
          </ac:spMkLst>
        </pc:spChg>
        <pc:spChg chg="del">
          <ac:chgData name="KIEU KHANH" userId="4f27fb97d2098028" providerId="LiveId" clId="{30D7B761-BB36-4CDC-B726-BBD41C7EB052}" dt="2020-12-05T22:20:05.147" v="121" actId="478"/>
          <ac:spMkLst>
            <pc:docMk/>
            <pc:sldMk cId="3742458063" sldId="312"/>
            <ac:spMk id="6" creationId="{4B980323-6CD0-410C-8DFD-6946537F9BC5}"/>
          </ac:spMkLst>
        </pc:spChg>
        <pc:spChg chg="del">
          <ac:chgData name="KIEU KHANH" userId="4f27fb97d2098028" providerId="LiveId" clId="{30D7B761-BB36-4CDC-B726-BBD41C7EB052}" dt="2020-12-05T22:20:10.174" v="122" actId="478"/>
          <ac:spMkLst>
            <pc:docMk/>
            <pc:sldMk cId="3742458063" sldId="312"/>
            <ac:spMk id="7" creationId="{6E2D7CFD-7EAD-46E6-B83D-FF3D4940A9A0}"/>
          </ac:spMkLst>
        </pc:spChg>
        <pc:spChg chg="add mod">
          <ac:chgData name="KIEU KHANH" userId="4f27fb97d2098028" providerId="LiveId" clId="{30D7B761-BB36-4CDC-B726-BBD41C7EB052}" dt="2020-12-05T22:20:42.809" v="126" actId="208"/>
          <ac:spMkLst>
            <pc:docMk/>
            <pc:sldMk cId="3742458063" sldId="312"/>
            <ac:spMk id="8" creationId="{9E1C8C38-E4E7-450D-87A2-CB000B0180B2}"/>
          </ac:spMkLst>
        </pc:spChg>
        <pc:spChg chg="add del">
          <ac:chgData name="KIEU KHANH" userId="4f27fb97d2098028" providerId="LiveId" clId="{30D7B761-BB36-4CDC-B726-BBD41C7EB052}" dt="2020-12-05T22:21:25.306" v="128" actId="478"/>
          <ac:spMkLst>
            <pc:docMk/>
            <pc:sldMk cId="3742458063" sldId="312"/>
            <ac:spMk id="11" creationId="{7A050473-3532-4503-972C-2B8B1C9F7DAA}"/>
          </ac:spMkLst>
        </pc:spChg>
      </pc:sldChg>
      <pc:sldChg chg="del">
        <pc:chgData name="KIEU KHANH" userId="4f27fb97d2098028" providerId="LiveId" clId="{30D7B761-BB36-4CDC-B726-BBD41C7EB052}" dt="2020-12-06T06:43:59.734" v="3560" actId="47"/>
        <pc:sldMkLst>
          <pc:docMk/>
          <pc:sldMk cId="164080966" sldId="313"/>
        </pc:sldMkLst>
      </pc:sldChg>
      <pc:sldChg chg="del">
        <pc:chgData name="KIEU KHANH" userId="4f27fb97d2098028" providerId="LiveId" clId="{30D7B761-BB36-4CDC-B726-BBD41C7EB052}" dt="2020-12-06T06:43:59.734" v="3560" actId="47"/>
        <pc:sldMkLst>
          <pc:docMk/>
          <pc:sldMk cId="2923969280" sldId="314"/>
        </pc:sldMkLst>
      </pc:sldChg>
      <pc:sldChg chg="del">
        <pc:chgData name="KIEU KHANH" userId="4f27fb97d2098028" providerId="LiveId" clId="{30D7B761-BB36-4CDC-B726-BBD41C7EB052}" dt="2020-12-06T06:43:59.734" v="3560" actId="47"/>
        <pc:sldMkLst>
          <pc:docMk/>
          <pc:sldMk cId="858919739" sldId="315"/>
        </pc:sldMkLst>
      </pc:sldChg>
      <pc:sldChg chg="del">
        <pc:chgData name="KIEU KHANH" userId="4f27fb97d2098028" providerId="LiveId" clId="{30D7B761-BB36-4CDC-B726-BBD41C7EB052}" dt="2020-12-06T06:43:59.734" v="3560" actId="47"/>
        <pc:sldMkLst>
          <pc:docMk/>
          <pc:sldMk cId="3196709248" sldId="316"/>
        </pc:sldMkLst>
      </pc:sldChg>
      <pc:sldChg chg="addSp delSp modSp mod modTransition">
        <pc:chgData name="KIEU KHANH" userId="4f27fb97d2098028" providerId="LiveId" clId="{30D7B761-BB36-4CDC-B726-BBD41C7EB052}" dt="2020-12-06T07:37:46.992" v="5094" actId="20577"/>
        <pc:sldMkLst>
          <pc:docMk/>
          <pc:sldMk cId="748811527" sldId="317"/>
        </pc:sldMkLst>
        <pc:spChg chg="mod">
          <ac:chgData name="KIEU KHANH" userId="4f27fb97d2098028" providerId="LiveId" clId="{30D7B761-BB36-4CDC-B726-BBD41C7EB052}" dt="2020-12-06T04:18:26.493" v="377" actId="20577"/>
          <ac:spMkLst>
            <pc:docMk/>
            <pc:sldMk cId="748811527" sldId="317"/>
            <ac:spMk id="2" creationId="{5EB7D12D-1945-4795-B326-BCED71BDC253}"/>
          </ac:spMkLst>
        </pc:spChg>
        <pc:spChg chg="add mod">
          <ac:chgData name="KIEU KHANH" userId="4f27fb97d2098028" providerId="LiveId" clId="{30D7B761-BB36-4CDC-B726-BBD41C7EB052}" dt="2020-12-06T07:37:46.992" v="5094" actId="20577"/>
          <ac:spMkLst>
            <pc:docMk/>
            <pc:sldMk cId="748811527" sldId="317"/>
            <ac:spMk id="5" creationId="{FF0A65F7-D31D-4F51-ADD4-C4C6A68E8E2C}"/>
          </ac:spMkLst>
        </pc:spChg>
        <pc:spChg chg="add del mod">
          <ac:chgData name="KIEU KHANH" userId="4f27fb97d2098028" providerId="LiveId" clId="{30D7B761-BB36-4CDC-B726-BBD41C7EB052}" dt="2020-12-06T04:25:17.003" v="561" actId="478"/>
          <ac:spMkLst>
            <pc:docMk/>
            <pc:sldMk cId="748811527" sldId="317"/>
            <ac:spMk id="9" creationId="{C4C6E59C-36B3-411E-9D43-9896E7CCF4FB}"/>
          </ac:spMkLst>
        </pc:spChg>
        <pc:graphicFrameChg chg="del mod">
          <ac:chgData name="KIEU KHANH" userId="4f27fb97d2098028" providerId="LiveId" clId="{30D7B761-BB36-4CDC-B726-BBD41C7EB052}" dt="2020-12-06T04:19:31.392" v="382" actId="478"/>
          <ac:graphicFrameMkLst>
            <pc:docMk/>
            <pc:sldMk cId="748811527" sldId="317"/>
            <ac:graphicFrameMk id="7" creationId="{BAA2081D-34D0-4D7B-8E4E-2F2B7F21FFAD}"/>
          </ac:graphicFrameMkLst>
        </pc:graphicFrameChg>
        <pc:picChg chg="del">
          <ac:chgData name="KIEU KHANH" userId="4f27fb97d2098028" providerId="LiveId" clId="{30D7B761-BB36-4CDC-B726-BBD41C7EB052}" dt="2020-12-06T04:18:39.609" v="381" actId="478"/>
          <ac:picMkLst>
            <pc:docMk/>
            <pc:sldMk cId="748811527" sldId="317"/>
            <ac:picMk id="4" creationId="{3186BE01-BE61-4D59-B326-401C023667FE}"/>
          </ac:picMkLst>
        </pc:picChg>
        <pc:picChg chg="del">
          <ac:chgData name="KIEU KHANH" userId="4f27fb97d2098028" providerId="LiveId" clId="{30D7B761-BB36-4CDC-B726-BBD41C7EB052}" dt="2020-12-06T04:18:37.920" v="380" actId="478"/>
          <ac:picMkLst>
            <pc:docMk/>
            <pc:sldMk cId="748811527" sldId="317"/>
            <ac:picMk id="8" creationId="{6273FE43-E1FE-4378-9E50-2B24A0A7491B}"/>
          </ac:picMkLst>
        </pc:picChg>
      </pc:sldChg>
      <pc:sldChg chg="del">
        <pc:chgData name="KIEU KHANH" userId="4f27fb97d2098028" providerId="LiveId" clId="{30D7B761-BB36-4CDC-B726-BBD41C7EB052}" dt="2020-12-06T04:34:36.559" v="1190" actId="47"/>
        <pc:sldMkLst>
          <pc:docMk/>
          <pc:sldMk cId="1208713715" sldId="318"/>
        </pc:sldMkLst>
      </pc:sldChg>
      <pc:sldChg chg="del">
        <pc:chgData name="KIEU KHANH" userId="4f27fb97d2098028" providerId="LiveId" clId="{30D7B761-BB36-4CDC-B726-BBD41C7EB052}" dt="2020-12-06T06:20:20.814" v="2696" actId="47"/>
        <pc:sldMkLst>
          <pc:docMk/>
          <pc:sldMk cId="3861262646" sldId="319"/>
        </pc:sldMkLst>
      </pc:sldChg>
      <pc:sldChg chg="del">
        <pc:chgData name="KIEU KHANH" userId="4f27fb97d2098028" providerId="LiveId" clId="{30D7B761-BB36-4CDC-B726-BBD41C7EB052}" dt="2020-12-06T06:20:20.814" v="2696" actId="47"/>
        <pc:sldMkLst>
          <pc:docMk/>
          <pc:sldMk cId="841819812" sldId="320"/>
        </pc:sldMkLst>
      </pc:sldChg>
      <pc:sldChg chg="del">
        <pc:chgData name="KIEU KHANH" userId="4f27fb97d2098028" providerId="LiveId" clId="{30D7B761-BB36-4CDC-B726-BBD41C7EB052}" dt="2020-12-06T06:20:20.814" v="2696" actId="47"/>
        <pc:sldMkLst>
          <pc:docMk/>
          <pc:sldMk cId="2295030067" sldId="321"/>
        </pc:sldMkLst>
      </pc:sldChg>
      <pc:sldChg chg="del">
        <pc:chgData name="KIEU KHANH" userId="4f27fb97d2098028" providerId="LiveId" clId="{30D7B761-BB36-4CDC-B726-BBD41C7EB052}" dt="2020-12-06T06:20:20.814" v="2696" actId="47"/>
        <pc:sldMkLst>
          <pc:docMk/>
          <pc:sldMk cId="551398569" sldId="322"/>
        </pc:sldMkLst>
      </pc:sldChg>
      <pc:sldChg chg="del">
        <pc:chgData name="KIEU KHANH" userId="4f27fb97d2098028" providerId="LiveId" clId="{30D7B761-BB36-4CDC-B726-BBD41C7EB052}" dt="2020-12-06T06:20:20.814" v="2696" actId="47"/>
        <pc:sldMkLst>
          <pc:docMk/>
          <pc:sldMk cId="1466945820" sldId="323"/>
        </pc:sldMkLst>
      </pc:sldChg>
      <pc:sldChg chg="del">
        <pc:chgData name="KIEU KHANH" userId="4f27fb97d2098028" providerId="LiveId" clId="{30D7B761-BB36-4CDC-B726-BBD41C7EB052}" dt="2020-12-06T06:43:59.734" v="3560" actId="47"/>
        <pc:sldMkLst>
          <pc:docMk/>
          <pc:sldMk cId="2271334784" sldId="324"/>
        </pc:sldMkLst>
      </pc:sldChg>
      <pc:sldChg chg="new del">
        <pc:chgData name="KIEU KHANH" userId="4f27fb97d2098028" providerId="LiveId" clId="{30D7B761-BB36-4CDC-B726-BBD41C7EB052}" dt="2020-12-06T04:35:00.527" v="1197" actId="680"/>
        <pc:sldMkLst>
          <pc:docMk/>
          <pc:sldMk cId="1308206808" sldId="325"/>
        </pc:sldMkLst>
      </pc:sldChg>
      <pc:sldChg chg="addSp delSp modSp add del mod">
        <pc:chgData name="KIEU KHANH" userId="4f27fb97d2098028" providerId="LiveId" clId="{30D7B761-BB36-4CDC-B726-BBD41C7EB052}" dt="2020-12-06T05:46:17.248" v="1593" actId="47"/>
        <pc:sldMkLst>
          <pc:docMk/>
          <pc:sldMk cId="4057428650" sldId="325"/>
        </pc:sldMkLst>
        <pc:spChg chg="del">
          <ac:chgData name="KIEU KHANH" userId="4f27fb97d2098028" providerId="LiveId" clId="{30D7B761-BB36-4CDC-B726-BBD41C7EB052}" dt="2020-12-06T04:35:16.645" v="1214" actId="478"/>
          <ac:spMkLst>
            <pc:docMk/>
            <pc:sldMk cId="4057428650" sldId="325"/>
            <ac:spMk id="2" creationId="{A6EA25DA-F61F-4A5B-8C58-B05C33744E27}"/>
          </ac:spMkLst>
        </pc:spChg>
        <pc:spChg chg="mod">
          <ac:chgData name="KIEU KHANH" userId="4f27fb97d2098028" providerId="LiveId" clId="{30D7B761-BB36-4CDC-B726-BBD41C7EB052}" dt="2020-12-06T04:35:11.539" v="1212" actId="20577"/>
          <ac:spMkLst>
            <pc:docMk/>
            <pc:sldMk cId="4057428650" sldId="325"/>
            <ac:spMk id="4" creationId="{E2B622CC-52FB-45E6-8BD7-34309B94817B}"/>
          </ac:spMkLst>
        </pc:spChg>
        <pc:spChg chg="add mod">
          <ac:chgData name="KIEU KHANH" userId="4f27fb97d2098028" providerId="LiveId" clId="{30D7B761-BB36-4CDC-B726-BBD41C7EB052}" dt="2020-12-06T05:45:56.287" v="1592" actId="2711"/>
          <ac:spMkLst>
            <pc:docMk/>
            <pc:sldMk cId="4057428650" sldId="325"/>
            <ac:spMk id="12" creationId="{174D48B6-48FE-4F1F-8EC7-3CAFF9E23591}"/>
          </ac:spMkLst>
        </pc:spChg>
        <pc:graphicFrameChg chg="del">
          <ac:chgData name="KIEU KHANH" userId="4f27fb97d2098028" providerId="LiveId" clId="{30D7B761-BB36-4CDC-B726-BBD41C7EB052}" dt="2020-12-06T04:35:14.050" v="1213" actId="478"/>
          <ac:graphicFrameMkLst>
            <pc:docMk/>
            <pc:sldMk cId="4057428650" sldId="325"/>
            <ac:graphicFrameMk id="8" creationId="{72E38217-F004-47B2-A1CB-2D69DAD64843}"/>
          </ac:graphicFrameMkLst>
        </pc:graphicFrameChg>
        <pc:picChg chg="add del mod">
          <ac:chgData name="KIEU KHANH" userId="4f27fb97d2098028" providerId="LiveId" clId="{30D7B761-BB36-4CDC-B726-BBD41C7EB052}" dt="2020-12-06T04:46:52.482" v="1220" actId="478"/>
          <ac:picMkLst>
            <pc:docMk/>
            <pc:sldMk cId="4057428650" sldId="325"/>
            <ac:picMk id="9" creationId="{80A4A03F-DCB0-4283-81E7-B995AA593774}"/>
          </ac:picMkLst>
        </pc:picChg>
        <pc:picChg chg="add mod">
          <ac:chgData name="KIEU KHANH" userId="4f27fb97d2098028" providerId="LiveId" clId="{30D7B761-BB36-4CDC-B726-BBD41C7EB052}" dt="2020-12-06T04:47:18.534" v="1224" actId="14100"/>
          <ac:picMkLst>
            <pc:docMk/>
            <pc:sldMk cId="4057428650" sldId="325"/>
            <ac:picMk id="10" creationId="{039C6355-3D15-4399-9911-3A8553B8885C}"/>
          </ac:picMkLst>
        </pc:picChg>
        <pc:picChg chg="add mod">
          <ac:chgData name="KIEU KHANH" userId="4f27fb97d2098028" providerId="LiveId" clId="{30D7B761-BB36-4CDC-B726-BBD41C7EB052}" dt="2020-12-06T04:47:51.798" v="1231" actId="14100"/>
          <ac:picMkLst>
            <pc:docMk/>
            <pc:sldMk cId="4057428650" sldId="325"/>
            <ac:picMk id="11" creationId="{191A3DC3-9A0A-4019-BDD7-5C8E015738DF}"/>
          </ac:picMkLst>
        </pc:picChg>
      </pc:sldChg>
      <pc:sldChg chg="addSp delSp modSp add mod">
        <pc:chgData name="KIEU KHANH" userId="4f27fb97d2098028" providerId="LiveId" clId="{30D7B761-BB36-4CDC-B726-BBD41C7EB052}" dt="2020-12-06T05:54:49.050" v="1936" actId="1076"/>
        <pc:sldMkLst>
          <pc:docMk/>
          <pc:sldMk cId="893712553" sldId="326"/>
        </pc:sldMkLst>
        <pc:spChg chg="mod">
          <ac:chgData name="KIEU KHANH" userId="4f27fb97d2098028" providerId="LiveId" clId="{30D7B761-BB36-4CDC-B726-BBD41C7EB052}" dt="2020-12-06T05:44:33.060" v="1588" actId="14100"/>
          <ac:spMkLst>
            <pc:docMk/>
            <pc:sldMk cId="893712553" sldId="326"/>
            <ac:spMk id="3" creationId="{7E153361-3DC8-4EF2-8458-C2F2DC878EBA}"/>
          </ac:spMkLst>
        </pc:spChg>
        <pc:spChg chg="mod">
          <ac:chgData name="KIEU KHANH" userId="4f27fb97d2098028" providerId="LiveId" clId="{30D7B761-BB36-4CDC-B726-BBD41C7EB052}" dt="2020-12-06T05:54:45.512" v="1934" actId="1076"/>
          <ac:spMkLst>
            <pc:docMk/>
            <pc:sldMk cId="893712553" sldId="326"/>
            <ac:spMk id="12" creationId="{174D48B6-48FE-4F1F-8EC7-3CAFF9E23591}"/>
          </ac:spMkLst>
        </pc:spChg>
        <pc:picChg chg="add mod">
          <ac:chgData name="KIEU KHANH" userId="4f27fb97d2098028" providerId="LiveId" clId="{30D7B761-BB36-4CDC-B726-BBD41C7EB052}" dt="2020-12-06T05:54:49.050" v="1936" actId="1076"/>
          <ac:picMkLst>
            <pc:docMk/>
            <pc:sldMk cId="893712553" sldId="326"/>
            <ac:picMk id="2" creationId="{47262FB2-E594-4BC2-AD0A-E8DB721BE655}"/>
          </ac:picMkLst>
        </pc:picChg>
        <pc:picChg chg="mod">
          <ac:chgData name="KIEU KHANH" userId="4f27fb97d2098028" providerId="LiveId" clId="{30D7B761-BB36-4CDC-B726-BBD41C7EB052}" dt="2020-12-06T05:54:47.343" v="1935" actId="1076"/>
          <ac:picMkLst>
            <pc:docMk/>
            <pc:sldMk cId="893712553" sldId="326"/>
            <ac:picMk id="10" creationId="{039C6355-3D15-4399-9911-3A8553B8885C}"/>
          </ac:picMkLst>
        </pc:picChg>
        <pc:picChg chg="del">
          <ac:chgData name="KIEU KHANH" userId="4f27fb97d2098028" providerId="LiveId" clId="{30D7B761-BB36-4CDC-B726-BBD41C7EB052}" dt="2020-12-06T05:43:04.572" v="1444" actId="478"/>
          <ac:picMkLst>
            <pc:docMk/>
            <pc:sldMk cId="893712553" sldId="326"/>
            <ac:picMk id="11" creationId="{191A3DC3-9A0A-4019-BDD7-5C8E015738DF}"/>
          </ac:picMkLst>
        </pc:picChg>
      </pc:sldChg>
      <pc:sldChg chg="addSp delSp modSp add mod">
        <pc:chgData name="KIEU KHANH" userId="4f27fb97d2098028" providerId="LiveId" clId="{30D7B761-BB36-4CDC-B726-BBD41C7EB052}" dt="2020-12-06T06:02:08.418" v="2247" actId="1076"/>
        <pc:sldMkLst>
          <pc:docMk/>
          <pc:sldMk cId="1781525838" sldId="327"/>
        </pc:sldMkLst>
        <pc:spChg chg="mod">
          <ac:chgData name="KIEU KHANH" userId="4f27fb97d2098028" providerId="LiveId" clId="{30D7B761-BB36-4CDC-B726-BBD41C7EB052}" dt="2020-12-06T06:02:08.418" v="2247" actId="1076"/>
          <ac:spMkLst>
            <pc:docMk/>
            <pc:sldMk cId="1781525838" sldId="327"/>
            <ac:spMk id="12" creationId="{174D48B6-48FE-4F1F-8EC7-3CAFF9E23591}"/>
          </ac:spMkLst>
        </pc:spChg>
        <pc:picChg chg="del">
          <ac:chgData name="KIEU KHANH" userId="4f27fb97d2098028" providerId="LiveId" clId="{30D7B761-BB36-4CDC-B726-BBD41C7EB052}" dt="2020-12-06T05:50:05.596" v="1596" actId="478"/>
          <ac:picMkLst>
            <pc:docMk/>
            <pc:sldMk cId="1781525838" sldId="327"/>
            <ac:picMk id="2" creationId="{47262FB2-E594-4BC2-AD0A-E8DB721BE655}"/>
          </ac:picMkLst>
        </pc:picChg>
        <pc:picChg chg="add mod">
          <ac:chgData name="KIEU KHANH" userId="4f27fb97d2098028" providerId="LiveId" clId="{30D7B761-BB36-4CDC-B726-BBD41C7EB052}" dt="2020-12-06T05:54:51.624" v="1937" actId="1076"/>
          <ac:picMkLst>
            <pc:docMk/>
            <pc:sldMk cId="1781525838" sldId="327"/>
            <ac:picMk id="8" creationId="{9C839689-C9D3-4495-9F86-58F5B37BE3E1}"/>
          </ac:picMkLst>
        </pc:picChg>
        <pc:picChg chg="add mod">
          <ac:chgData name="KIEU KHANH" userId="4f27fb97d2098028" providerId="LiveId" clId="{30D7B761-BB36-4CDC-B726-BBD41C7EB052}" dt="2020-12-06T05:54:54.600" v="1938" actId="1076"/>
          <ac:picMkLst>
            <pc:docMk/>
            <pc:sldMk cId="1781525838" sldId="327"/>
            <ac:picMk id="9" creationId="{26F60321-9891-45EA-9B4C-F3A968C0390C}"/>
          </ac:picMkLst>
        </pc:picChg>
        <pc:picChg chg="del">
          <ac:chgData name="KIEU KHANH" userId="4f27fb97d2098028" providerId="LiveId" clId="{30D7B761-BB36-4CDC-B726-BBD41C7EB052}" dt="2020-12-06T05:50:03.759" v="1595" actId="478"/>
          <ac:picMkLst>
            <pc:docMk/>
            <pc:sldMk cId="1781525838" sldId="327"/>
            <ac:picMk id="10" creationId="{039C6355-3D15-4399-9911-3A8553B8885C}"/>
          </ac:picMkLst>
        </pc:picChg>
      </pc:sldChg>
      <pc:sldChg chg="addSp delSp modSp add mod">
        <pc:chgData name="KIEU KHANH" userId="4f27fb97d2098028" providerId="LiveId" clId="{30D7B761-BB36-4CDC-B726-BBD41C7EB052}" dt="2020-12-06T06:02:03.350" v="2246" actId="1076"/>
        <pc:sldMkLst>
          <pc:docMk/>
          <pc:sldMk cId="2513040458" sldId="328"/>
        </pc:sldMkLst>
        <pc:spChg chg="mod">
          <ac:chgData name="KIEU KHANH" userId="4f27fb97d2098028" providerId="LiveId" clId="{30D7B761-BB36-4CDC-B726-BBD41C7EB052}" dt="2020-12-06T06:02:03.350" v="2246" actId="1076"/>
          <ac:spMkLst>
            <pc:docMk/>
            <pc:sldMk cId="2513040458" sldId="328"/>
            <ac:spMk id="12" creationId="{174D48B6-48FE-4F1F-8EC7-3CAFF9E23591}"/>
          </ac:spMkLst>
        </pc:spChg>
        <pc:picChg chg="add mod">
          <ac:chgData name="KIEU KHANH" userId="4f27fb97d2098028" providerId="LiveId" clId="{30D7B761-BB36-4CDC-B726-BBD41C7EB052}" dt="2020-12-06T05:55:43.042" v="1945" actId="14100"/>
          <ac:picMkLst>
            <pc:docMk/>
            <pc:sldMk cId="2513040458" sldId="328"/>
            <ac:picMk id="2" creationId="{FFD0F4BD-4CFE-4CF1-AE04-F516FD7E01C4}"/>
          </ac:picMkLst>
        </pc:picChg>
        <pc:picChg chg="del">
          <ac:chgData name="KIEU KHANH" userId="4f27fb97d2098028" providerId="LiveId" clId="{30D7B761-BB36-4CDC-B726-BBD41C7EB052}" dt="2020-12-06T05:55:32.174" v="1940" actId="478"/>
          <ac:picMkLst>
            <pc:docMk/>
            <pc:sldMk cId="2513040458" sldId="328"/>
            <ac:picMk id="8" creationId="{9C839689-C9D3-4495-9F86-58F5B37BE3E1}"/>
          </ac:picMkLst>
        </pc:picChg>
        <pc:picChg chg="del">
          <ac:chgData name="KIEU KHANH" userId="4f27fb97d2098028" providerId="LiveId" clId="{30D7B761-BB36-4CDC-B726-BBD41C7EB052}" dt="2020-12-06T05:55:33.567" v="1941" actId="478"/>
          <ac:picMkLst>
            <pc:docMk/>
            <pc:sldMk cId="2513040458" sldId="328"/>
            <ac:picMk id="9" creationId="{26F60321-9891-45EA-9B4C-F3A968C0390C}"/>
          </ac:picMkLst>
        </pc:picChg>
        <pc:picChg chg="add mod">
          <ac:chgData name="KIEU KHANH" userId="4f27fb97d2098028" providerId="LiveId" clId="{30D7B761-BB36-4CDC-B726-BBD41C7EB052}" dt="2020-12-06T05:56:36.202" v="1951" actId="1076"/>
          <ac:picMkLst>
            <pc:docMk/>
            <pc:sldMk cId="2513040458" sldId="328"/>
            <ac:picMk id="10" creationId="{B07D47E3-279E-4089-A956-23D894C8E141}"/>
          </ac:picMkLst>
        </pc:picChg>
      </pc:sldChg>
      <pc:sldChg chg="addSp delSp modSp add mod">
        <pc:chgData name="KIEU KHANH" userId="4f27fb97d2098028" providerId="LiveId" clId="{30D7B761-BB36-4CDC-B726-BBD41C7EB052}" dt="2020-12-06T06:05:48.351" v="2548" actId="20577"/>
        <pc:sldMkLst>
          <pc:docMk/>
          <pc:sldMk cId="3535140465" sldId="329"/>
        </pc:sldMkLst>
        <pc:spChg chg="mod">
          <ac:chgData name="KIEU KHANH" userId="4f27fb97d2098028" providerId="LiveId" clId="{30D7B761-BB36-4CDC-B726-BBD41C7EB052}" dt="2020-12-06T06:05:48.351" v="2548" actId="20577"/>
          <ac:spMkLst>
            <pc:docMk/>
            <pc:sldMk cId="3535140465" sldId="329"/>
            <ac:spMk id="12" creationId="{174D48B6-48FE-4F1F-8EC7-3CAFF9E23591}"/>
          </ac:spMkLst>
        </pc:spChg>
        <pc:picChg chg="del">
          <ac:chgData name="KIEU KHANH" userId="4f27fb97d2098028" providerId="LiveId" clId="{30D7B761-BB36-4CDC-B726-BBD41C7EB052}" dt="2020-12-06T06:00:31.001" v="2231" actId="478"/>
          <ac:picMkLst>
            <pc:docMk/>
            <pc:sldMk cId="3535140465" sldId="329"/>
            <ac:picMk id="2" creationId="{FFD0F4BD-4CFE-4CF1-AE04-F516FD7E01C4}"/>
          </ac:picMkLst>
        </pc:picChg>
        <pc:picChg chg="add mod">
          <ac:chgData name="KIEU KHANH" userId="4f27fb97d2098028" providerId="LiveId" clId="{30D7B761-BB36-4CDC-B726-BBD41C7EB052}" dt="2020-12-06T06:01:48.065" v="2243" actId="1076"/>
          <ac:picMkLst>
            <pc:docMk/>
            <pc:sldMk cId="3535140465" sldId="329"/>
            <ac:picMk id="8" creationId="{DCD7D55F-D515-41E8-859A-646B21414192}"/>
          </ac:picMkLst>
        </pc:picChg>
        <pc:picChg chg="add mod">
          <ac:chgData name="KIEU KHANH" userId="4f27fb97d2098028" providerId="LiveId" clId="{30D7B761-BB36-4CDC-B726-BBD41C7EB052}" dt="2020-12-06T06:01:49.441" v="2244" actId="1076"/>
          <ac:picMkLst>
            <pc:docMk/>
            <pc:sldMk cId="3535140465" sldId="329"/>
            <ac:picMk id="9" creationId="{6BB8398A-228D-47D0-AF80-06CC3A80081D}"/>
          </ac:picMkLst>
        </pc:picChg>
        <pc:picChg chg="del">
          <ac:chgData name="KIEU KHANH" userId="4f27fb97d2098028" providerId="LiveId" clId="{30D7B761-BB36-4CDC-B726-BBD41C7EB052}" dt="2020-12-06T06:00:32.848" v="2232" actId="478"/>
          <ac:picMkLst>
            <pc:docMk/>
            <pc:sldMk cId="3535140465" sldId="329"/>
            <ac:picMk id="10" creationId="{B07D47E3-279E-4089-A956-23D894C8E141}"/>
          </ac:picMkLst>
        </pc:picChg>
      </pc:sldChg>
      <pc:sldChg chg="new del">
        <pc:chgData name="KIEU KHANH" userId="4f27fb97d2098028" providerId="LiveId" clId="{30D7B761-BB36-4CDC-B726-BBD41C7EB052}" dt="2020-12-06T06:08:17.177" v="2599" actId="47"/>
        <pc:sldMkLst>
          <pc:docMk/>
          <pc:sldMk cId="1374848512" sldId="330"/>
        </pc:sldMkLst>
      </pc:sldChg>
      <pc:sldChg chg="add del">
        <pc:chgData name="KIEU KHANH" userId="4f27fb97d2098028" providerId="LiveId" clId="{30D7B761-BB36-4CDC-B726-BBD41C7EB052}" dt="2020-12-06T06:06:31.907" v="2550" actId="47"/>
        <pc:sldMkLst>
          <pc:docMk/>
          <pc:sldMk cId="1726446255" sldId="330"/>
        </pc:sldMkLst>
      </pc:sldChg>
      <pc:sldChg chg="addSp delSp modSp add mod modTransition">
        <pc:chgData name="KIEU KHANH" userId="4f27fb97d2098028" providerId="LiveId" clId="{30D7B761-BB36-4CDC-B726-BBD41C7EB052}" dt="2020-12-06T07:11:30.217" v="4755"/>
        <pc:sldMkLst>
          <pc:docMk/>
          <pc:sldMk cId="1910821980" sldId="330"/>
        </pc:sldMkLst>
        <pc:spChg chg="add mod">
          <ac:chgData name="KIEU KHANH" userId="4f27fb97d2098028" providerId="LiveId" clId="{30D7B761-BB36-4CDC-B726-BBD41C7EB052}" dt="2020-12-06T06:11:23.401" v="2611" actId="208"/>
          <ac:spMkLst>
            <pc:docMk/>
            <pc:sldMk cId="1910821980" sldId="330"/>
            <ac:spMk id="2" creationId="{9EF39664-20DD-40BB-B74B-784CFF69E7B1}"/>
          </ac:spMkLst>
        </pc:spChg>
        <pc:spChg chg="mod">
          <ac:chgData name="KIEU KHANH" userId="4f27fb97d2098028" providerId="LiveId" clId="{30D7B761-BB36-4CDC-B726-BBD41C7EB052}" dt="2020-12-06T06:25:53.228" v="2711" actId="1076"/>
          <ac:spMkLst>
            <pc:docMk/>
            <pc:sldMk cId="1910821980" sldId="330"/>
            <ac:spMk id="3" creationId="{7E153361-3DC8-4EF2-8458-C2F2DC878EBA}"/>
          </ac:spMkLst>
        </pc:spChg>
        <pc:spChg chg="del">
          <ac:chgData name="KIEU KHANH" userId="4f27fb97d2098028" providerId="LiveId" clId="{30D7B761-BB36-4CDC-B726-BBD41C7EB052}" dt="2020-12-06T06:10:26.927" v="2604" actId="478"/>
          <ac:spMkLst>
            <pc:docMk/>
            <pc:sldMk cId="1910821980" sldId="330"/>
            <ac:spMk id="4" creationId="{E2B622CC-52FB-45E6-8BD7-34309B94817B}"/>
          </ac:spMkLst>
        </pc:spChg>
        <pc:spChg chg="del">
          <ac:chgData name="KIEU KHANH" userId="4f27fb97d2098028" providerId="LiveId" clId="{30D7B761-BB36-4CDC-B726-BBD41C7EB052}" dt="2020-12-06T06:10:33.273" v="2607" actId="478"/>
          <ac:spMkLst>
            <pc:docMk/>
            <pc:sldMk cId="1910821980" sldId="330"/>
            <ac:spMk id="5" creationId="{2064F603-2208-4D82-98DB-A51B9BC245C6}"/>
          </ac:spMkLst>
        </pc:spChg>
        <pc:spChg chg="del">
          <ac:chgData name="KIEU KHANH" userId="4f27fb97d2098028" providerId="LiveId" clId="{30D7B761-BB36-4CDC-B726-BBD41C7EB052}" dt="2020-12-06T06:10:31.348" v="2606" actId="478"/>
          <ac:spMkLst>
            <pc:docMk/>
            <pc:sldMk cId="1910821980" sldId="330"/>
            <ac:spMk id="6" creationId="{4B980323-6CD0-410C-8DFD-6946537F9BC5}"/>
          </ac:spMkLst>
        </pc:spChg>
        <pc:spChg chg="del">
          <ac:chgData name="KIEU KHANH" userId="4f27fb97d2098028" providerId="LiveId" clId="{30D7B761-BB36-4CDC-B726-BBD41C7EB052}" dt="2020-12-06T06:10:29.476" v="2605" actId="478"/>
          <ac:spMkLst>
            <pc:docMk/>
            <pc:sldMk cId="1910821980" sldId="330"/>
            <ac:spMk id="7" creationId="{6E2D7CFD-7EAD-46E6-B83D-FF3D4940A9A0}"/>
          </ac:spMkLst>
        </pc:spChg>
        <pc:spChg chg="add mod">
          <ac:chgData name="KIEU KHANH" userId="4f27fb97d2098028" providerId="LiveId" clId="{30D7B761-BB36-4CDC-B726-BBD41C7EB052}" dt="2020-12-06T06:12:15.471" v="2622" actId="14100"/>
          <ac:spMkLst>
            <pc:docMk/>
            <pc:sldMk cId="1910821980" sldId="330"/>
            <ac:spMk id="10" creationId="{C388010C-9A28-4745-AD95-9B8363FAB977}"/>
          </ac:spMkLst>
        </pc:spChg>
        <pc:spChg chg="add mod">
          <ac:chgData name="KIEU KHANH" userId="4f27fb97d2098028" providerId="LiveId" clId="{30D7B761-BB36-4CDC-B726-BBD41C7EB052}" dt="2020-12-06T06:12:19.055" v="2623" actId="1076"/>
          <ac:spMkLst>
            <pc:docMk/>
            <pc:sldMk cId="1910821980" sldId="330"/>
            <ac:spMk id="11" creationId="{3AD0D5A3-FA91-4E65-8C23-010C7AC98E43}"/>
          </ac:spMkLst>
        </pc:spChg>
        <pc:spChg chg="del mod">
          <ac:chgData name="KIEU KHANH" userId="4f27fb97d2098028" providerId="LiveId" clId="{30D7B761-BB36-4CDC-B726-BBD41C7EB052}" dt="2020-12-06T06:12:23.445" v="2625" actId="478"/>
          <ac:spMkLst>
            <pc:docMk/>
            <pc:sldMk cId="1910821980" sldId="330"/>
            <ac:spMk id="12" creationId="{174D48B6-48FE-4F1F-8EC7-3CAFF9E23591}"/>
          </ac:spMkLst>
        </pc:spChg>
        <pc:spChg chg="add del mod">
          <ac:chgData name="KIEU KHANH" userId="4f27fb97d2098028" providerId="LiveId" clId="{30D7B761-BB36-4CDC-B726-BBD41C7EB052}" dt="2020-12-06T06:13:44.580" v="2642" actId="478"/>
          <ac:spMkLst>
            <pc:docMk/>
            <pc:sldMk cId="1910821980" sldId="330"/>
            <ac:spMk id="13" creationId="{0F8DC0CF-B88A-430E-8368-76137B28A489}"/>
          </ac:spMkLst>
        </pc:spChg>
        <pc:spChg chg="add mod ord">
          <ac:chgData name="KIEU KHANH" userId="4f27fb97d2098028" providerId="LiveId" clId="{30D7B761-BB36-4CDC-B726-BBD41C7EB052}" dt="2020-12-06T06:13:47.606" v="2643" actId="1076"/>
          <ac:spMkLst>
            <pc:docMk/>
            <pc:sldMk cId="1910821980" sldId="330"/>
            <ac:spMk id="14" creationId="{7DFD787D-6CB4-4681-A3B0-67243873D973}"/>
          </ac:spMkLst>
        </pc:spChg>
        <pc:spChg chg="add mod">
          <ac:chgData name="KIEU KHANH" userId="4f27fb97d2098028" providerId="LiveId" clId="{30D7B761-BB36-4CDC-B726-BBD41C7EB052}" dt="2020-12-06T06:14:17.497" v="2678" actId="20577"/>
          <ac:spMkLst>
            <pc:docMk/>
            <pc:sldMk cId="1910821980" sldId="330"/>
            <ac:spMk id="15" creationId="{B6729F25-045E-4C1B-95E7-7DB531F7CC03}"/>
          </ac:spMkLst>
        </pc:spChg>
        <pc:spChg chg="add mod">
          <ac:chgData name="KIEU KHANH" userId="4f27fb97d2098028" providerId="LiveId" clId="{30D7B761-BB36-4CDC-B726-BBD41C7EB052}" dt="2020-12-06T06:31:31.626" v="3355" actId="20577"/>
          <ac:spMkLst>
            <pc:docMk/>
            <pc:sldMk cId="1910821980" sldId="330"/>
            <ac:spMk id="24" creationId="{9757CBDD-3AC1-463A-9259-380A7006F725}"/>
          </ac:spMkLst>
        </pc:spChg>
        <pc:picChg chg="del">
          <ac:chgData name="KIEU KHANH" userId="4f27fb97d2098028" providerId="LiveId" clId="{30D7B761-BB36-4CDC-B726-BBD41C7EB052}" dt="2020-12-06T06:08:23.570" v="2601" actId="478"/>
          <ac:picMkLst>
            <pc:docMk/>
            <pc:sldMk cId="1910821980" sldId="330"/>
            <ac:picMk id="8" creationId="{DCD7D55F-D515-41E8-859A-646B21414192}"/>
          </ac:picMkLst>
        </pc:picChg>
        <pc:picChg chg="del mod">
          <ac:chgData name="KIEU KHANH" userId="4f27fb97d2098028" providerId="LiveId" clId="{30D7B761-BB36-4CDC-B726-BBD41C7EB052}" dt="2020-12-06T06:08:25.311" v="2603" actId="478"/>
          <ac:picMkLst>
            <pc:docMk/>
            <pc:sldMk cId="1910821980" sldId="330"/>
            <ac:picMk id="9" creationId="{6BB8398A-228D-47D0-AF80-06CC3A80081D}"/>
          </ac:picMkLst>
        </pc:picChg>
        <pc:picChg chg="add del mod">
          <ac:chgData name="KIEU KHANH" userId="4f27fb97d2098028" providerId="LiveId" clId="{30D7B761-BB36-4CDC-B726-BBD41C7EB052}" dt="2020-12-06T06:17:08.448" v="2693" actId="478"/>
          <ac:picMkLst>
            <pc:docMk/>
            <pc:sldMk cId="1910821980" sldId="330"/>
            <ac:picMk id="16" creationId="{7A2A0B02-0F9B-4108-AC2D-FE8A33D05DFB}"/>
          </ac:picMkLst>
        </pc:picChg>
        <pc:picChg chg="add del mod">
          <ac:chgData name="KIEU KHANH" userId="4f27fb97d2098028" providerId="LiveId" clId="{30D7B761-BB36-4CDC-B726-BBD41C7EB052}" dt="2020-12-06T06:17:14.605" v="2694" actId="478"/>
          <ac:picMkLst>
            <pc:docMk/>
            <pc:sldMk cId="1910821980" sldId="330"/>
            <ac:picMk id="17" creationId="{9E8E1270-1294-4B59-B7E0-3DFE26DE1039}"/>
          </ac:picMkLst>
        </pc:picChg>
        <pc:picChg chg="add mod">
          <ac:chgData name="KIEU KHANH" userId="4f27fb97d2098028" providerId="LiveId" clId="{30D7B761-BB36-4CDC-B726-BBD41C7EB052}" dt="2020-12-06T06:25:13.780" v="2704" actId="14100"/>
          <ac:picMkLst>
            <pc:docMk/>
            <pc:sldMk cId="1910821980" sldId="330"/>
            <ac:picMk id="18" creationId="{0656A014-D6C3-4397-8564-68E756223231}"/>
          </ac:picMkLst>
        </pc:picChg>
        <pc:picChg chg="add mod">
          <ac:chgData name="KIEU KHANH" userId="4f27fb97d2098028" providerId="LiveId" clId="{30D7B761-BB36-4CDC-B726-BBD41C7EB052}" dt="2020-12-06T06:26:14.897" v="2714" actId="1076"/>
          <ac:picMkLst>
            <pc:docMk/>
            <pc:sldMk cId="1910821980" sldId="330"/>
            <ac:picMk id="19" creationId="{B2B631A4-4585-4B3E-893E-C26B9A751E5E}"/>
          </ac:picMkLst>
        </pc:picChg>
        <pc:picChg chg="add mod">
          <ac:chgData name="KIEU KHANH" userId="4f27fb97d2098028" providerId="LiveId" clId="{30D7B761-BB36-4CDC-B726-BBD41C7EB052}" dt="2020-12-06T06:25:52.205" v="2710" actId="1076"/>
          <ac:picMkLst>
            <pc:docMk/>
            <pc:sldMk cId="1910821980" sldId="330"/>
            <ac:picMk id="20" creationId="{D68A9028-17D3-4D7C-800F-74A1951DE345}"/>
          </ac:picMkLst>
        </pc:picChg>
        <pc:picChg chg="add mod">
          <ac:chgData name="KIEU KHANH" userId="4f27fb97d2098028" providerId="LiveId" clId="{30D7B761-BB36-4CDC-B726-BBD41C7EB052}" dt="2020-12-06T06:26:12.225" v="2713" actId="1076"/>
          <ac:picMkLst>
            <pc:docMk/>
            <pc:sldMk cId="1910821980" sldId="330"/>
            <ac:picMk id="21" creationId="{3A4BB3A3-5184-4242-9DCC-3B2F0288B1FD}"/>
          </ac:picMkLst>
        </pc:picChg>
        <pc:picChg chg="add del">
          <ac:chgData name="KIEU KHANH" userId="4f27fb97d2098028" providerId="LiveId" clId="{30D7B761-BB36-4CDC-B726-BBD41C7EB052}" dt="2020-12-06T06:26:22.610" v="2716" actId="478"/>
          <ac:picMkLst>
            <pc:docMk/>
            <pc:sldMk cId="1910821980" sldId="330"/>
            <ac:picMk id="22" creationId="{403821D5-C337-4549-8330-043C18994900}"/>
          </ac:picMkLst>
        </pc:picChg>
        <pc:picChg chg="add del">
          <ac:chgData name="KIEU KHANH" userId="4f27fb97d2098028" providerId="LiveId" clId="{30D7B761-BB36-4CDC-B726-BBD41C7EB052}" dt="2020-12-06T06:26:29.786" v="2718" actId="478"/>
          <ac:picMkLst>
            <pc:docMk/>
            <pc:sldMk cId="1910821980" sldId="330"/>
            <ac:picMk id="23" creationId="{4A09CDF7-2C1A-4E86-ADF8-72E2D712694C}"/>
          </ac:picMkLst>
        </pc:picChg>
      </pc:sldChg>
      <pc:sldChg chg="addSp modSp add mod modTransition">
        <pc:chgData name="KIEU KHANH" userId="4f27fb97d2098028" providerId="LiveId" clId="{30D7B761-BB36-4CDC-B726-BBD41C7EB052}" dt="2020-12-06T07:11:33.052" v="4756"/>
        <pc:sldMkLst>
          <pc:docMk/>
          <pc:sldMk cId="12441384" sldId="331"/>
        </pc:sldMkLst>
        <pc:picChg chg="add mod">
          <ac:chgData name="KIEU KHANH" userId="4f27fb97d2098028" providerId="LiveId" clId="{30D7B761-BB36-4CDC-B726-BBD41C7EB052}" dt="2020-12-06T06:37:24.305" v="3506" actId="14100"/>
          <ac:picMkLst>
            <pc:docMk/>
            <pc:sldMk cId="12441384" sldId="331"/>
            <ac:picMk id="4" creationId="{30E32F44-C72E-4B3B-8EB8-83DDE8B6FC41}"/>
          </ac:picMkLst>
        </pc:picChg>
        <pc:picChg chg="add mod">
          <ac:chgData name="KIEU KHANH" userId="4f27fb97d2098028" providerId="LiveId" clId="{30D7B761-BB36-4CDC-B726-BBD41C7EB052}" dt="2020-12-06T06:38:34.439" v="3518" actId="14100"/>
          <ac:picMkLst>
            <pc:docMk/>
            <pc:sldMk cId="12441384" sldId="331"/>
            <ac:picMk id="5" creationId="{40044A42-CF76-4ECC-AF8D-646742E202B9}"/>
          </ac:picMkLst>
        </pc:picChg>
        <pc:picChg chg="add mod">
          <ac:chgData name="KIEU KHANH" userId="4f27fb97d2098028" providerId="LiveId" clId="{30D7B761-BB36-4CDC-B726-BBD41C7EB052}" dt="2020-12-06T06:37:37.392" v="3511" actId="1076"/>
          <ac:picMkLst>
            <pc:docMk/>
            <pc:sldMk cId="12441384" sldId="331"/>
            <ac:picMk id="6" creationId="{79D17F9F-A348-422E-93CE-8E0379BA7AEA}"/>
          </ac:picMkLst>
        </pc:picChg>
        <pc:picChg chg="add mod">
          <ac:chgData name="KIEU KHANH" userId="4f27fb97d2098028" providerId="LiveId" clId="{30D7B761-BB36-4CDC-B726-BBD41C7EB052}" dt="2020-12-06T06:38:38.067" v="3520" actId="14100"/>
          <ac:picMkLst>
            <pc:docMk/>
            <pc:sldMk cId="12441384" sldId="331"/>
            <ac:picMk id="7" creationId="{3785724A-871C-45B5-BA76-70D0004E6276}"/>
          </ac:picMkLst>
        </pc:picChg>
      </pc:sldChg>
      <pc:sldChg chg="addSp delSp modSp add mod modTransition">
        <pc:chgData name="KIEU KHANH" userId="4f27fb97d2098028" providerId="LiveId" clId="{30D7B761-BB36-4CDC-B726-BBD41C7EB052}" dt="2020-12-06T07:11:35.892" v="4757"/>
        <pc:sldMkLst>
          <pc:docMk/>
          <pc:sldMk cId="3914575711" sldId="332"/>
        </pc:sldMkLst>
        <pc:picChg chg="del">
          <ac:chgData name="KIEU KHANH" userId="4f27fb97d2098028" providerId="LiveId" clId="{30D7B761-BB36-4CDC-B726-BBD41C7EB052}" dt="2020-12-06T06:38:43.855" v="3521" actId="478"/>
          <ac:picMkLst>
            <pc:docMk/>
            <pc:sldMk cId="3914575711" sldId="332"/>
            <ac:picMk id="4" creationId="{30E32F44-C72E-4B3B-8EB8-83DDE8B6FC41}"/>
          </ac:picMkLst>
        </pc:picChg>
        <pc:picChg chg="add mod">
          <ac:chgData name="KIEU KHANH" userId="4f27fb97d2098028" providerId="LiveId" clId="{30D7B761-BB36-4CDC-B726-BBD41C7EB052}" dt="2020-12-06T06:40:32.449" v="3546" actId="14100"/>
          <ac:picMkLst>
            <pc:docMk/>
            <pc:sldMk cId="3914575711" sldId="332"/>
            <ac:picMk id="5" creationId="{61D7941D-E1C4-47ED-A1C2-342AE730C12F}"/>
          </ac:picMkLst>
        </pc:picChg>
        <pc:picChg chg="add mod">
          <ac:chgData name="KIEU KHANH" userId="4f27fb97d2098028" providerId="LiveId" clId="{30D7B761-BB36-4CDC-B726-BBD41C7EB052}" dt="2020-12-06T06:40:37.064" v="3548" actId="14100"/>
          <ac:picMkLst>
            <pc:docMk/>
            <pc:sldMk cId="3914575711" sldId="332"/>
            <ac:picMk id="6" creationId="{511F4C19-3C57-42A5-BCFC-D2D3292D9119}"/>
          </ac:picMkLst>
        </pc:picChg>
        <pc:picChg chg="add mod">
          <ac:chgData name="KIEU KHANH" userId="4f27fb97d2098028" providerId="LiveId" clId="{30D7B761-BB36-4CDC-B726-BBD41C7EB052}" dt="2020-12-06T06:40:40.795" v="3549" actId="1076"/>
          <ac:picMkLst>
            <pc:docMk/>
            <pc:sldMk cId="3914575711" sldId="332"/>
            <ac:picMk id="7" creationId="{F058C4D8-B1BF-457D-A49F-A75AF458F11C}"/>
          </ac:picMkLst>
        </pc:picChg>
      </pc:sldChg>
      <pc:sldChg chg="addSp delSp modSp add mod modTransition">
        <pc:chgData name="KIEU KHANH" userId="4f27fb97d2098028" providerId="LiveId" clId="{30D7B761-BB36-4CDC-B726-BBD41C7EB052}" dt="2020-12-06T07:11:51.322" v="4760"/>
        <pc:sldMkLst>
          <pc:docMk/>
          <pc:sldMk cId="2856202937" sldId="333"/>
        </pc:sldMkLst>
        <pc:spChg chg="mod">
          <ac:chgData name="KIEU KHANH" userId="4f27fb97d2098028" providerId="LiveId" clId="{30D7B761-BB36-4CDC-B726-BBD41C7EB052}" dt="2020-12-06T06:33:30.020" v="3415" actId="20577"/>
          <ac:spMkLst>
            <pc:docMk/>
            <pc:sldMk cId="2856202937" sldId="333"/>
            <ac:spMk id="2" creationId="{E3EB474D-2F3F-4F7A-89AD-6043B947596A}"/>
          </ac:spMkLst>
        </pc:spChg>
        <pc:spChg chg="add del">
          <ac:chgData name="KIEU KHANH" userId="4f27fb97d2098028" providerId="LiveId" clId="{30D7B761-BB36-4CDC-B726-BBD41C7EB052}" dt="2020-12-06T06:47:26.105" v="3572" actId="478"/>
          <ac:spMkLst>
            <pc:docMk/>
            <pc:sldMk cId="2856202937" sldId="333"/>
            <ac:spMk id="3" creationId="{C4570FE6-D350-48D1-9C8F-20DFCDF70B3F}"/>
          </ac:spMkLst>
        </pc:spChg>
        <pc:spChg chg="del">
          <ac:chgData name="KIEU KHANH" userId="4f27fb97d2098028" providerId="LiveId" clId="{30D7B761-BB36-4CDC-B726-BBD41C7EB052}" dt="2020-12-06T06:47:27.816" v="3573" actId="478"/>
          <ac:spMkLst>
            <pc:docMk/>
            <pc:sldMk cId="2856202937" sldId="333"/>
            <ac:spMk id="9" creationId="{36C9B008-5439-4C2F-9924-CAE53BDC7CA2}"/>
          </ac:spMkLst>
        </pc:spChg>
        <pc:spChg chg="add mod">
          <ac:chgData name="KIEU KHANH" userId="4f27fb97d2098028" providerId="LiveId" clId="{30D7B761-BB36-4CDC-B726-BBD41C7EB052}" dt="2020-12-06T06:49:53.636" v="3905" actId="20577"/>
          <ac:spMkLst>
            <pc:docMk/>
            <pc:sldMk cId="2856202937" sldId="333"/>
            <ac:spMk id="11" creationId="{1D66DB02-2774-439F-AC14-1B5D81497E0B}"/>
          </ac:spMkLst>
        </pc:spChg>
        <pc:picChg chg="del">
          <ac:chgData name="KIEU KHANH" userId="4f27fb97d2098028" providerId="LiveId" clId="{30D7B761-BB36-4CDC-B726-BBD41C7EB052}" dt="2020-12-06T06:46:15.650" v="3563" actId="478"/>
          <ac:picMkLst>
            <pc:docMk/>
            <pc:sldMk cId="2856202937" sldId="333"/>
            <ac:picMk id="7" creationId="{B7A0C8F7-5742-42E5-827F-19281A6FB483}"/>
          </ac:picMkLst>
        </pc:picChg>
        <pc:picChg chg="add del mod">
          <ac:chgData name="KIEU KHANH" userId="4f27fb97d2098028" providerId="LiveId" clId="{30D7B761-BB36-4CDC-B726-BBD41C7EB052}" dt="2020-12-06T06:46:58.396" v="3566" actId="478"/>
          <ac:picMkLst>
            <pc:docMk/>
            <pc:sldMk cId="2856202937" sldId="333"/>
            <ac:picMk id="8" creationId="{C471633D-5110-4633-802C-830C67213199}"/>
          </ac:picMkLst>
        </pc:picChg>
        <pc:picChg chg="add mod">
          <ac:chgData name="KIEU KHANH" userId="4f27fb97d2098028" providerId="LiveId" clId="{30D7B761-BB36-4CDC-B726-BBD41C7EB052}" dt="2020-12-06T06:47:08.580" v="3570" actId="14100"/>
          <ac:picMkLst>
            <pc:docMk/>
            <pc:sldMk cId="2856202937" sldId="333"/>
            <ac:picMk id="10" creationId="{DBFB9B07-29F9-4E2D-B7EF-54323EEFD06D}"/>
          </ac:picMkLst>
        </pc:picChg>
      </pc:sldChg>
      <pc:sldChg chg="addSp delSp modSp add mod modTransition">
        <pc:chgData name="KIEU KHANH" userId="4f27fb97d2098028" providerId="LiveId" clId="{30D7B761-BB36-4CDC-B726-BBD41C7EB052}" dt="2020-12-06T07:11:45.873" v="4759"/>
        <pc:sldMkLst>
          <pc:docMk/>
          <pc:sldMk cId="2001054195" sldId="334"/>
        </pc:sldMkLst>
        <pc:spChg chg="add mod">
          <ac:chgData name="KIEU KHANH" userId="4f27fb97d2098028" providerId="LiveId" clId="{30D7B761-BB36-4CDC-B726-BBD41C7EB052}" dt="2020-12-06T07:09:17.420" v="4746" actId="20577"/>
          <ac:spMkLst>
            <pc:docMk/>
            <pc:sldMk cId="2001054195" sldId="334"/>
            <ac:spMk id="11" creationId="{71A5BCEE-B969-428C-A914-064046860DD5}"/>
          </ac:spMkLst>
        </pc:spChg>
        <pc:picChg chg="add mod">
          <ac:chgData name="KIEU KHANH" userId="4f27fb97d2098028" providerId="LiveId" clId="{30D7B761-BB36-4CDC-B726-BBD41C7EB052}" dt="2020-12-06T07:06:28.331" v="4365" actId="14100"/>
          <ac:picMkLst>
            <pc:docMk/>
            <pc:sldMk cId="2001054195" sldId="334"/>
            <ac:picMk id="7" creationId="{1223B916-C24B-4AA6-AA47-F83901A7AA37}"/>
          </ac:picMkLst>
        </pc:picChg>
        <pc:picChg chg="del">
          <ac:chgData name="KIEU KHANH" userId="4f27fb97d2098028" providerId="LiveId" clId="{30D7B761-BB36-4CDC-B726-BBD41C7EB052}" dt="2020-12-06T07:06:12.673" v="4359" actId="478"/>
          <ac:picMkLst>
            <pc:docMk/>
            <pc:sldMk cId="2001054195" sldId="334"/>
            <ac:picMk id="8" creationId="{9E163D06-7428-40AD-BE52-887242727DA1}"/>
          </ac:picMkLst>
        </pc:picChg>
        <pc:picChg chg="add del">
          <ac:chgData name="KIEU KHANH" userId="4f27fb97d2098028" providerId="LiveId" clId="{30D7B761-BB36-4CDC-B726-BBD41C7EB052}" dt="2020-12-06T07:06:38.481" v="4367" actId="478"/>
          <ac:picMkLst>
            <pc:docMk/>
            <pc:sldMk cId="2001054195" sldId="334"/>
            <ac:picMk id="9" creationId="{270C4278-06B6-4C17-8A58-444E5E93E189}"/>
          </ac:picMkLst>
        </pc:picChg>
        <pc:picChg chg="del">
          <ac:chgData name="KIEU KHANH" userId="4f27fb97d2098028" providerId="LiveId" clId="{30D7B761-BB36-4CDC-B726-BBD41C7EB052}" dt="2020-12-06T07:06:17.755" v="4360" actId="478"/>
          <ac:picMkLst>
            <pc:docMk/>
            <pc:sldMk cId="2001054195" sldId="334"/>
            <ac:picMk id="10" creationId="{0D5034CF-4F4C-4525-B4D5-32FFD97FCD5F}"/>
          </ac:picMkLst>
        </pc:picChg>
      </pc:sldChg>
    </pc:docChg>
  </pc:docChgLst>
  <pc:docChgLst>
    <pc:chgData name="KIEU KHANH" userId="4f27fb97d2098028" providerId="LiveId" clId="{B6409E48-3585-4D2D-B6F6-7708A0A785FE}"/>
    <pc:docChg chg="undo redo custSel mod addSld delSld modSld sldOrd">
      <pc:chgData name="KIEU KHANH" userId="4f27fb97d2098028" providerId="LiveId" clId="{B6409E48-3585-4D2D-B6F6-7708A0A785FE}" dt="2020-10-05T06:06:04.368" v="5701" actId="478"/>
      <pc:docMkLst>
        <pc:docMk/>
      </pc:docMkLst>
      <pc:sldChg chg="delSp modSp mod ord modTransition">
        <pc:chgData name="KIEU KHANH" userId="4f27fb97d2098028" providerId="LiveId" clId="{B6409E48-3585-4D2D-B6F6-7708A0A785FE}" dt="2020-10-05T04:48:37.631" v="3981"/>
        <pc:sldMkLst>
          <pc:docMk/>
          <pc:sldMk cId="756945547" sldId="277"/>
        </pc:sldMkLst>
        <pc:spChg chg="mod">
          <ac:chgData name="KIEU KHANH" userId="4f27fb97d2098028" providerId="LiveId" clId="{B6409E48-3585-4D2D-B6F6-7708A0A785FE}" dt="2020-10-04T23:45:55.175" v="674" actId="1076"/>
          <ac:spMkLst>
            <pc:docMk/>
            <pc:sldMk cId="756945547" sldId="277"/>
            <ac:spMk id="2" creationId="{9B25E681-9DF4-45C4-9BA6-3745CE49052E}"/>
          </ac:spMkLst>
        </pc:spChg>
        <pc:spChg chg="mod">
          <ac:chgData name="KIEU KHANH" userId="4f27fb97d2098028" providerId="LiveId" clId="{B6409E48-3585-4D2D-B6F6-7708A0A785FE}" dt="2020-10-04T23:44:58.559" v="628" actId="20577"/>
          <ac:spMkLst>
            <pc:docMk/>
            <pc:sldMk cId="756945547" sldId="277"/>
            <ac:spMk id="13" creationId="{6A07518E-A7DF-4E84-8A2D-32782BE667EE}"/>
          </ac:spMkLst>
        </pc:spChg>
        <pc:spChg chg="del">
          <ac:chgData name="KIEU KHANH" userId="4f27fb97d2098028" providerId="LiveId" clId="{B6409E48-3585-4D2D-B6F6-7708A0A785FE}" dt="2020-10-04T23:47:19.594" v="743" actId="478"/>
          <ac:spMkLst>
            <pc:docMk/>
            <pc:sldMk cId="756945547" sldId="277"/>
            <ac:spMk id="21" creationId="{B923076C-4C44-404D-947F-FDD5087AC5E3}"/>
          </ac:spMkLst>
        </pc:spChg>
        <pc:spChg chg="mod">
          <ac:chgData name="KIEU KHANH" userId="4f27fb97d2098028" providerId="LiveId" clId="{B6409E48-3585-4D2D-B6F6-7708A0A785FE}" dt="2020-10-04T23:46:13.578" v="677" actId="255"/>
          <ac:spMkLst>
            <pc:docMk/>
            <pc:sldMk cId="756945547" sldId="277"/>
            <ac:spMk id="22" creationId="{A8F9EE3C-EF80-4724-9799-42E08C64A303}"/>
          </ac:spMkLst>
        </pc:spChg>
        <pc:spChg chg="mod">
          <ac:chgData name="KIEU KHANH" userId="4f27fb97d2098028" providerId="LiveId" clId="{B6409E48-3585-4D2D-B6F6-7708A0A785FE}" dt="2020-10-04T23:46:19.740" v="678" actId="255"/>
          <ac:spMkLst>
            <pc:docMk/>
            <pc:sldMk cId="756945547" sldId="277"/>
            <ac:spMk id="23" creationId="{1F84FD10-3A13-4D1E-974C-9C8E1E996708}"/>
          </ac:spMkLst>
        </pc:spChg>
        <pc:spChg chg="mod">
          <ac:chgData name="KIEU KHANH" userId="4f27fb97d2098028" providerId="LiveId" clId="{B6409E48-3585-4D2D-B6F6-7708A0A785FE}" dt="2020-10-04T23:46:54.592" v="709" actId="255"/>
          <ac:spMkLst>
            <pc:docMk/>
            <pc:sldMk cId="756945547" sldId="277"/>
            <ac:spMk id="24" creationId="{9C3275FC-A0E2-4462-B62E-526CF975CD32}"/>
          </ac:spMkLst>
        </pc:spChg>
        <pc:spChg chg="mod">
          <ac:chgData name="KIEU KHANH" userId="4f27fb97d2098028" providerId="LiveId" clId="{B6409E48-3585-4D2D-B6F6-7708A0A785FE}" dt="2020-10-04T23:47:28.475" v="749" actId="20577"/>
          <ac:spMkLst>
            <pc:docMk/>
            <pc:sldMk cId="756945547" sldId="277"/>
            <ac:spMk id="25" creationId="{2385D78C-C0BA-4D3C-BC91-F2D9E3A47C7D}"/>
          </ac:spMkLst>
        </pc:spChg>
        <pc:spChg chg="del">
          <ac:chgData name="KIEU KHANH" userId="4f27fb97d2098028" providerId="LiveId" clId="{B6409E48-3585-4D2D-B6F6-7708A0A785FE}" dt="2020-10-04T23:47:32.084" v="750" actId="478"/>
          <ac:spMkLst>
            <pc:docMk/>
            <pc:sldMk cId="756945547" sldId="277"/>
            <ac:spMk id="26" creationId="{F1FE223A-20B8-480F-8366-49FC612517D0}"/>
          </ac:spMkLst>
        </pc:spChg>
      </pc:sldChg>
      <pc:sldChg chg="del">
        <pc:chgData name="KIEU KHANH" userId="4f27fb97d2098028" providerId="LiveId" clId="{B6409E48-3585-4D2D-B6F6-7708A0A785FE}" dt="2020-10-04T23:47:52.216" v="751" actId="2696"/>
        <pc:sldMkLst>
          <pc:docMk/>
          <pc:sldMk cId="2557925436" sldId="278"/>
        </pc:sldMkLst>
      </pc:sldChg>
      <pc:sldChg chg="addSp delSp modSp mod modTransition">
        <pc:chgData name="KIEU KHANH" userId="4f27fb97d2098028" providerId="LiveId" clId="{B6409E48-3585-4D2D-B6F6-7708A0A785FE}" dt="2020-10-05T04:48:33.720" v="3980"/>
        <pc:sldMkLst>
          <pc:docMk/>
          <pc:sldMk cId="3923571813" sldId="279"/>
        </pc:sldMkLst>
        <pc:spChg chg="add del mod">
          <ac:chgData name="KIEU KHANH" userId="4f27fb97d2098028" providerId="LiveId" clId="{B6409E48-3585-4D2D-B6F6-7708A0A785FE}" dt="2020-10-05T01:14:25.523" v="1002" actId="478"/>
          <ac:spMkLst>
            <pc:docMk/>
            <pc:sldMk cId="3923571813" sldId="279"/>
            <ac:spMk id="3" creationId="{C627E6E4-781A-487A-A6B1-5298A69FBFFA}"/>
          </ac:spMkLst>
        </pc:spChg>
        <pc:spChg chg="del">
          <ac:chgData name="KIEU KHANH" userId="4f27fb97d2098028" providerId="LiveId" clId="{B6409E48-3585-4D2D-B6F6-7708A0A785FE}" dt="2020-10-05T01:13:56.427" v="999" actId="478"/>
          <ac:spMkLst>
            <pc:docMk/>
            <pc:sldMk cId="3923571813" sldId="279"/>
            <ac:spMk id="6" creationId="{CB59C861-F374-49A1-89A7-D2E6D0C7A8F6}"/>
          </ac:spMkLst>
        </pc:spChg>
        <pc:spChg chg="add del mod">
          <ac:chgData name="KIEU KHANH" userId="4f27fb97d2098028" providerId="LiveId" clId="{B6409E48-3585-4D2D-B6F6-7708A0A785FE}" dt="2020-10-05T01:32:51.880" v="1408" actId="22"/>
          <ac:spMkLst>
            <pc:docMk/>
            <pc:sldMk cId="3923571813" sldId="279"/>
            <ac:spMk id="10" creationId="{1661C724-B7B5-4B20-9E37-210EEF0AC45A}"/>
          </ac:spMkLst>
        </pc:spChg>
        <pc:spChg chg="add del mod">
          <ac:chgData name="KIEU KHANH" userId="4f27fb97d2098028" providerId="LiveId" clId="{B6409E48-3585-4D2D-B6F6-7708A0A785FE}" dt="2020-10-05T01:32:52.699" v="1409" actId="1076"/>
          <ac:spMkLst>
            <pc:docMk/>
            <pc:sldMk cId="3923571813" sldId="279"/>
            <ac:spMk id="11" creationId="{19C189F7-4794-49F8-BDED-911B2C5DD568}"/>
          </ac:spMkLst>
        </pc:spChg>
        <pc:spChg chg="add mod">
          <ac:chgData name="KIEU KHANH" userId="4f27fb97d2098028" providerId="LiveId" clId="{B6409E48-3585-4D2D-B6F6-7708A0A785FE}" dt="2020-10-05T01:33:11.562" v="1415" actId="1076"/>
          <ac:spMkLst>
            <pc:docMk/>
            <pc:sldMk cId="3923571813" sldId="279"/>
            <ac:spMk id="12" creationId="{DDB80BC4-0E02-436A-B03D-0C95667FEFC1}"/>
          </ac:spMkLst>
        </pc:spChg>
        <pc:spChg chg="mod">
          <ac:chgData name="KIEU KHANH" userId="4f27fb97d2098028" providerId="LiveId" clId="{B6409E48-3585-4D2D-B6F6-7708A0A785FE}" dt="2020-10-04T23:36:26.083" v="164" actId="20577"/>
          <ac:spMkLst>
            <pc:docMk/>
            <pc:sldMk cId="3923571813" sldId="279"/>
            <ac:spMk id="49" creationId="{3626B79A-C8FF-4CAB-9008-C8B6A177C3D6}"/>
          </ac:spMkLst>
        </pc:spChg>
        <pc:spChg chg="mod">
          <ac:chgData name="KIEU KHANH" userId="4f27fb97d2098028" providerId="LiveId" clId="{B6409E48-3585-4D2D-B6F6-7708A0A785FE}" dt="2020-10-04T23:21:53.281" v="108" actId="14100"/>
          <ac:spMkLst>
            <pc:docMk/>
            <pc:sldMk cId="3923571813" sldId="279"/>
            <ac:spMk id="50" creationId="{AE4B62A7-BEF7-4B0F-AD2E-884303F981BA}"/>
          </ac:spMkLst>
        </pc:spChg>
        <pc:spChg chg="mod">
          <ac:chgData name="KIEU KHANH" userId="4f27fb97d2098028" providerId="LiveId" clId="{B6409E48-3585-4D2D-B6F6-7708A0A785FE}" dt="2020-10-04T23:21:59.949" v="115" actId="20577"/>
          <ac:spMkLst>
            <pc:docMk/>
            <pc:sldMk cId="3923571813" sldId="279"/>
            <ac:spMk id="51" creationId="{DD6D830F-12E2-43F4-AFD6-545FBC511D83}"/>
          </ac:spMkLst>
        </pc:spChg>
        <pc:spChg chg="mod">
          <ac:chgData name="KIEU KHANH" userId="4f27fb97d2098028" providerId="LiveId" clId="{B6409E48-3585-4D2D-B6F6-7708A0A785FE}" dt="2020-10-05T01:32:49.144" v="1405" actId="20577"/>
          <ac:spMkLst>
            <pc:docMk/>
            <pc:sldMk cId="3923571813" sldId="279"/>
            <ac:spMk id="53" creationId="{CEC7B841-8F32-43B2-A585-635F99DE4FC2}"/>
          </ac:spMkLst>
        </pc:spChg>
        <pc:picChg chg="add del mod ord">
          <ac:chgData name="KIEU KHANH" userId="4f27fb97d2098028" providerId="LiveId" clId="{B6409E48-3585-4D2D-B6F6-7708A0A785FE}" dt="2020-10-05T01:16:28.101" v="1013" actId="478"/>
          <ac:picMkLst>
            <pc:docMk/>
            <pc:sldMk cId="3923571813" sldId="279"/>
            <ac:picMk id="5" creationId="{87C4FAB5-6C80-42DD-A3A7-4576A41C0BCA}"/>
          </ac:picMkLst>
        </pc:picChg>
        <pc:picChg chg="add mod ord">
          <ac:chgData name="KIEU KHANH" userId="4f27fb97d2098028" providerId="LiveId" clId="{B6409E48-3585-4D2D-B6F6-7708A0A785FE}" dt="2020-10-05T01:19:22.597" v="1019" actId="167"/>
          <ac:picMkLst>
            <pc:docMk/>
            <pc:sldMk cId="3923571813" sldId="279"/>
            <ac:picMk id="8" creationId="{A51E1088-FF4F-4C94-8368-43B3F0BAE17C}"/>
          </ac:picMkLst>
        </pc:picChg>
      </pc:sldChg>
      <pc:sldChg chg="addSp modSp del mod">
        <pc:chgData name="KIEU KHANH" userId="4f27fb97d2098028" providerId="LiveId" clId="{B6409E48-3585-4D2D-B6F6-7708A0A785FE}" dt="2020-10-05T01:02:57.220" v="921" actId="2696"/>
        <pc:sldMkLst>
          <pc:docMk/>
          <pc:sldMk cId="1828343424" sldId="280"/>
        </pc:sldMkLst>
        <pc:spChg chg="mod">
          <ac:chgData name="KIEU KHANH" userId="4f27fb97d2098028" providerId="LiveId" clId="{B6409E48-3585-4D2D-B6F6-7708A0A785FE}" dt="2020-10-04T23:43:16.699" v="525" actId="20577"/>
          <ac:spMkLst>
            <pc:docMk/>
            <pc:sldMk cId="1828343424" sldId="280"/>
            <ac:spMk id="2" creationId="{05F2F92D-5E3F-48DD-8C02-C972A8708B7F}"/>
          </ac:spMkLst>
        </pc:spChg>
        <pc:spChg chg="mod">
          <ac:chgData name="KIEU KHANH" userId="4f27fb97d2098028" providerId="LiveId" clId="{B6409E48-3585-4D2D-B6F6-7708A0A785FE}" dt="2020-10-04T23:38:42.087" v="252" actId="1076"/>
          <ac:spMkLst>
            <pc:docMk/>
            <pc:sldMk cId="1828343424" sldId="280"/>
            <ac:spMk id="3" creationId="{09E4C399-69EB-4AB8-9664-F1ACA6A6831B}"/>
          </ac:spMkLst>
        </pc:spChg>
        <pc:spChg chg="mod">
          <ac:chgData name="KIEU KHANH" userId="4f27fb97d2098028" providerId="LiveId" clId="{B6409E48-3585-4D2D-B6F6-7708A0A785FE}" dt="2020-10-04T23:38:46.698" v="253" actId="1076"/>
          <ac:spMkLst>
            <pc:docMk/>
            <pc:sldMk cId="1828343424" sldId="280"/>
            <ac:spMk id="4" creationId="{4A1AD3CF-3133-4342-A8F9-D6D6FF9B22CA}"/>
          </ac:spMkLst>
        </pc:spChg>
        <pc:spChg chg="mod">
          <ac:chgData name="KIEU KHANH" userId="4f27fb97d2098028" providerId="LiveId" clId="{B6409E48-3585-4D2D-B6F6-7708A0A785FE}" dt="2020-10-04T23:38:52.277" v="254" actId="1076"/>
          <ac:spMkLst>
            <pc:docMk/>
            <pc:sldMk cId="1828343424" sldId="280"/>
            <ac:spMk id="5" creationId="{ED3B003B-46A6-4905-A935-EC7AEB47C841}"/>
          </ac:spMkLst>
        </pc:spChg>
        <pc:spChg chg="add mod">
          <ac:chgData name="KIEU KHANH" userId="4f27fb97d2098028" providerId="LiveId" clId="{B6409E48-3585-4D2D-B6F6-7708A0A785FE}" dt="2020-10-04T23:40:32.849" v="268" actId="207"/>
          <ac:spMkLst>
            <pc:docMk/>
            <pc:sldMk cId="1828343424" sldId="280"/>
            <ac:spMk id="6" creationId="{6F3C2ED7-44DF-4CE7-9B46-F6A922288DDF}"/>
          </ac:spMkLst>
        </pc:spChg>
        <pc:spChg chg="add mod">
          <ac:chgData name="KIEU KHANH" userId="4f27fb97d2098028" providerId="LiveId" clId="{B6409E48-3585-4D2D-B6F6-7708A0A785FE}" dt="2020-10-04T23:40:55.480" v="288" actId="20577"/>
          <ac:spMkLst>
            <pc:docMk/>
            <pc:sldMk cId="1828343424" sldId="280"/>
            <ac:spMk id="7" creationId="{0BC7615E-3153-439B-89A7-5C0F3A49D663}"/>
          </ac:spMkLst>
        </pc:spChg>
        <pc:spChg chg="add mod">
          <ac:chgData name="KIEU KHANH" userId="4f27fb97d2098028" providerId="LiveId" clId="{B6409E48-3585-4D2D-B6F6-7708A0A785FE}" dt="2020-10-04T23:44:19.387" v="621" actId="1076"/>
          <ac:spMkLst>
            <pc:docMk/>
            <pc:sldMk cId="1828343424" sldId="280"/>
            <ac:spMk id="8" creationId="{0D55D8D3-F4DA-4A6B-9D2C-789ACDB066D8}"/>
          </ac:spMkLst>
        </pc:spChg>
        <pc:spChg chg="mod">
          <ac:chgData name="KIEU KHANH" userId="4f27fb97d2098028" providerId="LiveId" clId="{B6409E48-3585-4D2D-B6F6-7708A0A785FE}" dt="2020-10-04T23:38:57.609" v="255" actId="1076"/>
          <ac:spMkLst>
            <pc:docMk/>
            <pc:sldMk cId="1828343424" sldId="280"/>
            <ac:spMk id="9" creationId="{7B5EFF69-5E18-49FC-AD3B-08F33EC7D3A6}"/>
          </ac:spMkLst>
        </pc:spChg>
        <pc:spChg chg="mod">
          <ac:chgData name="KIEU KHANH" userId="4f27fb97d2098028" providerId="LiveId" clId="{B6409E48-3585-4D2D-B6F6-7708A0A785FE}" dt="2020-10-04T23:41:40.757" v="375" actId="20577"/>
          <ac:spMkLst>
            <pc:docMk/>
            <pc:sldMk cId="1828343424" sldId="280"/>
            <ac:spMk id="14" creationId="{5D7CDA1E-9E34-40EA-97F2-A7143F8F7D50}"/>
          </ac:spMkLst>
        </pc:spChg>
        <pc:spChg chg="mod">
          <ac:chgData name="KIEU KHANH" userId="4f27fb97d2098028" providerId="LiveId" clId="{B6409E48-3585-4D2D-B6F6-7708A0A785FE}" dt="2020-10-04T23:39:04.040" v="256" actId="1076"/>
          <ac:spMkLst>
            <pc:docMk/>
            <pc:sldMk cId="1828343424" sldId="280"/>
            <ac:spMk id="15" creationId="{6DFD1C30-6B63-4734-831C-1DC36A90BE8A}"/>
          </ac:spMkLst>
        </pc:spChg>
        <pc:spChg chg="mod">
          <ac:chgData name="KIEU KHANH" userId="4f27fb97d2098028" providerId="LiveId" clId="{B6409E48-3585-4D2D-B6F6-7708A0A785FE}" dt="2020-10-04T23:42:15.082" v="437" actId="1076"/>
          <ac:spMkLst>
            <pc:docMk/>
            <pc:sldMk cId="1828343424" sldId="280"/>
            <ac:spMk id="16" creationId="{200554CE-899C-486D-9EA2-3CA394DEF8C8}"/>
          </ac:spMkLst>
        </pc:spChg>
        <pc:spChg chg="mod">
          <ac:chgData name="KIEU KHANH" userId="4f27fb97d2098028" providerId="LiveId" clId="{B6409E48-3585-4D2D-B6F6-7708A0A785FE}" dt="2020-10-04T23:39:40.952" v="261" actId="1076"/>
          <ac:spMkLst>
            <pc:docMk/>
            <pc:sldMk cId="1828343424" sldId="280"/>
            <ac:spMk id="17" creationId="{5EB9CACC-F19C-4F3B-87F6-1FB5296E14B3}"/>
          </ac:spMkLst>
        </pc:spChg>
        <pc:spChg chg="mod">
          <ac:chgData name="KIEU KHANH" userId="4f27fb97d2098028" providerId="LiveId" clId="{B6409E48-3585-4D2D-B6F6-7708A0A785FE}" dt="2020-10-04T23:42:52.740" v="508" actId="1076"/>
          <ac:spMkLst>
            <pc:docMk/>
            <pc:sldMk cId="1828343424" sldId="280"/>
            <ac:spMk id="18" creationId="{90E8E9EB-179F-460D-B106-0A58568EB7C7}"/>
          </ac:spMkLst>
        </pc:spChg>
      </pc:sldChg>
      <pc:sldChg chg="addSp delSp modSp add del mod">
        <pc:chgData name="KIEU KHANH" userId="4f27fb97d2098028" providerId="LiveId" clId="{B6409E48-3585-4D2D-B6F6-7708A0A785FE}" dt="2020-10-05T01:33:18.221" v="1416" actId="2696"/>
        <pc:sldMkLst>
          <pc:docMk/>
          <pc:sldMk cId="2327584770" sldId="281"/>
        </pc:sldMkLst>
        <pc:spChg chg="mod">
          <ac:chgData name="KIEU KHANH" userId="4f27fb97d2098028" providerId="LiveId" clId="{B6409E48-3585-4D2D-B6F6-7708A0A785FE}" dt="2020-10-04T23:20:18.282" v="46" actId="20577"/>
          <ac:spMkLst>
            <pc:docMk/>
            <pc:sldMk cId="2327584770" sldId="281"/>
            <ac:spMk id="16" creationId="{5052CEEB-1510-4449-A435-7628D31D6F07}"/>
          </ac:spMkLst>
        </pc:spChg>
        <pc:spChg chg="add del mod">
          <ac:chgData name="KIEU KHANH" userId="4f27fb97d2098028" providerId="LiveId" clId="{B6409E48-3585-4D2D-B6F6-7708A0A785FE}" dt="2020-10-05T01:32:56.288" v="1411" actId="571"/>
          <ac:spMkLst>
            <pc:docMk/>
            <pc:sldMk cId="2327584770" sldId="281"/>
            <ac:spMk id="18" creationId="{46811824-8EAE-4791-A97F-127A1F72CDFA}"/>
          </ac:spMkLst>
        </pc:spChg>
      </pc:sldChg>
      <pc:sldChg chg="addSp delSp modSp mod modTransition">
        <pc:chgData name="KIEU KHANH" userId="4f27fb97d2098028" providerId="LiveId" clId="{B6409E48-3585-4D2D-B6F6-7708A0A785FE}" dt="2020-10-05T04:48:54.673" v="3984"/>
        <pc:sldMkLst>
          <pc:docMk/>
          <pc:sldMk cId="1046442024" sldId="282"/>
        </pc:sldMkLst>
        <pc:spChg chg="mod">
          <ac:chgData name="KIEU KHANH" userId="4f27fb97d2098028" providerId="LiveId" clId="{B6409E48-3585-4D2D-B6F6-7708A0A785FE}" dt="2020-10-05T00:55:49.317" v="782" actId="20577"/>
          <ac:spMkLst>
            <pc:docMk/>
            <pc:sldMk cId="1046442024" sldId="282"/>
            <ac:spMk id="2" creationId="{05F2F92D-5E3F-48DD-8C02-C972A8708B7F}"/>
          </ac:spMkLst>
        </pc:spChg>
        <pc:spChg chg="del">
          <ac:chgData name="KIEU KHANH" userId="4f27fb97d2098028" providerId="LiveId" clId="{B6409E48-3585-4D2D-B6F6-7708A0A785FE}" dt="2020-10-05T01:01:17.410" v="800" actId="478"/>
          <ac:spMkLst>
            <pc:docMk/>
            <pc:sldMk cId="1046442024" sldId="282"/>
            <ac:spMk id="6" creationId="{E6C2505C-80D2-4770-A25A-E26E11CA9760}"/>
          </ac:spMkLst>
        </pc:spChg>
        <pc:spChg chg="mod">
          <ac:chgData name="KIEU KHANH" userId="4f27fb97d2098028" providerId="LiveId" clId="{B6409E48-3585-4D2D-B6F6-7708A0A785FE}" dt="2020-10-05T01:35:33.103" v="1529" actId="20577"/>
          <ac:spMkLst>
            <pc:docMk/>
            <pc:sldMk cId="1046442024" sldId="282"/>
            <ac:spMk id="24" creationId="{6FEFD1A6-69FA-4C35-8A2F-6EB991B4E303}"/>
          </ac:spMkLst>
        </pc:spChg>
        <pc:spChg chg="mod">
          <ac:chgData name="KIEU KHANH" userId="4f27fb97d2098028" providerId="LiveId" clId="{B6409E48-3585-4D2D-B6F6-7708A0A785FE}" dt="2020-10-05T01:19:58.527" v="1053" actId="20577"/>
          <ac:spMkLst>
            <pc:docMk/>
            <pc:sldMk cId="1046442024" sldId="282"/>
            <ac:spMk id="29" creationId="{1651C769-D2B2-4C1C-960C-2E1FECF7CD05}"/>
          </ac:spMkLst>
        </pc:spChg>
        <pc:spChg chg="mod">
          <ac:chgData name="KIEU KHANH" userId="4f27fb97d2098028" providerId="LiveId" clId="{B6409E48-3585-4D2D-B6F6-7708A0A785FE}" dt="2020-10-05T01:26:02.320" v="1331" actId="20577"/>
          <ac:spMkLst>
            <pc:docMk/>
            <pc:sldMk cId="1046442024" sldId="282"/>
            <ac:spMk id="30" creationId="{5B24ABAA-04E0-448D-9703-28A6572A8C58}"/>
          </ac:spMkLst>
        </pc:spChg>
        <pc:spChg chg="mod">
          <ac:chgData name="KIEU KHANH" userId="4f27fb97d2098028" providerId="LiveId" clId="{B6409E48-3585-4D2D-B6F6-7708A0A785FE}" dt="2020-10-05T01:40:41.023" v="1885" actId="1076"/>
          <ac:spMkLst>
            <pc:docMk/>
            <pc:sldMk cId="1046442024" sldId="282"/>
            <ac:spMk id="31" creationId="{4A63A93C-4954-40CB-A1AC-98D9A927E92D}"/>
          </ac:spMkLst>
        </pc:spChg>
        <pc:spChg chg="mod">
          <ac:chgData name="KIEU KHANH" userId="4f27fb97d2098028" providerId="LiveId" clId="{B6409E48-3585-4D2D-B6F6-7708A0A785FE}" dt="2020-10-05T01:35:20.553" v="1514" actId="113"/>
          <ac:spMkLst>
            <pc:docMk/>
            <pc:sldMk cId="1046442024" sldId="282"/>
            <ac:spMk id="32" creationId="{3A5078CA-BCFC-4A06-A227-50A2EC2191E8}"/>
          </ac:spMkLst>
        </pc:spChg>
        <pc:spChg chg="mod">
          <ac:chgData name="KIEU KHANH" userId="4f27fb97d2098028" providerId="LiveId" clId="{B6409E48-3585-4D2D-B6F6-7708A0A785FE}" dt="2020-10-05T01:36:46.361" v="1570" actId="20577"/>
          <ac:spMkLst>
            <pc:docMk/>
            <pc:sldMk cId="1046442024" sldId="282"/>
            <ac:spMk id="33" creationId="{6620F806-0B40-4032-AB6A-17F7D9C90FBE}"/>
          </ac:spMkLst>
        </pc:spChg>
        <pc:spChg chg="add del mod">
          <ac:chgData name="KIEU KHANH" userId="4f27fb97d2098028" providerId="LiveId" clId="{B6409E48-3585-4D2D-B6F6-7708A0A785FE}" dt="2020-10-05T01:40:24.705" v="1884" actId="113"/>
          <ac:spMkLst>
            <pc:docMk/>
            <pc:sldMk cId="1046442024" sldId="282"/>
            <ac:spMk id="34" creationId="{F9DBF75A-D071-4498-8D25-3BD9B8005A48}"/>
          </ac:spMkLst>
        </pc:spChg>
        <pc:spChg chg="add del">
          <ac:chgData name="KIEU KHANH" userId="4f27fb97d2098028" providerId="LiveId" clId="{B6409E48-3585-4D2D-B6F6-7708A0A785FE}" dt="2020-10-05T01:40:50.134" v="1886" actId="478"/>
          <ac:spMkLst>
            <pc:docMk/>
            <pc:sldMk cId="1046442024" sldId="282"/>
            <ac:spMk id="41" creationId="{D4648A69-5192-4658-AD9B-1C743C2CADA5}"/>
          </ac:spMkLst>
        </pc:spChg>
        <pc:picChg chg="add del mod">
          <ac:chgData name="KIEU KHANH" userId="4f27fb97d2098028" providerId="LiveId" clId="{B6409E48-3585-4D2D-B6F6-7708A0A785FE}" dt="2020-10-05T00:58:22.888" v="792" actId="478"/>
          <ac:picMkLst>
            <pc:docMk/>
            <pc:sldMk cId="1046442024" sldId="282"/>
            <ac:picMk id="4" creationId="{0D356057-5576-4437-BA52-04C4A66BAA18}"/>
          </ac:picMkLst>
        </pc:picChg>
        <pc:picChg chg="add mod ord">
          <ac:chgData name="KIEU KHANH" userId="4f27fb97d2098028" providerId="LiveId" clId="{B6409E48-3585-4D2D-B6F6-7708A0A785FE}" dt="2020-10-05T01:01:14.416" v="799" actId="167"/>
          <ac:picMkLst>
            <pc:docMk/>
            <pc:sldMk cId="1046442024" sldId="282"/>
            <ac:picMk id="7" creationId="{99E35CE8-CDF2-4B69-B6BB-E9D0E503C1DC}"/>
          </ac:picMkLst>
        </pc:picChg>
      </pc:sldChg>
      <pc:sldChg chg="del">
        <pc:chgData name="KIEU KHANH" userId="4f27fb97d2098028" providerId="LiveId" clId="{B6409E48-3585-4D2D-B6F6-7708A0A785FE}" dt="2020-10-05T01:45:10.546" v="1922" actId="2696"/>
        <pc:sldMkLst>
          <pc:docMk/>
          <pc:sldMk cId="4051958912" sldId="283"/>
        </pc:sldMkLst>
      </pc:sldChg>
      <pc:sldChg chg="addSp delSp modSp del mod">
        <pc:chgData name="KIEU KHANH" userId="4f27fb97d2098028" providerId="LiveId" clId="{B6409E48-3585-4D2D-B6F6-7708A0A785FE}" dt="2020-10-05T04:03:43.125" v="3911" actId="2696"/>
        <pc:sldMkLst>
          <pc:docMk/>
          <pc:sldMk cId="130257305" sldId="284"/>
        </pc:sldMkLst>
        <pc:spChg chg="mod">
          <ac:chgData name="KIEU KHANH" userId="4f27fb97d2098028" providerId="LiveId" clId="{B6409E48-3585-4D2D-B6F6-7708A0A785FE}" dt="2020-10-05T04:00:01.793" v="3855" actId="1076"/>
          <ac:spMkLst>
            <pc:docMk/>
            <pc:sldMk cId="130257305" sldId="284"/>
            <ac:spMk id="3" creationId="{A1A0730F-08AB-4C56-BBC2-A12FA4C2CEC5}"/>
          </ac:spMkLst>
        </pc:spChg>
        <pc:spChg chg="ord">
          <ac:chgData name="KIEU KHANH" userId="4f27fb97d2098028" providerId="LiveId" clId="{B6409E48-3585-4D2D-B6F6-7708A0A785FE}" dt="2020-10-05T04:03:30.718" v="3904" actId="167"/>
          <ac:spMkLst>
            <pc:docMk/>
            <pc:sldMk cId="130257305" sldId="284"/>
            <ac:spMk id="16" creationId="{9DDD1FA7-E1AB-4306-A3AA-D38800EF59E6}"/>
          </ac:spMkLst>
        </pc:spChg>
        <pc:spChg chg="mod">
          <ac:chgData name="KIEU KHANH" userId="4f27fb97d2098028" providerId="LiveId" clId="{B6409E48-3585-4D2D-B6F6-7708A0A785FE}" dt="2020-10-05T01:44:48.676" v="1921" actId="20577"/>
          <ac:spMkLst>
            <pc:docMk/>
            <pc:sldMk cId="130257305" sldId="284"/>
            <ac:spMk id="17" creationId="{6A620D33-40A2-49AC-A83D-DA601C5417D6}"/>
          </ac:spMkLst>
        </pc:spChg>
        <pc:spChg chg="add del mod">
          <ac:chgData name="KIEU KHANH" userId="4f27fb97d2098028" providerId="LiveId" clId="{B6409E48-3585-4D2D-B6F6-7708A0A785FE}" dt="2020-10-05T04:03:31.172" v="3905" actId="1076"/>
          <ac:spMkLst>
            <pc:docMk/>
            <pc:sldMk cId="130257305" sldId="284"/>
            <ac:spMk id="18" creationId="{2A433508-848E-49C4-B828-AA6EEB84E039}"/>
          </ac:spMkLst>
        </pc:spChg>
        <pc:spChg chg="mod">
          <ac:chgData name="KIEU KHANH" userId="4f27fb97d2098028" providerId="LiveId" clId="{B6409E48-3585-4D2D-B6F6-7708A0A785FE}" dt="2020-10-05T04:03:32.398" v="3908" actId="1076"/>
          <ac:spMkLst>
            <pc:docMk/>
            <pc:sldMk cId="130257305" sldId="284"/>
            <ac:spMk id="35" creationId="{A5A555E6-45AF-4AB6-8011-D44BD9ACF0D0}"/>
          </ac:spMkLst>
        </pc:spChg>
        <pc:spChg chg="add del mod">
          <ac:chgData name="KIEU KHANH" userId="4f27fb97d2098028" providerId="LiveId" clId="{B6409E48-3585-4D2D-B6F6-7708A0A785FE}" dt="2020-10-05T04:03:32.716" v="3909" actId="478"/>
          <ac:spMkLst>
            <pc:docMk/>
            <pc:sldMk cId="130257305" sldId="284"/>
            <ac:spMk id="36" creationId="{9B2D0C7D-2248-4947-88A4-2DD481F9E28F}"/>
          </ac:spMkLst>
        </pc:spChg>
        <pc:spChg chg="del">
          <ac:chgData name="KIEU KHANH" userId="4f27fb97d2098028" providerId="LiveId" clId="{B6409E48-3585-4D2D-B6F6-7708A0A785FE}" dt="2020-10-05T02:39:45.200" v="2836" actId="478"/>
          <ac:spMkLst>
            <pc:docMk/>
            <pc:sldMk cId="130257305" sldId="284"/>
            <ac:spMk id="37" creationId="{1806C21A-5086-4A33-8208-FC321F0129BF}"/>
          </ac:spMkLst>
        </pc:spChg>
        <pc:spChg chg="del">
          <ac:chgData name="KIEU KHANH" userId="4f27fb97d2098028" providerId="LiveId" clId="{B6409E48-3585-4D2D-B6F6-7708A0A785FE}" dt="2020-10-05T03:59:52.820" v="3853" actId="478"/>
          <ac:spMkLst>
            <pc:docMk/>
            <pc:sldMk cId="130257305" sldId="284"/>
            <ac:spMk id="40" creationId="{1878E16C-FE3C-4464-B3AD-F3AD9E60B9AC}"/>
          </ac:spMkLst>
        </pc:spChg>
        <pc:spChg chg="del">
          <ac:chgData name="KIEU KHANH" userId="4f27fb97d2098028" providerId="LiveId" clId="{B6409E48-3585-4D2D-B6F6-7708A0A785FE}" dt="2020-10-05T02:39:42.065" v="2835" actId="478"/>
          <ac:spMkLst>
            <pc:docMk/>
            <pc:sldMk cId="130257305" sldId="284"/>
            <ac:spMk id="42" creationId="{7CDF58DA-8EED-4963-9B1C-28E965E2158C}"/>
          </ac:spMkLst>
        </pc:spChg>
        <pc:graphicFrameChg chg="add mod modGraphic">
          <ac:chgData name="KIEU KHANH" userId="4f27fb97d2098028" providerId="LiveId" clId="{B6409E48-3585-4D2D-B6F6-7708A0A785FE}" dt="2020-10-05T04:03:32.056" v="3907" actId="12385"/>
          <ac:graphicFrameMkLst>
            <pc:docMk/>
            <pc:sldMk cId="130257305" sldId="284"/>
            <ac:graphicFrameMk id="5" creationId="{36F43A31-E7BC-4938-83CE-D5F59DDF5776}"/>
          </ac:graphicFrameMkLst>
        </pc:graphicFrameChg>
        <pc:graphicFrameChg chg="add del mod">
          <ac:chgData name="KIEU KHANH" userId="4f27fb97d2098028" providerId="LiveId" clId="{B6409E48-3585-4D2D-B6F6-7708A0A785FE}" dt="2020-10-05T04:00:16.200" v="3858" actId="478"/>
          <ac:graphicFrameMkLst>
            <pc:docMk/>
            <pc:sldMk cId="130257305" sldId="284"/>
            <ac:graphicFrameMk id="6" creationId="{5BA4EA15-2853-4522-85F6-7040FE0D6F7F}"/>
          </ac:graphicFrameMkLst>
        </pc:graphicFrameChg>
        <pc:graphicFrameChg chg="add mod modGraphic">
          <ac:chgData name="KIEU KHANH" userId="4f27fb97d2098028" providerId="LiveId" clId="{B6409E48-3585-4D2D-B6F6-7708A0A785FE}" dt="2020-10-05T04:03:33.077" v="3910" actId="12385"/>
          <ac:graphicFrameMkLst>
            <pc:docMk/>
            <pc:sldMk cId="130257305" sldId="284"/>
            <ac:graphicFrameMk id="7" creationId="{B5DB27E8-9988-4045-9455-A228953D9BB9}"/>
          </ac:graphicFrameMkLst>
        </pc:graphicFrameChg>
        <pc:picChg chg="add mod ord">
          <ac:chgData name="KIEU KHANH" userId="4f27fb97d2098028" providerId="LiveId" clId="{B6409E48-3585-4D2D-B6F6-7708A0A785FE}" dt="2020-10-05T04:03:29.878" v="3902" actId="167"/>
          <ac:picMkLst>
            <pc:docMk/>
            <pc:sldMk cId="130257305" sldId="284"/>
            <ac:picMk id="4" creationId="{6C1C0102-AB62-47FC-BFF2-5BC8B1AE85F7}"/>
          </ac:picMkLst>
        </pc:picChg>
      </pc:sldChg>
      <pc:sldChg chg="addSp delSp modSp mod ord">
        <pc:chgData name="KIEU KHANH" userId="4f27fb97d2098028" providerId="LiveId" clId="{B6409E48-3585-4D2D-B6F6-7708A0A785FE}" dt="2020-10-05T05:38:16.121" v="4765" actId="1076"/>
        <pc:sldMkLst>
          <pc:docMk/>
          <pc:sldMk cId="156526683" sldId="285"/>
        </pc:sldMkLst>
        <pc:spChg chg="mod">
          <ac:chgData name="KIEU KHANH" userId="4f27fb97d2098028" providerId="LiveId" clId="{B6409E48-3585-4D2D-B6F6-7708A0A785FE}" dt="2020-10-05T05:20:16.106" v="4392" actId="1076"/>
          <ac:spMkLst>
            <pc:docMk/>
            <pc:sldMk cId="156526683" sldId="285"/>
            <ac:spMk id="2" creationId="{05F2F92D-5E3F-48DD-8C02-C972A8708B7F}"/>
          </ac:spMkLst>
        </pc:spChg>
        <pc:spChg chg="mod">
          <ac:chgData name="KIEU KHANH" userId="4f27fb97d2098028" providerId="LiveId" clId="{B6409E48-3585-4D2D-B6F6-7708A0A785FE}" dt="2020-10-05T05:36:24.573" v="4635" actId="1076"/>
          <ac:spMkLst>
            <pc:docMk/>
            <pc:sldMk cId="156526683" sldId="285"/>
            <ac:spMk id="3" creationId="{D8353AD6-4589-4B65-BAEB-D1521C87D414}"/>
          </ac:spMkLst>
        </pc:spChg>
        <pc:spChg chg="mod">
          <ac:chgData name="KIEU KHANH" userId="4f27fb97d2098028" providerId="LiveId" clId="{B6409E48-3585-4D2D-B6F6-7708A0A785FE}" dt="2020-10-05T05:36:27.825" v="4636" actId="1076"/>
          <ac:spMkLst>
            <pc:docMk/>
            <pc:sldMk cId="156526683" sldId="285"/>
            <ac:spMk id="5" creationId="{E1BDECEB-3B30-4FD7-AAA7-196649E9CCFB}"/>
          </ac:spMkLst>
        </pc:spChg>
        <pc:spChg chg="add mod">
          <ac:chgData name="KIEU KHANH" userId="4f27fb97d2098028" providerId="LiveId" clId="{B6409E48-3585-4D2D-B6F6-7708A0A785FE}" dt="2020-10-05T05:28:38.517" v="4571" actId="1076"/>
          <ac:spMkLst>
            <pc:docMk/>
            <pc:sldMk cId="156526683" sldId="285"/>
            <ac:spMk id="7" creationId="{5E0774A5-B5FA-4A64-A5DD-5A3D5275649B}"/>
          </ac:spMkLst>
        </pc:spChg>
        <pc:spChg chg="add mod">
          <ac:chgData name="KIEU KHANH" userId="4f27fb97d2098028" providerId="LiveId" clId="{B6409E48-3585-4D2D-B6F6-7708A0A785FE}" dt="2020-10-05T05:28:41.283" v="4572" actId="1076"/>
          <ac:spMkLst>
            <pc:docMk/>
            <pc:sldMk cId="156526683" sldId="285"/>
            <ac:spMk id="8" creationId="{19646FEA-CDA5-4DBA-9B0C-D9693902B804}"/>
          </ac:spMkLst>
        </pc:spChg>
        <pc:spChg chg="del mod">
          <ac:chgData name="KIEU KHANH" userId="4f27fb97d2098028" providerId="LiveId" clId="{B6409E48-3585-4D2D-B6F6-7708A0A785FE}" dt="2020-10-05T05:11:07.513" v="4110" actId="478"/>
          <ac:spMkLst>
            <pc:docMk/>
            <pc:sldMk cId="156526683" sldId="285"/>
            <ac:spMk id="11" creationId="{25185E07-CCE1-4B71-94B3-EEEFA64B7CC5}"/>
          </ac:spMkLst>
        </pc:spChg>
        <pc:spChg chg="mod">
          <ac:chgData name="KIEU KHANH" userId="4f27fb97d2098028" providerId="LiveId" clId="{B6409E48-3585-4D2D-B6F6-7708A0A785FE}" dt="2020-10-05T05:36:12.349" v="4633" actId="1076"/>
          <ac:spMkLst>
            <pc:docMk/>
            <pc:sldMk cId="156526683" sldId="285"/>
            <ac:spMk id="17" creationId="{06EE6B14-53C1-4C63-B89B-7C9B2599BADA}"/>
          </ac:spMkLst>
        </pc:spChg>
        <pc:spChg chg="mod">
          <ac:chgData name="KIEU KHANH" userId="4f27fb97d2098028" providerId="LiveId" clId="{B6409E48-3585-4D2D-B6F6-7708A0A785FE}" dt="2020-10-05T05:31:21.073" v="4592" actId="1076"/>
          <ac:spMkLst>
            <pc:docMk/>
            <pc:sldMk cId="156526683" sldId="285"/>
            <ac:spMk id="18" creationId="{80BB504F-ADE5-4513-9B89-6AED52BC405E}"/>
          </ac:spMkLst>
        </pc:spChg>
        <pc:spChg chg="mod">
          <ac:chgData name="KIEU KHANH" userId="4f27fb97d2098028" providerId="LiveId" clId="{B6409E48-3585-4D2D-B6F6-7708A0A785FE}" dt="2020-10-05T05:36:15.896" v="4634" actId="1076"/>
          <ac:spMkLst>
            <pc:docMk/>
            <pc:sldMk cId="156526683" sldId="285"/>
            <ac:spMk id="21" creationId="{00B3E968-0CA0-4A39-A2BD-450A706E9B13}"/>
          </ac:spMkLst>
        </pc:spChg>
        <pc:spChg chg="mod">
          <ac:chgData name="KIEU KHANH" userId="4f27fb97d2098028" providerId="LiveId" clId="{B6409E48-3585-4D2D-B6F6-7708A0A785FE}" dt="2020-10-05T05:31:23.543" v="4593" actId="1076"/>
          <ac:spMkLst>
            <pc:docMk/>
            <pc:sldMk cId="156526683" sldId="285"/>
            <ac:spMk id="22" creationId="{840A3A9C-0E87-4E60-93CF-28AE11D26D90}"/>
          </ac:spMkLst>
        </pc:spChg>
        <pc:spChg chg="del mod">
          <ac:chgData name="KIEU KHANH" userId="4f27fb97d2098028" providerId="LiveId" clId="{B6409E48-3585-4D2D-B6F6-7708A0A785FE}" dt="2020-10-05T05:20:53.209" v="4440" actId="478"/>
          <ac:spMkLst>
            <pc:docMk/>
            <pc:sldMk cId="156526683" sldId="285"/>
            <ac:spMk id="35" creationId="{6149AE6A-F219-44FD-9F7C-D0408B1F68ED}"/>
          </ac:spMkLst>
        </pc:spChg>
        <pc:spChg chg="add del mod">
          <ac:chgData name="KIEU KHANH" userId="4f27fb97d2098028" providerId="LiveId" clId="{B6409E48-3585-4D2D-B6F6-7708A0A785FE}" dt="2020-10-05T05:35:48.033" v="4628" actId="14100"/>
          <ac:spMkLst>
            <pc:docMk/>
            <pc:sldMk cId="156526683" sldId="285"/>
            <ac:spMk id="36" creationId="{0BAA12B6-3AFE-4791-9481-E49B8D4B2E59}"/>
          </ac:spMkLst>
        </pc:spChg>
        <pc:spChg chg="del mod">
          <ac:chgData name="KIEU KHANH" userId="4f27fb97d2098028" providerId="LiveId" clId="{B6409E48-3585-4D2D-B6F6-7708A0A785FE}" dt="2020-10-05T05:11:12.096" v="4111" actId="478"/>
          <ac:spMkLst>
            <pc:docMk/>
            <pc:sldMk cId="156526683" sldId="285"/>
            <ac:spMk id="37" creationId="{8C730790-62F4-4CBB-9091-31D2ABBC0881}"/>
          </ac:spMkLst>
        </pc:spChg>
        <pc:spChg chg="del mod">
          <ac:chgData name="KIEU KHANH" userId="4f27fb97d2098028" providerId="LiveId" clId="{B6409E48-3585-4D2D-B6F6-7708A0A785FE}" dt="2020-10-05T05:21:00.861" v="4442" actId="478"/>
          <ac:spMkLst>
            <pc:docMk/>
            <pc:sldMk cId="156526683" sldId="285"/>
            <ac:spMk id="38" creationId="{A3FB7276-6E86-42BA-8C99-08F615C85101}"/>
          </ac:spMkLst>
        </pc:spChg>
        <pc:spChg chg="add del mod">
          <ac:chgData name="KIEU KHANH" userId="4f27fb97d2098028" providerId="LiveId" clId="{B6409E48-3585-4D2D-B6F6-7708A0A785FE}" dt="2020-10-05T05:38:04.325" v="4764" actId="20577"/>
          <ac:spMkLst>
            <pc:docMk/>
            <pc:sldMk cId="156526683" sldId="285"/>
            <ac:spMk id="39" creationId="{FD547A96-C208-454E-96EC-9A37E042BE24}"/>
          </ac:spMkLst>
        </pc:spChg>
        <pc:graphicFrameChg chg="add del mod modGraphic">
          <ac:chgData name="KIEU KHANH" userId="4f27fb97d2098028" providerId="LiveId" clId="{B6409E48-3585-4D2D-B6F6-7708A0A785FE}" dt="2020-10-05T05:12:31.353" v="4126" actId="478"/>
          <ac:graphicFrameMkLst>
            <pc:docMk/>
            <pc:sldMk cId="156526683" sldId="285"/>
            <ac:graphicFrameMk id="4" creationId="{0AE9AD11-3ED7-4BEF-AAF3-64AB6BDD7673}"/>
          </ac:graphicFrameMkLst>
        </pc:graphicFrameChg>
        <pc:graphicFrameChg chg="add mod modGraphic">
          <ac:chgData name="KIEU KHANH" userId="4f27fb97d2098028" providerId="LiveId" clId="{B6409E48-3585-4D2D-B6F6-7708A0A785FE}" dt="2020-10-05T05:21:39.477" v="4450" actId="1076"/>
          <ac:graphicFrameMkLst>
            <pc:docMk/>
            <pc:sldMk cId="156526683" sldId="285"/>
            <ac:graphicFrameMk id="6" creationId="{B666E2E9-D62D-4584-92B0-B3E084D798E2}"/>
          </ac:graphicFrameMkLst>
        </pc:graphicFrameChg>
        <pc:graphicFrameChg chg="add del mod modGraphic">
          <ac:chgData name="KIEU KHANH" userId="4f27fb97d2098028" providerId="LiveId" clId="{B6409E48-3585-4D2D-B6F6-7708A0A785FE}" dt="2020-10-05T05:22:44.369" v="4462" actId="478"/>
          <ac:graphicFrameMkLst>
            <pc:docMk/>
            <pc:sldMk cId="156526683" sldId="285"/>
            <ac:graphicFrameMk id="9" creationId="{C96E32F7-9C1D-4372-B4F3-BD581E7C5A2B}"/>
          </ac:graphicFrameMkLst>
        </pc:graphicFrameChg>
        <pc:graphicFrameChg chg="add mod modGraphic">
          <ac:chgData name="KIEU KHANH" userId="4f27fb97d2098028" providerId="LiveId" clId="{B6409E48-3585-4D2D-B6F6-7708A0A785FE}" dt="2020-10-05T05:36:07.181" v="4632" actId="1076"/>
          <ac:graphicFrameMkLst>
            <pc:docMk/>
            <pc:sldMk cId="156526683" sldId="285"/>
            <ac:graphicFrameMk id="10" creationId="{E5DA5D51-5A78-48F3-9B92-4EB619694D9C}"/>
          </ac:graphicFrameMkLst>
        </pc:graphicFrameChg>
        <pc:graphicFrameChg chg="add del mod">
          <ac:chgData name="KIEU KHANH" userId="4f27fb97d2098028" providerId="LiveId" clId="{B6409E48-3585-4D2D-B6F6-7708A0A785FE}" dt="2020-10-05T05:30:31.407" v="4582" actId="478"/>
          <ac:graphicFrameMkLst>
            <pc:docMk/>
            <pc:sldMk cId="156526683" sldId="285"/>
            <ac:graphicFrameMk id="12" creationId="{E9249342-E978-4827-B7A3-C64B6D6509C8}"/>
          </ac:graphicFrameMkLst>
        </pc:graphicFrameChg>
        <pc:graphicFrameChg chg="add mod modGraphic">
          <ac:chgData name="KIEU KHANH" userId="4f27fb97d2098028" providerId="LiveId" clId="{B6409E48-3585-4D2D-B6F6-7708A0A785FE}" dt="2020-10-05T05:38:16.121" v="4765" actId="1076"/>
          <ac:graphicFrameMkLst>
            <pc:docMk/>
            <pc:sldMk cId="156526683" sldId="285"/>
            <ac:graphicFrameMk id="13" creationId="{40E8ACFC-D782-48DF-86F7-3D6424D752FF}"/>
          </ac:graphicFrameMkLst>
        </pc:graphicFrameChg>
      </pc:sldChg>
      <pc:sldChg chg="addSp delSp modSp mod modTransition setBg modClrScheme chgLayout">
        <pc:chgData name="KIEU KHANH" userId="4f27fb97d2098028" providerId="LiveId" clId="{B6409E48-3585-4D2D-B6F6-7708A0A785FE}" dt="2020-10-05T04:49:40.242" v="3988"/>
        <pc:sldMkLst>
          <pc:docMk/>
          <pc:sldMk cId="3759914356" sldId="286"/>
        </pc:sldMkLst>
        <pc:spChg chg="mod">
          <ac:chgData name="KIEU KHANH" userId="4f27fb97d2098028" providerId="LiveId" clId="{B6409E48-3585-4D2D-B6F6-7708A0A785FE}" dt="2020-10-05T03:00:41.612" v="3745" actId="20577"/>
          <ac:spMkLst>
            <pc:docMk/>
            <pc:sldMk cId="3759914356" sldId="286"/>
            <ac:spMk id="2" creationId="{05F2F92D-5E3F-48DD-8C02-C972A8708B7F}"/>
          </ac:spMkLst>
        </pc:spChg>
        <pc:spChg chg="add del">
          <ac:chgData name="KIEU KHANH" userId="4f27fb97d2098028" providerId="LiveId" clId="{B6409E48-3585-4D2D-B6F6-7708A0A785FE}" dt="2020-10-05T03:00:08.734" v="3713" actId="478"/>
          <ac:spMkLst>
            <pc:docMk/>
            <pc:sldMk cId="3759914356" sldId="286"/>
            <ac:spMk id="16" creationId="{38926FA0-DA1B-49FE-BA3F-7700575D22B3}"/>
          </ac:spMkLst>
        </pc:spChg>
        <pc:spChg chg="mod ord modVis">
          <ac:chgData name="KIEU KHANH" userId="4f27fb97d2098028" providerId="LiveId" clId="{B6409E48-3585-4D2D-B6F6-7708A0A785FE}" dt="2020-10-05T02:49:02.653" v="3321" actId="26606"/>
          <ac:spMkLst>
            <pc:docMk/>
            <pc:sldMk cId="3759914356" sldId="286"/>
            <ac:spMk id="23" creationId="{C68EF812-F07B-4B4D-AA0C-647E662B34E7}"/>
          </ac:spMkLst>
        </pc:spChg>
        <pc:graphicFrameChg chg="add mod modGraphic">
          <ac:chgData name="KIEU KHANH" userId="4f27fb97d2098028" providerId="LiveId" clId="{B6409E48-3585-4D2D-B6F6-7708A0A785FE}" dt="2020-10-05T02:56:39.412" v="3576"/>
          <ac:graphicFrameMkLst>
            <pc:docMk/>
            <pc:sldMk cId="3759914356" sldId="286"/>
            <ac:graphicFrameMk id="3" creationId="{C5BA4DD8-0E6D-4656-8871-A76B8331F582}"/>
          </ac:graphicFrameMkLst>
        </pc:graphicFrameChg>
        <pc:graphicFrameChg chg="del mod modGraphic">
          <ac:chgData name="KIEU KHANH" userId="4f27fb97d2098028" providerId="LiveId" clId="{B6409E48-3585-4D2D-B6F6-7708A0A785FE}" dt="2020-10-05T02:48:47.373" v="3318" actId="478"/>
          <ac:graphicFrameMkLst>
            <pc:docMk/>
            <pc:sldMk cId="3759914356" sldId="286"/>
            <ac:graphicFrameMk id="4" creationId="{8D554554-706B-4AF6-B4D7-DC9B130B38CF}"/>
          </ac:graphicFrameMkLst>
        </pc:graphicFrameChg>
        <pc:graphicFrameChg chg="add mod modGraphic">
          <ac:chgData name="KIEU KHANH" userId="4f27fb97d2098028" providerId="LiveId" clId="{B6409E48-3585-4D2D-B6F6-7708A0A785FE}" dt="2020-10-05T02:56:02.035" v="3568" actId="20577"/>
          <ac:graphicFrameMkLst>
            <pc:docMk/>
            <pc:sldMk cId="3759914356" sldId="286"/>
            <ac:graphicFrameMk id="7" creationId="{2A7FEA3E-AC65-4D59-8DA9-7BA3A232EC65}"/>
          </ac:graphicFrameMkLst>
        </pc:graphicFrameChg>
        <pc:graphicFrameChg chg="add mod modGraphic">
          <ac:chgData name="KIEU KHANH" userId="4f27fb97d2098028" providerId="LiveId" clId="{B6409E48-3585-4D2D-B6F6-7708A0A785FE}" dt="2020-10-05T03:00:15.982" v="3714" actId="12385"/>
          <ac:graphicFrameMkLst>
            <pc:docMk/>
            <pc:sldMk cId="3759914356" sldId="286"/>
            <ac:graphicFrameMk id="9" creationId="{8CDCC0F5-6688-4CF1-80A4-650F3D446F7C}"/>
          </ac:graphicFrameMkLst>
        </pc:graphicFrameChg>
        <pc:graphicFrameChg chg="add mod modGraphic">
          <ac:chgData name="KIEU KHANH" userId="4f27fb97d2098028" providerId="LiveId" clId="{B6409E48-3585-4D2D-B6F6-7708A0A785FE}" dt="2020-10-05T03:01:50.476" v="3807" actId="20577"/>
          <ac:graphicFrameMkLst>
            <pc:docMk/>
            <pc:sldMk cId="3759914356" sldId="286"/>
            <ac:graphicFrameMk id="11" creationId="{ACB5410E-0711-467D-AEDB-8BE0B844AF3D}"/>
          </ac:graphicFrameMkLst>
        </pc:graphicFrameChg>
        <pc:picChg chg="add mod">
          <ac:chgData name="KIEU KHANH" userId="4f27fb97d2098028" providerId="LiveId" clId="{B6409E48-3585-4D2D-B6F6-7708A0A785FE}" dt="2020-10-05T02:49:12.481" v="3326"/>
          <ac:picMkLst>
            <pc:docMk/>
            <pc:sldMk cId="3759914356" sldId="286"/>
            <ac:picMk id="5" creationId="{140A306D-8786-46E6-AD6C-15E3A4EA81F0}"/>
          </ac:picMkLst>
        </pc:picChg>
        <pc:picChg chg="add del mod">
          <ac:chgData name="KIEU KHANH" userId="4f27fb97d2098028" providerId="LiveId" clId="{B6409E48-3585-4D2D-B6F6-7708A0A785FE}" dt="2020-10-05T02:49:26.937" v="3328" actId="478"/>
          <ac:picMkLst>
            <pc:docMk/>
            <pc:sldMk cId="3759914356" sldId="286"/>
            <ac:picMk id="6" creationId="{77EF4B13-34F2-47AC-8727-7E32E4ABB784}"/>
          </ac:picMkLst>
        </pc:picChg>
        <pc:cxnChg chg="add mod">
          <ac:chgData name="KIEU KHANH" userId="4f27fb97d2098028" providerId="LiveId" clId="{B6409E48-3585-4D2D-B6F6-7708A0A785FE}" dt="2020-10-05T02:59:28.383" v="3711" actId="13822"/>
          <ac:cxnSpMkLst>
            <pc:docMk/>
            <pc:sldMk cId="3759914356" sldId="286"/>
            <ac:cxnSpMk id="14" creationId="{FD5AFAC3-9FA9-4330-82B8-521C70892056}"/>
          </ac:cxnSpMkLst>
        </pc:cxnChg>
      </pc:sldChg>
      <pc:sldChg chg="del">
        <pc:chgData name="KIEU KHANH" userId="4f27fb97d2098028" providerId="LiveId" clId="{B6409E48-3585-4D2D-B6F6-7708A0A785FE}" dt="2020-10-05T05:38:51.608" v="4766" actId="2696"/>
        <pc:sldMkLst>
          <pc:docMk/>
          <pc:sldMk cId="2118344817" sldId="287"/>
        </pc:sldMkLst>
      </pc:sldChg>
      <pc:sldChg chg="del">
        <pc:chgData name="KIEU KHANH" userId="4f27fb97d2098028" providerId="LiveId" clId="{B6409E48-3585-4D2D-B6F6-7708A0A785FE}" dt="2020-10-05T05:40:58.044" v="4811" actId="2696"/>
        <pc:sldMkLst>
          <pc:docMk/>
          <pc:sldMk cId="284049695" sldId="288"/>
        </pc:sldMkLst>
      </pc:sldChg>
      <pc:sldChg chg="del">
        <pc:chgData name="KIEU KHANH" userId="4f27fb97d2098028" providerId="LiveId" clId="{B6409E48-3585-4D2D-B6F6-7708A0A785FE}" dt="2020-10-05T05:41:00.067" v="4812" actId="2696"/>
        <pc:sldMkLst>
          <pc:docMk/>
          <pc:sldMk cId="2894003906" sldId="289"/>
        </pc:sldMkLst>
      </pc:sldChg>
      <pc:sldChg chg="del">
        <pc:chgData name="KIEU KHANH" userId="4f27fb97d2098028" providerId="LiveId" clId="{B6409E48-3585-4D2D-B6F6-7708A0A785FE}" dt="2020-10-05T05:41:01.602" v="4813" actId="2696"/>
        <pc:sldMkLst>
          <pc:docMk/>
          <pc:sldMk cId="2713969513" sldId="290"/>
        </pc:sldMkLst>
      </pc:sldChg>
      <pc:sldChg chg="del">
        <pc:chgData name="KIEU KHANH" userId="4f27fb97d2098028" providerId="LiveId" clId="{B6409E48-3585-4D2D-B6F6-7708A0A785FE}" dt="2020-10-05T05:41:03.690" v="4814" actId="2696"/>
        <pc:sldMkLst>
          <pc:docMk/>
          <pc:sldMk cId="3813236057" sldId="291"/>
        </pc:sldMkLst>
      </pc:sldChg>
      <pc:sldChg chg="addSp delSp modSp mod ord modTransition">
        <pc:chgData name="KIEU KHANH" userId="4f27fb97d2098028" providerId="LiveId" clId="{B6409E48-3585-4D2D-B6F6-7708A0A785FE}" dt="2020-10-05T06:04:07.092" v="5687"/>
        <pc:sldMkLst>
          <pc:docMk/>
          <pc:sldMk cId="3910133026" sldId="292"/>
        </pc:sldMkLst>
        <pc:spChg chg="mod">
          <ac:chgData name="KIEU KHANH" userId="4f27fb97d2098028" providerId="LiveId" clId="{B6409E48-3585-4D2D-B6F6-7708A0A785FE}" dt="2020-10-05T01:45:17.961" v="1923" actId="20577"/>
          <ac:spMkLst>
            <pc:docMk/>
            <pc:sldMk cId="3910133026" sldId="292"/>
            <ac:spMk id="4" creationId="{D5F98180-45CF-4163-BC5E-CA44C3252D1C}"/>
          </ac:spMkLst>
        </pc:spChg>
        <pc:spChg chg="mod">
          <ac:chgData name="KIEU KHANH" userId="4f27fb97d2098028" providerId="LiveId" clId="{B6409E48-3585-4D2D-B6F6-7708A0A785FE}" dt="2020-10-05T01:53:16.479" v="2219" actId="1076"/>
          <ac:spMkLst>
            <pc:docMk/>
            <pc:sldMk cId="3910133026" sldId="292"/>
            <ac:spMk id="31" creationId="{7A0DBE58-6B72-4D7B-916B-57C2DC418CC9}"/>
          </ac:spMkLst>
        </pc:spChg>
        <pc:spChg chg="mod">
          <ac:chgData name="KIEU KHANH" userId="4f27fb97d2098028" providerId="LiveId" clId="{B6409E48-3585-4D2D-B6F6-7708A0A785FE}" dt="2020-10-05T01:52:07.927" v="2115" actId="20577"/>
          <ac:spMkLst>
            <pc:docMk/>
            <pc:sldMk cId="3910133026" sldId="292"/>
            <ac:spMk id="46" creationId="{76F6B663-B66C-49BB-A1A7-09355B049057}"/>
          </ac:spMkLst>
        </pc:spChg>
        <pc:spChg chg="mod">
          <ac:chgData name="KIEU KHANH" userId="4f27fb97d2098028" providerId="LiveId" clId="{B6409E48-3585-4D2D-B6F6-7708A0A785FE}" dt="2020-10-05T01:53:09.568" v="2217" actId="20577"/>
          <ac:spMkLst>
            <pc:docMk/>
            <pc:sldMk cId="3910133026" sldId="292"/>
            <ac:spMk id="47" creationId="{A25170A7-72B2-45DC-9D66-7640B59FE6C0}"/>
          </ac:spMkLst>
        </pc:spChg>
        <pc:spChg chg="mod">
          <ac:chgData name="KIEU KHANH" userId="4f27fb97d2098028" providerId="LiveId" clId="{B6409E48-3585-4D2D-B6F6-7708A0A785FE}" dt="2020-10-05T01:54:19.757" v="2336" actId="20577"/>
          <ac:spMkLst>
            <pc:docMk/>
            <pc:sldMk cId="3910133026" sldId="292"/>
            <ac:spMk id="48" creationId="{15E685C7-5E20-472A-B807-8D31BCC150EF}"/>
          </ac:spMkLst>
        </pc:spChg>
        <pc:spChg chg="mod">
          <ac:chgData name="KIEU KHANH" userId="4f27fb97d2098028" providerId="LiveId" clId="{B6409E48-3585-4D2D-B6F6-7708A0A785FE}" dt="2020-10-05T01:58:13.461" v="2346" actId="113"/>
          <ac:spMkLst>
            <pc:docMk/>
            <pc:sldMk cId="3910133026" sldId="292"/>
            <ac:spMk id="49" creationId="{7376841F-511C-44EA-9BC3-A94921196544}"/>
          </ac:spMkLst>
        </pc:spChg>
        <pc:spChg chg="mod">
          <ac:chgData name="KIEU KHANH" userId="4f27fb97d2098028" providerId="LiveId" clId="{B6409E48-3585-4D2D-B6F6-7708A0A785FE}" dt="2020-10-05T01:58:17.833" v="2347" actId="113"/>
          <ac:spMkLst>
            <pc:docMk/>
            <pc:sldMk cId="3910133026" sldId="292"/>
            <ac:spMk id="50" creationId="{E3E3E69B-928B-49C0-AF9A-BF8153EA18E4}"/>
          </ac:spMkLst>
        </pc:spChg>
        <pc:spChg chg="mod">
          <ac:chgData name="KIEU KHANH" userId="4f27fb97d2098028" providerId="LiveId" clId="{B6409E48-3585-4D2D-B6F6-7708A0A785FE}" dt="2020-10-05T01:58:21.762" v="2348" actId="113"/>
          <ac:spMkLst>
            <pc:docMk/>
            <pc:sldMk cId="3910133026" sldId="292"/>
            <ac:spMk id="51" creationId="{729AE496-50A4-4956-B094-858BD9AEB7B3}"/>
          </ac:spMkLst>
        </pc:spChg>
        <pc:picChg chg="add del mod">
          <ac:chgData name="KIEU KHANH" userId="4f27fb97d2098028" providerId="LiveId" clId="{B6409E48-3585-4D2D-B6F6-7708A0A785FE}" dt="2020-10-05T01:47:30.283" v="1932" actId="478"/>
          <ac:picMkLst>
            <pc:docMk/>
            <pc:sldMk cId="3910133026" sldId="292"/>
            <ac:picMk id="3" creationId="{10CE81F9-C577-40C2-9D68-917693728EC2}"/>
          </ac:picMkLst>
        </pc:picChg>
        <pc:picChg chg="add del mod">
          <ac:chgData name="KIEU KHANH" userId="4f27fb97d2098028" providerId="LiveId" clId="{B6409E48-3585-4D2D-B6F6-7708A0A785FE}" dt="2020-10-05T01:48:13.913" v="1937" actId="478"/>
          <ac:picMkLst>
            <pc:docMk/>
            <pc:sldMk cId="3910133026" sldId="292"/>
            <ac:picMk id="6" creationId="{D1DC9337-DE55-4CFA-9FE8-70B4F70D3CEE}"/>
          </ac:picMkLst>
        </pc:picChg>
        <pc:picChg chg="add mod ord">
          <ac:chgData name="KIEU KHANH" userId="4f27fb97d2098028" providerId="LiveId" clId="{B6409E48-3585-4D2D-B6F6-7708A0A785FE}" dt="2020-10-05T01:49:05.947" v="1946" actId="167"/>
          <ac:picMkLst>
            <pc:docMk/>
            <pc:sldMk cId="3910133026" sldId="292"/>
            <ac:picMk id="8" creationId="{26B1122B-5932-4C68-890A-18B34A95329D}"/>
          </ac:picMkLst>
        </pc:picChg>
      </pc:sldChg>
      <pc:sldChg chg="del">
        <pc:chgData name="KIEU KHANH" userId="4f27fb97d2098028" providerId="LiveId" clId="{B6409E48-3585-4D2D-B6F6-7708A0A785FE}" dt="2020-10-05T05:41:07.502" v="4815" actId="2696"/>
        <pc:sldMkLst>
          <pc:docMk/>
          <pc:sldMk cId="1073115083" sldId="293"/>
        </pc:sldMkLst>
      </pc:sldChg>
      <pc:sldChg chg="del">
        <pc:chgData name="KIEU KHANH" userId="4f27fb97d2098028" providerId="LiveId" clId="{B6409E48-3585-4D2D-B6F6-7708A0A785FE}" dt="2020-10-05T05:41:10.249" v="4816" actId="2696"/>
        <pc:sldMkLst>
          <pc:docMk/>
          <pc:sldMk cId="689297268" sldId="294"/>
        </pc:sldMkLst>
      </pc:sldChg>
      <pc:sldChg chg="del">
        <pc:chgData name="KIEU KHANH" userId="4f27fb97d2098028" providerId="LiveId" clId="{B6409E48-3585-4D2D-B6F6-7708A0A785FE}" dt="2020-10-05T05:41:12.015" v="4817" actId="2696"/>
        <pc:sldMkLst>
          <pc:docMk/>
          <pc:sldMk cId="183338582" sldId="295"/>
        </pc:sldMkLst>
      </pc:sldChg>
      <pc:sldChg chg="add del setBg">
        <pc:chgData name="KIEU KHANH" userId="4f27fb97d2098028" providerId="LiveId" clId="{B6409E48-3585-4D2D-B6F6-7708A0A785FE}" dt="2020-10-05T05:40:46.364" v="4809"/>
        <pc:sldMkLst>
          <pc:docMk/>
          <pc:sldMk cId="977118917" sldId="296"/>
        </pc:sldMkLst>
      </pc:sldChg>
      <pc:sldChg chg="addSp delSp modSp add del mod modTransition">
        <pc:chgData name="KIEU KHANH" userId="4f27fb97d2098028" providerId="LiveId" clId="{B6409E48-3585-4D2D-B6F6-7708A0A785FE}" dt="2020-10-05T06:03:55.285" v="5686"/>
        <pc:sldMkLst>
          <pc:docMk/>
          <pc:sldMk cId="2045883828" sldId="296"/>
        </pc:sldMkLst>
        <pc:spChg chg="mod">
          <ac:chgData name="KIEU KHANH" userId="4f27fb97d2098028" providerId="LiveId" clId="{B6409E48-3585-4D2D-B6F6-7708A0A785FE}" dt="2020-10-05T05:40:29.801" v="4806" actId="1076"/>
          <ac:spMkLst>
            <pc:docMk/>
            <pc:sldMk cId="2045883828" sldId="296"/>
            <ac:spMk id="2" creationId="{05F2F92D-5E3F-48DD-8C02-C972A8708B7F}"/>
          </ac:spMkLst>
        </pc:spChg>
        <pc:spChg chg="mod">
          <ac:chgData name="KIEU KHANH" userId="4f27fb97d2098028" providerId="LiveId" clId="{B6409E48-3585-4D2D-B6F6-7708A0A785FE}" dt="2020-10-05T05:49:26.505" v="5361" actId="1076"/>
          <ac:spMkLst>
            <pc:docMk/>
            <pc:sldMk cId="2045883828" sldId="296"/>
            <ac:spMk id="3" creationId="{5894F061-C4BB-415E-AE67-702BEF2778E4}"/>
          </ac:spMkLst>
        </pc:spChg>
        <pc:spChg chg="add mod">
          <ac:chgData name="KIEU KHANH" userId="4f27fb97d2098028" providerId="LiveId" clId="{B6409E48-3585-4D2D-B6F6-7708A0A785FE}" dt="2020-10-05T05:53:39.118" v="5588" actId="20577"/>
          <ac:spMkLst>
            <pc:docMk/>
            <pc:sldMk cId="2045883828" sldId="296"/>
            <ac:spMk id="4" creationId="{46B803C7-CCC2-4A11-8CAC-36650034309E}"/>
          </ac:spMkLst>
        </pc:spChg>
        <pc:spChg chg="mod">
          <ac:chgData name="KIEU KHANH" userId="4f27fb97d2098028" providerId="LiveId" clId="{B6409E48-3585-4D2D-B6F6-7708A0A785FE}" dt="2020-10-05T05:57:28.949" v="5636" actId="14100"/>
          <ac:spMkLst>
            <pc:docMk/>
            <pc:sldMk cId="2045883828" sldId="296"/>
            <ac:spMk id="16" creationId="{9FD9946F-3188-4C05-996D-2BE8F0C6AEA2}"/>
          </ac:spMkLst>
        </pc:spChg>
        <pc:spChg chg="mod">
          <ac:chgData name="KIEU KHANH" userId="4f27fb97d2098028" providerId="LiveId" clId="{B6409E48-3585-4D2D-B6F6-7708A0A785FE}" dt="2020-10-05T05:50:04.443" v="5365" actId="1076"/>
          <ac:spMkLst>
            <pc:docMk/>
            <pc:sldMk cId="2045883828" sldId="296"/>
            <ac:spMk id="19" creationId="{CCCB8FA3-E692-4570-89BC-3A3BF2E71A89}"/>
          </ac:spMkLst>
        </pc:spChg>
        <pc:spChg chg="mod">
          <ac:chgData name="KIEU KHANH" userId="4f27fb97d2098028" providerId="LiveId" clId="{B6409E48-3585-4D2D-B6F6-7708A0A785FE}" dt="2020-10-05T05:50:08.059" v="5366" actId="1076"/>
          <ac:spMkLst>
            <pc:docMk/>
            <pc:sldMk cId="2045883828" sldId="296"/>
            <ac:spMk id="21" creationId="{D8FF3362-C25E-4D5E-BB17-A4FAC16B70E2}"/>
          </ac:spMkLst>
        </pc:spChg>
        <pc:spChg chg="mod">
          <ac:chgData name="KIEU KHANH" userId="4f27fb97d2098028" providerId="LiveId" clId="{B6409E48-3585-4D2D-B6F6-7708A0A785FE}" dt="2020-10-05T05:49:02.861" v="5355" actId="1076"/>
          <ac:spMkLst>
            <pc:docMk/>
            <pc:sldMk cId="2045883828" sldId="296"/>
            <ac:spMk id="26" creationId="{F7EF0199-806A-487B-8D7B-37C88A026348}"/>
          </ac:spMkLst>
        </pc:spChg>
        <pc:spChg chg="del mod">
          <ac:chgData name="KIEU KHANH" userId="4f27fb97d2098028" providerId="LiveId" clId="{B6409E48-3585-4D2D-B6F6-7708A0A785FE}" dt="2020-10-05T05:47:57.234" v="5344"/>
          <ac:spMkLst>
            <pc:docMk/>
            <pc:sldMk cId="2045883828" sldId="296"/>
            <ac:spMk id="30" creationId="{B8B12823-B867-4A72-8B9D-935446F00CAD}"/>
          </ac:spMkLst>
        </pc:spChg>
        <pc:picChg chg="add del mod">
          <ac:chgData name="KIEU KHANH" userId="4f27fb97d2098028" providerId="LiveId" clId="{B6409E48-3585-4D2D-B6F6-7708A0A785FE}" dt="2020-10-05T05:59:00.644" v="5640" actId="478"/>
          <ac:picMkLst>
            <pc:docMk/>
            <pc:sldMk cId="2045883828" sldId="296"/>
            <ac:picMk id="5" creationId="{CC2A1AC6-3315-4A47-8DA2-9442B8488C8B}"/>
          </ac:picMkLst>
        </pc:picChg>
        <pc:picChg chg="add del mod">
          <ac:chgData name="KIEU KHANH" userId="4f27fb97d2098028" providerId="LiveId" clId="{B6409E48-3585-4D2D-B6F6-7708A0A785FE}" dt="2020-10-05T06:03:05.026" v="5671" actId="478"/>
          <ac:picMkLst>
            <pc:docMk/>
            <pc:sldMk cId="2045883828" sldId="296"/>
            <ac:picMk id="6" creationId="{C7944AEE-FB53-49C7-9813-62630710779C}"/>
          </ac:picMkLst>
        </pc:picChg>
        <pc:picChg chg="add mod">
          <ac:chgData name="KIEU KHANH" userId="4f27fb97d2098028" providerId="LiveId" clId="{B6409E48-3585-4D2D-B6F6-7708A0A785FE}" dt="2020-10-05T06:03:29.989" v="5679" actId="1076"/>
          <ac:picMkLst>
            <pc:docMk/>
            <pc:sldMk cId="2045883828" sldId="296"/>
            <ac:picMk id="7" creationId="{E2F4436C-2083-4E3B-B25D-7D38CFFF869B}"/>
          </ac:picMkLst>
        </pc:picChg>
        <pc:picChg chg="add mod">
          <ac:chgData name="KIEU KHANH" userId="4f27fb97d2098028" providerId="LiveId" clId="{B6409E48-3585-4D2D-B6F6-7708A0A785FE}" dt="2020-10-05T06:03:32.365" v="5680" actId="1076"/>
          <ac:picMkLst>
            <pc:docMk/>
            <pc:sldMk cId="2045883828" sldId="296"/>
            <ac:picMk id="8" creationId="{EB7B32CF-16C8-48CD-89D6-8D71D9BCBBAA}"/>
          </ac:picMkLst>
        </pc:picChg>
        <pc:picChg chg="add mod">
          <ac:chgData name="KIEU KHANH" userId="4f27fb97d2098028" providerId="LiveId" clId="{B6409E48-3585-4D2D-B6F6-7708A0A785FE}" dt="2020-10-05T06:03:37.004" v="5682" actId="208"/>
          <ac:picMkLst>
            <pc:docMk/>
            <pc:sldMk cId="2045883828" sldId="296"/>
            <ac:picMk id="9" creationId="{96A9F49C-935B-4E36-8AA2-116E33A5145E}"/>
          </ac:picMkLst>
        </pc:picChg>
      </pc:sldChg>
      <pc:sldChg chg="addSp delSp modSp mod">
        <pc:chgData name="KIEU KHANH" userId="4f27fb97d2098028" providerId="LiveId" clId="{B6409E48-3585-4D2D-B6F6-7708A0A785FE}" dt="2020-10-05T06:06:04.368" v="5701" actId="478"/>
        <pc:sldMkLst>
          <pc:docMk/>
          <pc:sldMk cId="205726819" sldId="297"/>
        </pc:sldMkLst>
        <pc:spChg chg="del mod">
          <ac:chgData name="KIEU KHANH" userId="4f27fb97d2098028" providerId="LiveId" clId="{B6409E48-3585-4D2D-B6F6-7708A0A785FE}" dt="2020-10-05T05:56:33.323" v="5599" actId="478"/>
          <ac:spMkLst>
            <pc:docMk/>
            <pc:sldMk cId="205726819" sldId="297"/>
            <ac:spMk id="5" creationId="{A370B898-4AAF-44D1-9A46-235D12C3FC43}"/>
          </ac:spMkLst>
        </pc:spChg>
        <pc:spChg chg="mod">
          <ac:chgData name="KIEU KHANH" userId="4f27fb97d2098028" providerId="LiveId" clId="{B6409E48-3585-4D2D-B6F6-7708A0A785FE}" dt="2020-10-05T06:06:02.522" v="5699" actId="1076"/>
          <ac:spMkLst>
            <pc:docMk/>
            <pc:sldMk cId="205726819" sldId="297"/>
            <ac:spMk id="11" creationId="{1C9CD966-1F32-47A1-BF92-7085A03FE41C}"/>
          </ac:spMkLst>
        </pc:spChg>
        <pc:spChg chg="mod">
          <ac:chgData name="KIEU KHANH" userId="4f27fb97d2098028" providerId="LiveId" clId="{B6409E48-3585-4D2D-B6F6-7708A0A785FE}" dt="2020-10-05T05:56:53.150" v="5632" actId="1076"/>
          <ac:spMkLst>
            <pc:docMk/>
            <pc:sldMk cId="205726819" sldId="297"/>
            <ac:spMk id="12" creationId="{0BDE2CB9-56F6-4865-A48B-9D450DA1927E}"/>
          </ac:spMkLst>
        </pc:spChg>
        <pc:spChg chg="del">
          <ac:chgData name="KIEU KHANH" userId="4f27fb97d2098028" providerId="LiveId" clId="{B6409E48-3585-4D2D-B6F6-7708A0A785FE}" dt="2020-10-05T05:56:12.739" v="5591" actId="478"/>
          <ac:spMkLst>
            <pc:docMk/>
            <pc:sldMk cId="205726819" sldId="297"/>
            <ac:spMk id="13" creationId="{ABDEBFED-CA8A-4914-A585-770883DAD30A}"/>
          </ac:spMkLst>
        </pc:spChg>
        <pc:spChg chg="del">
          <ac:chgData name="KIEU KHANH" userId="4f27fb97d2098028" providerId="LiveId" clId="{B6409E48-3585-4D2D-B6F6-7708A0A785FE}" dt="2020-10-05T05:56:17.314" v="5593" actId="478"/>
          <ac:spMkLst>
            <pc:docMk/>
            <pc:sldMk cId="205726819" sldId="297"/>
            <ac:spMk id="14" creationId="{A7D07F91-104E-4DE9-9F56-298818C2076C}"/>
          </ac:spMkLst>
        </pc:spChg>
        <pc:spChg chg="del">
          <ac:chgData name="KIEU KHANH" userId="4f27fb97d2098028" providerId="LiveId" clId="{B6409E48-3585-4D2D-B6F6-7708A0A785FE}" dt="2020-10-05T05:56:22.324" v="5595" actId="478"/>
          <ac:spMkLst>
            <pc:docMk/>
            <pc:sldMk cId="205726819" sldId="297"/>
            <ac:spMk id="15" creationId="{074A7260-10B4-47FA-A4F0-8E7237569F65}"/>
          </ac:spMkLst>
        </pc:spChg>
        <pc:spChg chg="del">
          <ac:chgData name="KIEU KHANH" userId="4f27fb97d2098028" providerId="LiveId" clId="{B6409E48-3585-4D2D-B6F6-7708A0A785FE}" dt="2020-10-05T05:56:27.529" v="5597" actId="478"/>
          <ac:spMkLst>
            <pc:docMk/>
            <pc:sldMk cId="205726819" sldId="297"/>
            <ac:spMk id="17" creationId="{BEE21455-5628-40A6-B78A-0B5A4B03605B}"/>
          </ac:spMkLst>
        </pc:spChg>
        <pc:spChg chg="del">
          <ac:chgData name="KIEU KHANH" userId="4f27fb97d2098028" providerId="LiveId" clId="{B6409E48-3585-4D2D-B6F6-7708A0A785FE}" dt="2020-10-05T05:56:07.789" v="5589" actId="478"/>
          <ac:spMkLst>
            <pc:docMk/>
            <pc:sldMk cId="205726819" sldId="297"/>
            <ac:spMk id="18" creationId="{50F2C3DB-4326-482E-B33A-46A1C154E0F6}"/>
          </ac:spMkLst>
        </pc:spChg>
        <pc:spChg chg="del">
          <ac:chgData name="KIEU KHANH" userId="4f27fb97d2098028" providerId="LiveId" clId="{B6409E48-3585-4D2D-B6F6-7708A0A785FE}" dt="2020-10-05T05:56:24.059" v="5596" actId="478"/>
          <ac:spMkLst>
            <pc:docMk/>
            <pc:sldMk cId="205726819" sldId="297"/>
            <ac:spMk id="20" creationId="{4AA42376-8F85-4EFC-8FD3-7EB7880D5CCA}"/>
          </ac:spMkLst>
        </pc:spChg>
        <pc:spChg chg="del">
          <ac:chgData name="KIEU KHANH" userId="4f27fb97d2098028" providerId="LiveId" clId="{B6409E48-3585-4D2D-B6F6-7708A0A785FE}" dt="2020-10-05T05:56:19.254" v="5594" actId="478"/>
          <ac:spMkLst>
            <pc:docMk/>
            <pc:sldMk cId="205726819" sldId="297"/>
            <ac:spMk id="22" creationId="{19FDA6F5-C970-4FA6-A694-4DFEA530C928}"/>
          </ac:spMkLst>
        </pc:spChg>
        <pc:spChg chg="del">
          <ac:chgData name="KIEU KHANH" userId="4f27fb97d2098028" providerId="LiveId" clId="{B6409E48-3585-4D2D-B6F6-7708A0A785FE}" dt="2020-10-05T05:56:14.667" v="5592" actId="478"/>
          <ac:spMkLst>
            <pc:docMk/>
            <pc:sldMk cId="205726819" sldId="297"/>
            <ac:spMk id="24" creationId="{0DD55279-8954-4936-8B9D-8979E0E60DBC}"/>
          </ac:spMkLst>
        </pc:spChg>
        <pc:spChg chg="del">
          <ac:chgData name="KIEU KHANH" userId="4f27fb97d2098028" providerId="LiveId" clId="{B6409E48-3585-4D2D-B6F6-7708A0A785FE}" dt="2020-10-05T05:56:09.958" v="5590" actId="478"/>
          <ac:spMkLst>
            <pc:docMk/>
            <pc:sldMk cId="205726819" sldId="297"/>
            <ac:spMk id="25" creationId="{A6591DAC-7775-4F10-9631-337DF9EBF103}"/>
          </ac:spMkLst>
        </pc:spChg>
        <pc:picChg chg="add del mod ord">
          <ac:chgData name="KIEU KHANH" userId="4f27fb97d2098028" providerId="LiveId" clId="{B6409E48-3585-4D2D-B6F6-7708A0A785FE}" dt="2020-10-05T06:06:04.368" v="5701" actId="478"/>
          <ac:picMkLst>
            <pc:docMk/>
            <pc:sldMk cId="205726819" sldId="297"/>
            <ac:picMk id="3" creationId="{9DC0B59D-6310-4FF7-A3BD-A077D4436721}"/>
          </ac:picMkLst>
        </pc:picChg>
      </pc:sldChg>
      <pc:sldChg chg="addSp delSp modSp mod modTransition">
        <pc:chgData name="KIEU KHANH" userId="4f27fb97d2098028" providerId="LiveId" clId="{B6409E48-3585-4D2D-B6F6-7708A0A785FE}" dt="2020-10-05T04:50:06.265" v="3989" actId="14100"/>
        <pc:sldMkLst>
          <pc:docMk/>
          <pc:sldMk cId="2979090253" sldId="298"/>
        </pc:sldMkLst>
        <pc:spChg chg="mod">
          <ac:chgData name="KIEU KHANH" userId="4f27fb97d2098028" providerId="LiveId" clId="{B6409E48-3585-4D2D-B6F6-7708A0A785FE}" dt="2020-10-05T01:05:35.528" v="927" actId="20577"/>
          <ac:spMkLst>
            <pc:docMk/>
            <pc:sldMk cId="2979090253" sldId="298"/>
            <ac:spMk id="2" creationId="{05F2F92D-5E3F-48DD-8C02-C972A8708B7F}"/>
          </ac:spMkLst>
        </pc:spChg>
        <pc:spChg chg="del mod">
          <ac:chgData name="KIEU KHANH" userId="4f27fb97d2098028" providerId="LiveId" clId="{B6409E48-3585-4D2D-B6F6-7708A0A785FE}" dt="2020-10-05T01:09:59.377" v="936" actId="478"/>
          <ac:spMkLst>
            <pc:docMk/>
            <pc:sldMk cId="2979090253" sldId="298"/>
            <ac:spMk id="21" creationId="{42787D2D-7449-4538-AD65-065F39F31A6D}"/>
          </ac:spMkLst>
        </pc:spChg>
        <pc:graphicFrameChg chg="del">
          <ac:chgData name="KIEU KHANH" userId="4f27fb97d2098028" providerId="LiveId" clId="{B6409E48-3585-4D2D-B6F6-7708A0A785FE}" dt="2020-10-05T01:05:26.568" v="922" actId="478"/>
          <ac:graphicFrameMkLst>
            <pc:docMk/>
            <pc:sldMk cId="2979090253" sldId="298"/>
            <ac:graphicFrameMk id="6" creationId="{B3280CC6-0C77-4A88-9E97-7CE289B40331}"/>
          </ac:graphicFrameMkLst>
        </pc:graphicFrameChg>
        <pc:picChg chg="add del mod">
          <ac:chgData name="KIEU KHANH" userId="4f27fb97d2098028" providerId="LiveId" clId="{B6409E48-3585-4D2D-B6F6-7708A0A785FE}" dt="2020-10-05T04:27:47.292" v="3914" actId="478"/>
          <ac:picMkLst>
            <pc:docMk/>
            <pc:sldMk cId="2979090253" sldId="298"/>
            <ac:picMk id="3" creationId="{46153A18-22E7-448D-9450-ABCFDC1B86BC}"/>
          </ac:picMkLst>
        </pc:picChg>
        <pc:picChg chg="add del mod">
          <ac:chgData name="KIEU KHANH" userId="4f27fb97d2098028" providerId="LiveId" clId="{B6409E48-3585-4D2D-B6F6-7708A0A785FE}" dt="2020-10-05T04:39:22.143" v="3925" actId="478"/>
          <ac:picMkLst>
            <pc:docMk/>
            <pc:sldMk cId="2979090253" sldId="298"/>
            <ac:picMk id="4" creationId="{E6941D3D-245B-461D-BF6C-A474F042968C}"/>
          </ac:picMkLst>
        </pc:picChg>
        <pc:picChg chg="add del mod">
          <ac:chgData name="KIEU KHANH" userId="4f27fb97d2098028" providerId="LiveId" clId="{B6409E48-3585-4D2D-B6F6-7708A0A785FE}" dt="2020-10-05T04:39:54.153" v="3930" actId="478"/>
          <ac:picMkLst>
            <pc:docMk/>
            <pc:sldMk cId="2979090253" sldId="298"/>
            <ac:picMk id="5" creationId="{84C8E954-80DB-4F2B-A2A0-7EE2A906EC89}"/>
          </ac:picMkLst>
        </pc:picChg>
        <pc:picChg chg="add del mod">
          <ac:chgData name="KIEU KHANH" userId="4f27fb97d2098028" providerId="LiveId" clId="{B6409E48-3585-4D2D-B6F6-7708A0A785FE}" dt="2020-10-05T04:39:10.484" v="3920" actId="478"/>
          <ac:picMkLst>
            <pc:docMk/>
            <pc:sldMk cId="2979090253" sldId="298"/>
            <ac:picMk id="7" creationId="{C9A263F2-7D84-45B1-A75F-BFD32B0C3CAC}"/>
          </ac:picMkLst>
        </pc:picChg>
        <pc:picChg chg="add mod">
          <ac:chgData name="KIEU KHANH" userId="4f27fb97d2098028" providerId="LiveId" clId="{B6409E48-3585-4D2D-B6F6-7708A0A785FE}" dt="2020-10-05T04:40:29.820" v="3937" actId="14100"/>
          <ac:picMkLst>
            <pc:docMk/>
            <pc:sldMk cId="2979090253" sldId="298"/>
            <ac:picMk id="8" creationId="{7266F55E-3B57-4A83-8905-1948F9704DCE}"/>
          </ac:picMkLst>
        </pc:picChg>
        <pc:picChg chg="add del mod">
          <ac:chgData name="KIEU KHANH" userId="4f27fb97d2098028" providerId="LiveId" clId="{B6409E48-3585-4D2D-B6F6-7708A0A785FE}" dt="2020-10-05T04:40:40.623" v="3940" actId="478"/>
          <ac:picMkLst>
            <pc:docMk/>
            <pc:sldMk cId="2979090253" sldId="298"/>
            <ac:picMk id="9" creationId="{C904D3C1-F54E-469C-A0A9-A5A429FA9E02}"/>
          </ac:picMkLst>
        </pc:picChg>
        <pc:picChg chg="add mod">
          <ac:chgData name="KIEU KHANH" userId="4f27fb97d2098028" providerId="LiveId" clId="{B6409E48-3585-4D2D-B6F6-7708A0A785FE}" dt="2020-10-05T04:40:36.338" v="3939" actId="1076"/>
          <ac:picMkLst>
            <pc:docMk/>
            <pc:sldMk cId="2979090253" sldId="298"/>
            <ac:picMk id="10" creationId="{C294BE69-5DD6-4065-9F14-6AE6F5B41173}"/>
          </ac:picMkLst>
        </pc:picChg>
        <pc:picChg chg="add mod">
          <ac:chgData name="KIEU KHANH" userId="4f27fb97d2098028" providerId="LiveId" clId="{B6409E48-3585-4D2D-B6F6-7708A0A785FE}" dt="2020-10-05T04:41:06.426" v="3944" actId="1076"/>
          <ac:picMkLst>
            <pc:docMk/>
            <pc:sldMk cId="2979090253" sldId="298"/>
            <ac:picMk id="11" creationId="{8F16B7D2-716A-431F-9CB1-63F7A68563DA}"/>
          </ac:picMkLst>
        </pc:picChg>
        <pc:picChg chg="add mod">
          <ac:chgData name="KIEU KHANH" userId="4f27fb97d2098028" providerId="LiveId" clId="{B6409E48-3585-4D2D-B6F6-7708A0A785FE}" dt="2020-10-05T04:50:06.265" v="3989" actId="14100"/>
          <ac:picMkLst>
            <pc:docMk/>
            <pc:sldMk cId="2979090253" sldId="298"/>
            <ac:picMk id="12" creationId="{31861EE0-E44C-444E-9923-CC097470DB86}"/>
          </ac:picMkLst>
        </pc:picChg>
      </pc:sldChg>
      <pc:sldChg chg="addSp delSp modSp add mod modTransition setBg">
        <pc:chgData name="KIEU KHANH" userId="4f27fb97d2098028" providerId="LiveId" clId="{B6409E48-3585-4D2D-B6F6-7708A0A785FE}" dt="2020-10-05T04:49:26.073" v="3987"/>
        <pc:sldMkLst>
          <pc:docMk/>
          <pc:sldMk cId="1232150896" sldId="299"/>
        </pc:sldMkLst>
        <pc:spChg chg="add del">
          <ac:chgData name="KIEU KHANH" userId="4f27fb97d2098028" providerId="LiveId" clId="{B6409E48-3585-4D2D-B6F6-7708A0A785FE}" dt="2020-10-05T04:03:29.554" v="3901" actId="478"/>
          <ac:spMkLst>
            <pc:docMk/>
            <pc:sldMk cId="1232150896" sldId="299"/>
            <ac:spMk id="3" creationId="{A1A0730F-08AB-4C56-BBC2-A12FA4C2CEC5}"/>
          </ac:spMkLst>
        </pc:spChg>
        <pc:spChg chg="add del">
          <ac:chgData name="KIEU KHANH" userId="4f27fb97d2098028" providerId="LiveId" clId="{B6409E48-3585-4D2D-B6F6-7708A0A785FE}" dt="2020-10-05T04:03:27.696" v="3895" actId="478"/>
          <ac:spMkLst>
            <pc:docMk/>
            <pc:sldMk cId="1232150896" sldId="299"/>
            <ac:spMk id="35" creationId="{A5A555E6-45AF-4AB6-8011-D44BD9ACF0D0}"/>
          </ac:spMkLst>
        </pc:spChg>
        <pc:spChg chg="mod">
          <ac:chgData name="KIEU KHANH" userId="4f27fb97d2098028" providerId="LiveId" clId="{B6409E48-3585-4D2D-B6F6-7708A0A785FE}" dt="2020-10-05T04:03:27.400" v="3894" actId="1076"/>
          <ac:spMkLst>
            <pc:docMk/>
            <pc:sldMk cId="1232150896" sldId="299"/>
            <ac:spMk id="36" creationId="{9B2D0C7D-2248-4947-88A4-2DD481F9E28F}"/>
          </ac:spMkLst>
        </pc:spChg>
        <pc:graphicFrameChg chg="add del mod modGraphic">
          <ac:chgData name="KIEU KHANH" userId="4f27fb97d2098028" providerId="LiveId" clId="{B6409E48-3585-4D2D-B6F6-7708A0A785FE}" dt="2020-10-05T04:03:29.253" v="3900" actId="22"/>
          <ac:graphicFrameMkLst>
            <pc:docMk/>
            <pc:sldMk cId="1232150896" sldId="299"/>
            <ac:graphicFrameMk id="2" creationId="{ABD88B7A-5C18-49DF-8E17-16DCF45C8EE8}"/>
          </ac:graphicFrameMkLst>
        </pc:graphicFrameChg>
        <pc:graphicFrameChg chg="add del mod">
          <ac:chgData name="KIEU KHANH" userId="4f27fb97d2098028" providerId="LiveId" clId="{B6409E48-3585-4D2D-B6F6-7708A0A785FE}" dt="2020-10-05T04:03:26.784" v="3892" actId="22"/>
          <ac:graphicFrameMkLst>
            <pc:docMk/>
            <pc:sldMk cId="1232150896" sldId="299"/>
            <ac:graphicFrameMk id="5" creationId="{D60E678B-76FF-4414-B216-17AD8565AA23}"/>
          </ac:graphicFrameMkLst>
        </pc:graphicFrameChg>
      </pc:sldChg>
      <pc:sldChg chg="add del ord setBg">
        <pc:chgData name="KIEU KHANH" userId="4f27fb97d2098028" providerId="LiveId" clId="{B6409E48-3585-4D2D-B6F6-7708A0A785FE}" dt="2020-10-05T04:43:19.604" v="3957" actId="47"/>
        <pc:sldMkLst>
          <pc:docMk/>
          <pc:sldMk cId="280311598" sldId="300"/>
        </pc:sldMkLst>
      </pc:sldChg>
      <pc:sldChg chg="addSp delSp modSp add mod modTransition setBg">
        <pc:chgData name="KIEU KHANH" userId="4f27fb97d2098028" providerId="LiveId" clId="{B6409E48-3585-4D2D-B6F6-7708A0A785FE}" dt="2020-10-05T04:49:19.212" v="3986"/>
        <pc:sldMkLst>
          <pc:docMk/>
          <pc:sldMk cId="1771095511" sldId="300"/>
        </pc:sldMkLst>
        <pc:picChg chg="add mod">
          <ac:chgData name="KIEU KHANH" userId="4f27fb97d2098028" providerId="LiveId" clId="{B6409E48-3585-4D2D-B6F6-7708A0A785FE}" dt="2020-10-05T04:46:18.458" v="3975" actId="14100"/>
          <ac:picMkLst>
            <pc:docMk/>
            <pc:sldMk cId="1771095511" sldId="300"/>
            <ac:picMk id="3" creationId="{BF6BB98B-FFA7-46B0-81BA-AE133D3A9AA5}"/>
          </ac:picMkLst>
        </pc:picChg>
        <pc:picChg chg="add mod">
          <ac:chgData name="KIEU KHANH" userId="4f27fb97d2098028" providerId="LiveId" clId="{B6409E48-3585-4D2D-B6F6-7708A0A785FE}" dt="2020-10-05T04:46:30.642" v="3979" actId="14100"/>
          <ac:picMkLst>
            <pc:docMk/>
            <pc:sldMk cId="1771095511" sldId="300"/>
            <ac:picMk id="4" creationId="{B04D1405-0D69-4DE0-AF00-D352A1AA31F0}"/>
          </ac:picMkLst>
        </pc:picChg>
        <pc:picChg chg="del">
          <ac:chgData name="KIEU KHANH" userId="4f27fb97d2098028" providerId="LiveId" clId="{B6409E48-3585-4D2D-B6F6-7708A0A785FE}" dt="2020-10-05T04:43:50.669" v="3964" actId="478"/>
          <ac:picMkLst>
            <pc:docMk/>
            <pc:sldMk cId="1771095511" sldId="300"/>
            <ac:picMk id="8" creationId="{7266F55E-3B57-4A83-8905-1948F9704DCE}"/>
          </ac:picMkLst>
        </pc:picChg>
        <pc:picChg chg="del">
          <ac:chgData name="KIEU KHANH" userId="4f27fb97d2098028" providerId="LiveId" clId="{B6409E48-3585-4D2D-B6F6-7708A0A785FE}" dt="2020-10-05T04:43:52.378" v="3965" actId="478"/>
          <ac:picMkLst>
            <pc:docMk/>
            <pc:sldMk cId="1771095511" sldId="300"/>
            <ac:picMk id="10" creationId="{C294BE69-5DD6-4065-9F14-6AE6F5B41173}"/>
          </ac:picMkLst>
        </pc:picChg>
        <pc:picChg chg="del">
          <ac:chgData name="KIEU KHANH" userId="4f27fb97d2098028" providerId="LiveId" clId="{B6409E48-3585-4D2D-B6F6-7708A0A785FE}" dt="2020-10-05T04:43:48.825" v="3963" actId="478"/>
          <ac:picMkLst>
            <pc:docMk/>
            <pc:sldMk cId="1771095511" sldId="300"/>
            <ac:picMk id="11" creationId="{8F16B7D2-716A-431F-9CB1-63F7A68563DA}"/>
          </ac:picMkLst>
        </pc:picChg>
        <pc:picChg chg="del mod">
          <ac:chgData name="KIEU KHANH" userId="4f27fb97d2098028" providerId="LiveId" clId="{B6409E48-3585-4D2D-B6F6-7708A0A785FE}" dt="2020-10-05T04:43:45.257" v="3962" actId="478"/>
          <ac:picMkLst>
            <pc:docMk/>
            <pc:sldMk cId="1771095511" sldId="300"/>
            <ac:picMk id="12" creationId="{31861EE0-E44C-444E-9923-CC097470DB86}"/>
          </ac:picMkLst>
        </pc:picChg>
      </pc:sldChg>
      <pc:sldChg chg="add del setBg">
        <pc:chgData name="KIEU KHANH" userId="4f27fb97d2098028" providerId="LiveId" clId="{B6409E48-3585-4D2D-B6F6-7708A0A785FE}" dt="2020-10-05T04:43:08.786" v="3953" actId="47"/>
        <pc:sldMkLst>
          <pc:docMk/>
          <pc:sldMk cId="3355970520" sldId="300"/>
        </pc:sldMkLst>
      </pc:sldChg>
      <pc:sldChg chg="new del">
        <pc:chgData name="KIEU KHANH" userId="4f27fb97d2098028" providerId="LiveId" clId="{B6409E48-3585-4D2D-B6F6-7708A0A785FE}" dt="2020-10-05T04:43:34.490" v="3959" actId="47"/>
        <pc:sldMkLst>
          <pc:docMk/>
          <pc:sldMk cId="3366030942"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https://pixabay.com/en/achievement-agreement-business-3481967/</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5085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https://pixabay.com/en/open-book-library-education-read-1428428/</a:t>
            </a:r>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420344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202558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https://pixabay.com/en/question-mark-labyrinth-lost-maze-2648236/</a:t>
            </a:r>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406943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C90D8B8-307A-4993-9315-0D6ADDAA6CEB}"/>
              </a:ext>
            </a:extLst>
          </p:cNvPr>
          <p:cNvCxnSpPr/>
          <p:nvPr userDrawn="1"/>
        </p:nvCxnSpPr>
        <p:spPr>
          <a:xfrm>
            <a:off x="609441" y="6448926"/>
            <a:ext cx="10969943" cy="0"/>
          </a:xfrm>
          <a:prstGeom prst="line">
            <a:avLst/>
          </a:prstGeom>
          <a:ln>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49A4D36-ACE7-46EE-977E-260D55BF45D2}"/>
              </a:ext>
            </a:extLst>
          </p:cNvPr>
          <p:cNvSpPr/>
          <p:nvPr userDrawn="1"/>
        </p:nvSpPr>
        <p:spPr>
          <a:xfrm>
            <a:off x="5917949" y="6272463"/>
            <a:ext cx="352926" cy="3529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5" name="Slide Number Placeholder 4"/>
          <p:cNvSpPr>
            <a:spLocks noGrp="1"/>
          </p:cNvSpPr>
          <p:nvPr>
            <p:ph type="sldNum" sz="quarter" idx="12"/>
          </p:nvPr>
        </p:nvSpPr>
        <p:spPr>
          <a:xfrm>
            <a:off x="5836202" y="6244057"/>
            <a:ext cx="516420" cy="385017"/>
          </a:xfrm>
        </p:spPr>
        <p:txBody>
          <a:bodyPr/>
          <a:lstStyle>
            <a:lvl1pPr algn="ctr">
              <a:defRPr sz="14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793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12/6/2020</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042B14-CC18-4CF6-A1A3-8FF4CE8A6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5734"/>
            <a:ext cx="12188825" cy="6889868"/>
          </a:xfrm>
          <a:prstGeom prst="rect">
            <a:avLst/>
          </a:prstGeom>
        </p:spPr>
      </p:pic>
      <p:sp>
        <p:nvSpPr>
          <p:cNvPr id="11" name="Rectangle 10">
            <a:extLst>
              <a:ext uri="{FF2B5EF4-FFF2-40B4-BE49-F238E27FC236}">
                <a16:creationId xmlns:a16="http://schemas.microsoft.com/office/drawing/2014/main" id="{19C189F7-4794-49F8-BDED-911B2C5DD568}"/>
              </a:ext>
            </a:extLst>
          </p:cNvPr>
          <p:cNvSpPr/>
          <p:nvPr/>
        </p:nvSpPr>
        <p:spPr>
          <a:xfrm>
            <a:off x="0" y="-28816"/>
            <a:ext cx="12188825" cy="6858000"/>
          </a:xfrm>
          <a:prstGeom prst="rect">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Shape 47">
            <a:extLst>
              <a:ext uri="{FF2B5EF4-FFF2-40B4-BE49-F238E27FC236}">
                <a16:creationId xmlns:a16="http://schemas.microsoft.com/office/drawing/2014/main" id="{5C92A7EE-F958-45D7-B6CD-34B3E91E980A}"/>
              </a:ext>
            </a:extLst>
          </p:cNvPr>
          <p:cNvSpPr/>
          <p:nvPr/>
        </p:nvSpPr>
        <p:spPr>
          <a:xfrm>
            <a:off x="0" y="4753362"/>
            <a:ext cx="12188825" cy="2132856"/>
          </a:xfrm>
          <a:custGeom>
            <a:avLst/>
            <a:gdLst>
              <a:gd name="connsiteX0" fmla="*/ 6094412 w 12188825"/>
              <a:gd name="connsiteY0" fmla="*/ 0 h 2114437"/>
              <a:gd name="connsiteX1" fmla="*/ 6401871 w 12188825"/>
              <a:gd name="connsiteY1" fmla="*/ 341621 h 2114437"/>
              <a:gd name="connsiteX2" fmla="*/ 12188825 w 12188825"/>
              <a:gd name="connsiteY2" fmla="*/ 341621 h 2114437"/>
              <a:gd name="connsiteX3" fmla="*/ 12188825 w 12188825"/>
              <a:gd name="connsiteY3" fmla="*/ 2114437 h 2114437"/>
              <a:gd name="connsiteX4" fmla="*/ 0 w 12188825"/>
              <a:gd name="connsiteY4" fmla="*/ 2114437 h 2114437"/>
              <a:gd name="connsiteX5" fmla="*/ 0 w 12188825"/>
              <a:gd name="connsiteY5" fmla="*/ 341621 h 2114437"/>
              <a:gd name="connsiteX6" fmla="*/ 5786954 w 12188825"/>
              <a:gd name="connsiteY6" fmla="*/ 341621 h 21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825" h="2114437">
                <a:moveTo>
                  <a:pt x="6094412" y="0"/>
                </a:moveTo>
                <a:lnTo>
                  <a:pt x="6401871" y="341621"/>
                </a:lnTo>
                <a:lnTo>
                  <a:pt x="12188825" y="341621"/>
                </a:lnTo>
                <a:lnTo>
                  <a:pt x="12188825" y="2114437"/>
                </a:lnTo>
                <a:lnTo>
                  <a:pt x="0" y="2114437"/>
                </a:lnTo>
                <a:lnTo>
                  <a:pt x="0" y="341621"/>
                </a:lnTo>
                <a:lnTo>
                  <a:pt x="5786954" y="341621"/>
                </a:lnTo>
                <a:close/>
              </a:path>
            </a:pathLst>
          </a:custGeom>
          <a:solidFill>
            <a:schemeClr val="accent4">
              <a:lumMod val="75000"/>
              <a:alpha val="7725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0000"/>
              </a:highlight>
            </a:endParaRPr>
          </a:p>
        </p:txBody>
      </p:sp>
      <p:sp>
        <p:nvSpPr>
          <p:cNvPr id="49" name="TextBox 48">
            <a:extLst>
              <a:ext uri="{FF2B5EF4-FFF2-40B4-BE49-F238E27FC236}">
                <a16:creationId xmlns:a16="http://schemas.microsoft.com/office/drawing/2014/main" id="{3626B79A-C8FF-4CAB-9008-C8B6A177C3D6}"/>
              </a:ext>
            </a:extLst>
          </p:cNvPr>
          <p:cNvSpPr txBox="1"/>
          <p:nvPr/>
        </p:nvSpPr>
        <p:spPr>
          <a:xfrm>
            <a:off x="2213551" y="2348880"/>
            <a:ext cx="7761722" cy="923330"/>
          </a:xfrm>
          <a:prstGeom prst="rect">
            <a:avLst/>
          </a:prstGeom>
          <a:noFill/>
        </p:spPr>
        <p:txBody>
          <a:bodyPr wrap="square" rtlCol="0">
            <a:spAutoFit/>
          </a:bodyPr>
          <a:lstStyle/>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Term Deposit Project</a:t>
            </a:r>
            <a:endParaRPr lang="en-IN" sz="4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AE4B62A7-BEF7-4B0F-AD2E-884303F981BA}"/>
              </a:ext>
            </a:extLst>
          </p:cNvPr>
          <p:cNvSpPr/>
          <p:nvPr/>
        </p:nvSpPr>
        <p:spPr>
          <a:xfrm>
            <a:off x="1413903" y="5742948"/>
            <a:ext cx="2568260"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cs typeface="Arial" panose="020B0604020202020204" pitchFamily="34" charset="0"/>
              </a:rPr>
              <a:t>Hien Do &amp; Khanh Dang</a:t>
            </a:r>
            <a:endParaRPr lang="en-IN" sz="1600" b="1" dirty="0">
              <a:solidFill>
                <a:schemeClr val="bg1"/>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91FDCFE1-AD06-45D7-BCD7-5635EC7A3B65}"/>
              </a:ext>
            </a:extLst>
          </p:cNvPr>
          <p:cNvCxnSpPr/>
          <p:nvPr/>
        </p:nvCxnSpPr>
        <p:spPr>
          <a:xfrm>
            <a:off x="4268568"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D6D830F-12E2-43F4-AFD6-545FBC511D83}"/>
              </a:ext>
            </a:extLst>
          </p:cNvPr>
          <p:cNvSpPr/>
          <p:nvPr/>
        </p:nvSpPr>
        <p:spPr>
          <a:xfrm>
            <a:off x="4554974" y="5742948"/>
            <a:ext cx="2526525"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M.S.B.A</a:t>
            </a:r>
            <a:endParaRPr lang="en-IN" sz="1600" b="1" dirty="0">
              <a:solidFill>
                <a:schemeClr val="bg1"/>
              </a:solidFill>
              <a:latin typeface="Arial" panose="020B0604020202020204"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2715E492-F235-4F8B-9139-A0AEA45243B4}"/>
              </a:ext>
            </a:extLst>
          </p:cNvPr>
          <p:cNvCxnSpPr/>
          <p:nvPr/>
        </p:nvCxnSpPr>
        <p:spPr>
          <a:xfrm>
            <a:off x="7367905"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EC7B841-8F32-43B2-A585-635F99DE4FC2}"/>
              </a:ext>
            </a:extLst>
          </p:cNvPr>
          <p:cNvSpPr/>
          <p:nvPr/>
        </p:nvSpPr>
        <p:spPr>
          <a:xfrm>
            <a:off x="7654312" y="5742948"/>
            <a:ext cx="3336643" cy="338554"/>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cs typeface="Arial" panose="020B0604020202020204" pitchFamily="34" charset="0"/>
              </a:rPr>
              <a:t>Prof. Myriam Quispe-Agnoli</a:t>
            </a:r>
            <a:endParaRPr lang="en-IN" sz="16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DB80BC4-0E02-436A-B03D-0C95667FEFC1}"/>
              </a:ext>
            </a:extLst>
          </p:cNvPr>
          <p:cNvSpPr txBox="1"/>
          <p:nvPr/>
        </p:nvSpPr>
        <p:spPr>
          <a:xfrm>
            <a:off x="1773932" y="582948"/>
            <a:ext cx="7761722" cy="707886"/>
          </a:xfrm>
          <a:prstGeom prst="rect">
            <a:avLst/>
          </a:prstGeom>
          <a:noFill/>
        </p:spPr>
        <p:txBody>
          <a:bodyPr wrap="square" rtlCol="0">
            <a:spAutoFit/>
          </a:bodyPr>
          <a:lstStyle/>
          <a:p>
            <a:pPr algn="ctr"/>
            <a:r>
              <a:rPr lang="en-IN"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 MINING</a:t>
            </a:r>
          </a:p>
        </p:txBody>
      </p:sp>
    </p:spTree>
    <p:extLst>
      <p:ext uri="{BB962C8B-B14F-4D97-AF65-F5344CB8AC3E}">
        <p14:creationId xmlns:p14="http://schemas.microsoft.com/office/powerpoint/2010/main" val="39235718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817"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EF39664-20DD-40BB-B74B-784CFF69E7B1}"/>
              </a:ext>
            </a:extLst>
          </p:cNvPr>
          <p:cNvSpPr/>
          <p:nvPr/>
        </p:nvSpPr>
        <p:spPr>
          <a:xfrm>
            <a:off x="7966620" y="0"/>
            <a:ext cx="4222205"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8010C-9A28-4745-AD95-9B8363FAB977}"/>
              </a:ext>
            </a:extLst>
          </p:cNvPr>
          <p:cNvSpPr/>
          <p:nvPr/>
        </p:nvSpPr>
        <p:spPr>
          <a:xfrm>
            <a:off x="7390556" y="6165304"/>
            <a:ext cx="4798268"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D0D5A3-FA91-4E65-8C23-010C7AC98E43}"/>
              </a:ext>
            </a:extLst>
          </p:cNvPr>
          <p:cNvSpPr/>
          <p:nvPr/>
        </p:nvSpPr>
        <p:spPr>
          <a:xfrm>
            <a:off x="9262765" y="6500376"/>
            <a:ext cx="2926060" cy="35762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FD787D-6CB4-4681-A3B0-67243873D973}"/>
              </a:ext>
            </a:extLst>
          </p:cNvPr>
          <p:cNvSpPr/>
          <p:nvPr/>
        </p:nvSpPr>
        <p:spPr>
          <a:xfrm>
            <a:off x="2494012" y="115515"/>
            <a:ext cx="2664296" cy="46166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729F25-045E-4C1B-95E7-7DB531F7CC03}"/>
              </a:ext>
            </a:extLst>
          </p:cNvPr>
          <p:cNvSpPr txBox="1"/>
          <p:nvPr/>
        </p:nvSpPr>
        <p:spPr>
          <a:xfrm>
            <a:off x="0"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Data cleaning &amp; dimension</a:t>
            </a:r>
          </a:p>
        </p:txBody>
      </p:sp>
      <p:pic>
        <p:nvPicPr>
          <p:cNvPr id="5" name="Picture 4">
            <a:extLst>
              <a:ext uri="{FF2B5EF4-FFF2-40B4-BE49-F238E27FC236}">
                <a16:creationId xmlns:a16="http://schemas.microsoft.com/office/drawing/2014/main" id="{61D7941D-E1C4-47ED-A1C2-342AE730C12F}"/>
              </a:ext>
            </a:extLst>
          </p:cNvPr>
          <p:cNvPicPr>
            <a:picLocks noChangeAspect="1"/>
          </p:cNvPicPr>
          <p:nvPr/>
        </p:nvPicPr>
        <p:blipFill>
          <a:blip r:embed="rId2"/>
          <a:stretch>
            <a:fillRect/>
          </a:stretch>
        </p:blipFill>
        <p:spPr>
          <a:xfrm>
            <a:off x="407174" y="587018"/>
            <a:ext cx="4621103" cy="3227778"/>
          </a:xfrm>
          <a:prstGeom prst="rect">
            <a:avLst/>
          </a:prstGeom>
        </p:spPr>
      </p:pic>
      <p:pic>
        <p:nvPicPr>
          <p:cNvPr id="6" name="Picture 5">
            <a:extLst>
              <a:ext uri="{FF2B5EF4-FFF2-40B4-BE49-F238E27FC236}">
                <a16:creationId xmlns:a16="http://schemas.microsoft.com/office/drawing/2014/main" id="{511F4C19-3C57-42A5-BCFC-D2D3292D9119}"/>
              </a:ext>
            </a:extLst>
          </p:cNvPr>
          <p:cNvPicPr>
            <a:picLocks noChangeAspect="1"/>
          </p:cNvPicPr>
          <p:nvPr/>
        </p:nvPicPr>
        <p:blipFill>
          <a:blip r:embed="rId3"/>
          <a:stretch>
            <a:fillRect/>
          </a:stretch>
        </p:blipFill>
        <p:spPr>
          <a:xfrm>
            <a:off x="575645" y="3843917"/>
            <a:ext cx="4222624" cy="2966184"/>
          </a:xfrm>
          <a:prstGeom prst="rect">
            <a:avLst/>
          </a:prstGeom>
        </p:spPr>
      </p:pic>
      <p:pic>
        <p:nvPicPr>
          <p:cNvPr id="7" name="Picture 6">
            <a:extLst>
              <a:ext uri="{FF2B5EF4-FFF2-40B4-BE49-F238E27FC236}">
                <a16:creationId xmlns:a16="http://schemas.microsoft.com/office/drawing/2014/main" id="{F058C4D8-B1BF-457D-A49F-A75AF458F11C}"/>
              </a:ext>
            </a:extLst>
          </p:cNvPr>
          <p:cNvPicPr>
            <a:picLocks noChangeAspect="1"/>
          </p:cNvPicPr>
          <p:nvPr/>
        </p:nvPicPr>
        <p:blipFill>
          <a:blip r:embed="rId4"/>
          <a:stretch>
            <a:fillRect/>
          </a:stretch>
        </p:blipFill>
        <p:spPr>
          <a:xfrm>
            <a:off x="5412232" y="1281655"/>
            <a:ext cx="5724573" cy="4057416"/>
          </a:xfrm>
          <a:prstGeom prst="rect">
            <a:avLst/>
          </a:prstGeom>
        </p:spPr>
      </p:pic>
    </p:spTree>
    <p:extLst>
      <p:ext uri="{BB962C8B-B14F-4D97-AF65-F5344CB8AC3E}">
        <p14:creationId xmlns:p14="http://schemas.microsoft.com/office/powerpoint/2010/main" val="391457571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570FE6-D350-48D1-9C8F-20DFCDF70B3F}"/>
              </a:ext>
            </a:extLst>
          </p:cNvPr>
          <p:cNvSpPr/>
          <p:nvPr/>
        </p:nvSpPr>
        <p:spPr>
          <a:xfrm>
            <a:off x="0"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F676227-B205-40D6-9F71-C8E2CF5640D8}"/>
              </a:ext>
            </a:extLst>
          </p:cNvPr>
          <p:cNvSpPr/>
          <p:nvPr/>
        </p:nvSpPr>
        <p:spPr>
          <a:xfrm>
            <a:off x="0" y="3429000"/>
            <a:ext cx="4078188" cy="11521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474D-2F3F-4F7A-89AD-6043B947596A}"/>
              </a:ext>
            </a:extLst>
          </p:cNvPr>
          <p:cNvSpPr>
            <a:spLocks noGrp="1"/>
          </p:cNvSpPr>
          <p:nvPr>
            <p:ph type="title"/>
          </p:nvPr>
        </p:nvSpPr>
        <p:spPr>
          <a:xfrm>
            <a:off x="670942" y="2060848"/>
            <a:ext cx="2687166" cy="1858217"/>
          </a:xfrm>
          <a:solidFill>
            <a:schemeClr val="accent4">
              <a:lumMod val="75000"/>
            </a:schemeClr>
          </a:solidFill>
        </p:spPr>
        <p:txBody>
          <a:bodyPr/>
          <a:lstStyle/>
          <a:p>
            <a:r>
              <a:rPr lang="en-US" sz="2400" b="1" dirty="0">
                <a:solidFill>
                  <a:schemeClr val="bg1"/>
                </a:solidFill>
                <a:latin typeface="Open Sans" panose="020B0606030504020204"/>
              </a:rPr>
              <a:t>Logistic regression</a:t>
            </a:r>
            <a:endParaRPr lang="en-US" sz="1800" b="1" dirty="0">
              <a:solidFill>
                <a:schemeClr val="bg1"/>
              </a:solidFill>
              <a:latin typeface="Open Sans" panose="020B0606030504020204"/>
            </a:endParaRPr>
          </a:p>
        </p:txBody>
      </p:sp>
      <p:sp>
        <p:nvSpPr>
          <p:cNvPr id="5" name="Rectangle 4">
            <a:extLst>
              <a:ext uri="{FF2B5EF4-FFF2-40B4-BE49-F238E27FC236}">
                <a16:creationId xmlns:a16="http://schemas.microsoft.com/office/drawing/2014/main" id="{EEEBC09C-BA70-414A-849D-30114C096A5A}"/>
              </a:ext>
            </a:extLst>
          </p:cNvPr>
          <p:cNvSpPr/>
          <p:nvPr/>
        </p:nvSpPr>
        <p:spPr>
          <a:xfrm>
            <a:off x="9190756" y="6165304"/>
            <a:ext cx="2998069"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623F0-F811-4D29-9D46-094B30F93676}"/>
              </a:ext>
            </a:extLst>
          </p:cNvPr>
          <p:cNvSpPr/>
          <p:nvPr/>
        </p:nvSpPr>
        <p:spPr>
          <a:xfrm>
            <a:off x="11517883" y="0"/>
            <a:ext cx="670942" cy="16288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E163D06-7428-40AD-BE52-887242727DA1}"/>
              </a:ext>
            </a:extLst>
          </p:cNvPr>
          <p:cNvPicPr>
            <a:picLocks noChangeAspect="1"/>
          </p:cNvPicPr>
          <p:nvPr/>
        </p:nvPicPr>
        <p:blipFill>
          <a:blip r:embed="rId2"/>
          <a:stretch>
            <a:fillRect/>
          </a:stretch>
        </p:blipFill>
        <p:spPr>
          <a:xfrm>
            <a:off x="4798269" y="51073"/>
            <a:ext cx="6048672" cy="3792778"/>
          </a:xfrm>
          <a:prstGeom prst="rect">
            <a:avLst/>
          </a:prstGeom>
        </p:spPr>
      </p:pic>
      <p:pic>
        <p:nvPicPr>
          <p:cNvPr id="10" name="Picture 9">
            <a:extLst>
              <a:ext uri="{FF2B5EF4-FFF2-40B4-BE49-F238E27FC236}">
                <a16:creationId xmlns:a16="http://schemas.microsoft.com/office/drawing/2014/main" id="{0D5034CF-4F4C-4525-B4D5-32FFD97FCD5F}"/>
              </a:ext>
            </a:extLst>
          </p:cNvPr>
          <p:cNvPicPr>
            <a:picLocks noChangeAspect="1"/>
          </p:cNvPicPr>
          <p:nvPr/>
        </p:nvPicPr>
        <p:blipFill>
          <a:blip r:embed="rId3"/>
          <a:stretch>
            <a:fillRect/>
          </a:stretch>
        </p:blipFill>
        <p:spPr>
          <a:xfrm>
            <a:off x="4798269" y="4077072"/>
            <a:ext cx="2047875" cy="714375"/>
          </a:xfrm>
          <a:prstGeom prst="rect">
            <a:avLst/>
          </a:prstGeom>
        </p:spPr>
      </p:pic>
      <p:sp>
        <p:nvSpPr>
          <p:cNvPr id="13" name="TextBox 12">
            <a:extLst>
              <a:ext uri="{FF2B5EF4-FFF2-40B4-BE49-F238E27FC236}">
                <a16:creationId xmlns:a16="http://schemas.microsoft.com/office/drawing/2014/main" id="{B478AB3E-BBFC-4595-95F3-132F643D62A5}"/>
              </a:ext>
            </a:extLst>
          </p:cNvPr>
          <p:cNvSpPr txBox="1"/>
          <p:nvPr/>
        </p:nvSpPr>
        <p:spPr>
          <a:xfrm>
            <a:off x="333772" y="5043994"/>
            <a:ext cx="9649072" cy="1323439"/>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After running two models of logistic regression and assessing the predictive performance, the backward elimination model with predictors: job, marital, education, contact type, month, </a:t>
            </a:r>
            <a:r>
              <a:rPr lang="en-US" sz="2000" dirty="0" err="1">
                <a:solidFill>
                  <a:schemeClr val="bg1"/>
                </a:solidFill>
                <a:latin typeface="+mj-lt"/>
                <a:cs typeface="Arial" panose="020B0604020202020204" pitchFamily="34" charset="0"/>
              </a:rPr>
              <a:t>poutcome</a:t>
            </a:r>
            <a:r>
              <a:rPr lang="en-US" sz="2000" dirty="0">
                <a:solidFill>
                  <a:schemeClr val="bg1"/>
                </a:solidFill>
                <a:latin typeface="+mj-lt"/>
                <a:cs typeface="Arial" panose="020B0604020202020204" pitchFamily="34" charset="0"/>
              </a:rPr>
              <a:t>, duration, campaign, euribor3m, nr.employed is the best model with accuracy rate at 89.8% and cutoff value 0.85</a:t>
            </a:r>
          </a:p>
        </p:txBody>
      </p:sp>
    </p:spTree>
    <p:extLst>
      <p:ext uri="{BB962C8B-B14F-4D97-AF65-F5344CB8AC3E}">
        <p14:creationId xmlns:p14="http://schemas.microsoft.com/office/powerpoint/2010/main" val="2841875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570FE6-D350-48D1-9C8F-20DFCDF70B3F}"/>
              </a:ext>
            </a:extLst>
          </p:cNvPr>
          <p:cNvSpPr/>
          <p:nvPr/>
        </p:nvSpPr>
        <p:spPr>
          <a:xfrm>
            <a:off x="0"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F676227-B205-40D6-9F71-C8E2CF5640D8}"/>
              </a:ext>
            </a:extLst>
          </p:cNvPr>
          <p:cNvSpPr/>
          <p:nvPr/>
        </p:nvSpPr>
        <p:spPr>
          <a:xfrm>
            <a:off x="0" y="3429000"/>
            <a:ext cx="4078188" cy="11521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474D-2F3F-4F7A-89AD-6043B947596A}"/>
              </a:ext>
            </a:extLst>
          </p:cNvPr>
          <p:cNvSpPr>
            <a:spLocks noGrp="1"/>
          </p:cNvSpPr>
          <p:nvPr>
            <p:ph type="title"/>
          </p:nvPr>
        </p:nvSpPr>
        <p:spPr>
          <a:xfrm>
            <a:off x="670942" y="2060848"/>
            <a:ext cx="2687166" cy="1858217"/>
          </a:xfrm>
          <a:solidFill>
            <a:schemeClr val="accent4">
              <a:lumMod val="75000"/>
            </a:schemeClr>
          </a:solidFill>
        </p:spPr>
        <p:txBody>
          <a:bodyPr/>
          <a:lstStyle/>
          <a:p>
            <a:r>
              <a:rPr lang="en-US" sz="2400" b="1" dirty="0">
                <a:solidFill>
                  <a:schemeClr val="bg1"/>
                </a:solidFill>
                <a:latin typeface="Open Sans" panose="020B0606030504020204"/>
              </a:rPr>
              <a:t>Logistic regression</a:t>
            </a:r>
            <a:endParaRPr lang="en-US" sz="1800" b="1" dirty="0">
              <a:solidFill>
                <a:schemeClr val="bg1"/>
              </a:solidFill>
              <a:latin typeface="Open Sans" panose="020B0606030504020204"/>
            </a:endParaRPr>
          </a:p>
        </p:txBody>
      </p:sp>
      <p:sp>
        <p:nvSpPr>
          <p:cNvPr id="5" name="Rectangle 4">
            <a:extLst>
              <a:ext uri="{FF2B5EF4-FFF2-40B4-BE49-F238E27FC236}">
                <a16:creationId xmlns:a16="http://schemas.microsoft.com/office/drawing/2014/main" id="{EEEBC09C-BA70-414A-849D-30114C096A5A}"/>
              </a:ext>
            </a:extLst>
          </p:cNvPr>
          <p:cNvSpPr/>
          <p:nvPr/>
        </p:nvSpPr>
        <p:spPr>
          <a:xfrm>
            <a:off x="9190756" y="6165304"/>
            <a:ext cx="2998069"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623F0-F811-4D29-9D46-094B30F93676}"/>
              </a:ext>
            </a:extLst>
          </p:cNvPr>
          <p:cNvSpPr/>
          <p:nvPr/>
        </p:nvSpPr>
        <p:spPr>
          <a:xfrm>
            <a:off x="11517883" y="0"/>
            <a:ext cx="670942" cy="16288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23B916-C24B-4AA6-AA47-F83901A7AA37}"/>
              </a:ext>
            </a:extLst>
          </p:cNvPr>
          <p:cNvPicPr>
            <a:picLocks noChangeAspect="1"/>
          </p:cNvPicPr>
          <p:nvPr/>
        </p:nvPicPr>
        <p:blipFill>
          <a:blip r:embed="rId2"/>
          <a:stretch>
            <a:fillRect/>
          </a:stretch>
        </p:blipFill>
        <p:spPr>
          <a:xfrm>
            <a:off x="4654251" y="217821"/>
            <a:ext cx="6408713" cy="4426556"/>
          </a:xfrm>
          <a:prstGeom prst="rect">
            <a:avLst/>
          </a:prstGeom>
        </p:spPr>
      </p:pic>
      <p:sp>
        <p:nvSpPr>
          <p:cNvPr id="11" name="TextBox 10">
            <a:extLst>
              <a:ext uri="{FF2B5EF4-FFF2-40B4-BE49-F238E27FC236}">
                <a16:creationId xmlns:a16="http://schemas.microsoft.com/office/drawing/2014/main" id="{71A5BCEE-B969-428C-A914-064046860DD5}"/>
              </a:ext>
            </a:extLst>
          </p:cNvPr>
          <p:cNvSpPr txBox="1"/>
          <p:nvPr/>
        </p:nvSpPr>
        <p:spPr>
          <a:xfrm>
            <a:off x="333772" y="5043994"/>
            <a:ext cx="9649072" cy="1631216"/>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Case: Predicting the number of customer who will purchase term deposit is more important.</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Model with backward elimination and cutoff value at 0.5: The percentage of customers correctly identified to purchase term deposit is 85.75% and the accuracy rate is a little bit lower at 84%. However, it is still a good predictive model. </a:t>
            </a:r>
          </a:p>
        </p:txBody>
      </p:sp>
    </p:spTree>
    <p:extLst>
      <p:ext uri="{BB962C8B-B14F-4D97-AF65-F5344CB8AC3E}">
        <p14:creationId xmlns:p14="http://schemas.microsoft.com/office/powerpoint/2010/main" val="2001054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570FE6-D350-48D1-9C8F-20DFCDF70B3F}"/>
              </a:ext>
            </a:extLst>
          </p:cNvPr>
          <p:cNvSpPr/>
          <p:nvPr/>
        </p:nvSpPr>
        <p:spPr>
          <a:xfrm>
            <a:off x="0"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676227-B205-40D6-9F71-C8E2CF5640D8}"/>
              </a:ext>
            </a:extLst>
          </p:cNvPr>
          <p:cNvSpPr/>
          <p:nvPr/>
        </p:nvSpPr>
        <p:spPr>
          <a:xfrm>
            <a:off x="0" y="3429000"/>
            <a:ext cx="4078188" cy="11521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474D-2F3F-4F7A-89AD-6043B947596A}"/>
              </a:ext>
            </a:extLst>
          </p:cNvPr>
          <p:cNvSpPr>
            <a:spLocks noGrp="1"/>
          </p:cNvSpPr>
          <p:nvPr>
            <p:ph type="title"/>
          </p:nvPr>
        </p:nvSpPr>
        <p:spPr>
          <a:xfrm>
            <a:off x="670942" y="2060848"/>
            <a:ext cx="2687166" cy="1858217"/>
          </a:xfrm>
          <a:solidFill>
            <a:schemeClr val="accent4">
              <a:lumMod val="75000"/>
            </a:schemeClr>
          </a:solidFill>
        </p:spPr>
        <p:txBody>
          <a:bodyPr/>
          <a:lstStyle/>
          <a:p>
            <a:r>
              <a:rPr lang="en-US" sz="2400" b="1" dirty="0">
                <a:solidFill>
                  <a:schemeClr val="bg1"/>
                </a:solidFill>
                <a:latin typeface="Open Sans" panose="020B0606030504020204"/>
              </a:rPr>
              <a:t>K-Nearest Neighbors</a:t>
            </a:r>
            <a:endParaRPr lang="en-US" sz="1800" b="1" dirty="0">
              <a:solidFill>
                <a:schemeClr val="bg1"/>
              </a:solidFill>
              <a:latin typeface="Open Sans" panose="020B0606030504020204"/>
            </a:endParaRPr>
          </a:p>
        </p:txBody>
      </p:sp>
      <p:sp>
        <p:nvSpPr>
          <p:cNvPr id="5" name="Rectangle 4">
            <a:extLst>
              <a:ext uri="{FF2B5EF4-FFF2-40B4-BE49-F238E27FC236}">
                <a16:creationId xmlns:a16="http://schemas.microsoft.com/office/drawing/2014/main" id="{EEEBC09C-BA70-414A-849D-30114C096A5A}"/>
              </a:ext>
            </a:extLst>
          </p:cNvPr>
          <p:cNvSpPr/>
          <p:nvPr/>
        </p:nvSpPr>
        <p:spPr>
          <a:xfrm>
            <a:off x="9190756" y="6165304"/>
            <a:ext cx="2998069"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623F0-F811-4D29-9D46-094B30F93676}"/>
              </a:ext>
            </a:extLst>
          </p:cNvPr>
          <p:cNvSpPr/>
          <p:nvPr/>
        </p:nvSpPr>
        <p:spPr>
          <a:xfrm>
            <a:off x="11517883" y="0"/>
            <a:ext cx="670942" cy="16288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BFB9B07-29F9-4E2D-B7EF-54323EEFD06D}"/>
              </a:ext>
            </a:extLst>
          </p:cNvPr>
          <p:cNvPicPr>
            <a:picLocks noChangeAspect="1"/>
          </p:cNvPicPr>
          <p:nvPr/>
        </p:nvPicPr>
        <p:blipFill>
          <a:blip r:embed="rId2"/>
          <a:stretch>
            <a:fillRect/>
          </a:stretch>
        </p:blipFill>
        <p:spPr>
          <a:xfrm>
            <a:off x="4870276" y="46310"/>
            <a:ext cx="5472608" cy="4412568"/>
          </a:xfrm>
          <a:prstGeom prst="rect">
            <a:avLst/>
          </a:prstGeom>
        </p:spPr>
      </p:pic>
      <p:sp>
        <p:nvSpPr>
          <p:cNvPr id="11" name="TextBox 10">
            <a:extLst>
              <a:ext uri="{FF2B5EF4-FFF2-40B4-BE49-F238E27FC236}">
                <a16:creationId xmlns:a16="http://schemas.microsoft.com/office/drawing/2014/main" id="{1D66DB02-2774-439F-AC14-1B5D81497E0B}"/>
              </a:ext>
            </a:extLst>
          </p:cNvPr>
          <p:cNvSpPr txBox="1"/>
          <p:nvPr/>
        </p:nvSpPr>
        <p:spPr>
          <a:xfrm>
            <a:off x="261764" y="5011422"/>
            <a:ext cx="9649072" cy="1323439"/>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value of K at 13 gives the best predictive model with accuracy rate of 90% </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In case the defining the customers, who will purchase term deposit, the performance of KNN is  not good, with the percentage of customer correctly classified as buying term deposit is 48.33%. </a:t>
            </a:r>
          </a:p>
        </p:txBody>
      </p:sp>
    </p:spTree>
    <p:extLst>
      <p:ext uri="{BB962C8B-B14F-4D97-AF65-F5344CB8AC3E}">
        <p14:creationId xmlns:p14="http://schemas.microsoft.com/office/powerpoint/2010/main" val="28562029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570FE6-D350-48D1-9C8F-20DFCDF70B3F}"/>
              </a:ext>
            </a:extLst>
          </p:cNvPr>
          <p:cNvSpPr/>
          <p:nvPr/>
        </p:nvSpPr>
        <p:spPr>
          <a:xfrm>
            <a:off x="30127" y="-45611"/>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676227-B205-40D6-9F71-C8E2CF5640D8}"/>
              </a:ext>
            </a:extLst>
          </p:cNvPr>
          <p:cNvSpPr/>
          <p:nvPr/>
        </p:nvSpPr>
        <p:spPr>
          <a:xfrm>
            <a:off x="0" y="3429000"/>
            <a:ext cx="4078188" cy="115212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474D-2F3F-4F7A-89AD-6043B947596A}"/>
              </a:ext>
            </a:extLst>
          </p:cNvPr>
          <p:cNvSpPr>
            <a:spLocks noGrp="1"/>
          </p:cNvSpPr>
          <p:nvPr>
            <p:ph type="title"/>
          </p:nvPr>
        </p:nvSpPr>
        <p:spPr>
          <a:xfrm>
            <a:off x="670942" y="1844824"/>
            <a:ext cx="2687166" cy="2074241"/>
          </a:xfrm>
          <a:solidFill>
            <a:schemeClr val="accent4">
              <a:lumMod val="75000"/>
            </a:schemeClr>
          </a:solidFill>
        </p:spPr>
        <p:txBody>
          <a:bodyPr/>
          <a:lstStyle/>
          <a:p>
            <a:r>
              <a:rPr lang="en-US" sz="2400" b="1" dirty="0">
                <a:solidFill>
                  <a:schemeClr val="bg1"/>
                </a:solidFill>
                <a:latin typeface="Open Sans" panose="020B0606030504020204"/>
              </a:rPr>
              <a:t>Naïve Bayes classifier</a:t>
            </a:r>
            <a:br>
              <a:rPr lang="en-US" b="1" dirty="0">
                <a:solidFill>
                  <a:schemeClr val="bg1"/>
                </a:solidFill>
                <a:latin typeface="Open Sans" panose="020B0606030504020204"/>
              </a:rPr>
            </a:br>
            <a:endParaRPr lang="en-US" sz="1800" b="1" dirty="0">
              <a:solidFill>
                <a:schemeClr val="bg1"/>
              </a:solidFill>
              <a:latin typeface="Open Sans" panose="020B0606030504020204"/>
            </a:endParaRPr>
          </a:p>
        </p:txBody>
      </p:sp>
      <p:sp>
        <p:nvSpPr>
          <p:cNvPr id="5" name="Rectangle 4">
            <a:extLst>
              <a:ext uri="{FF2B5EF4-FFF2-40B4-BE49-F238E27FC236}">
                <a16:creationId xmlns:a16="http://schemas.microsoft.com/office/drawing/2014/main" id="{EEEBC09C-BA70-414A-849D-30114C096A5A}"/>
              </a:ext>
            </a:extLst>
          </p:cNvPr>
          <p:cNvSpPr/>
          <p:nvPr/>
        </p:nvSpPr>
        <p:spPr>
          <a:xfrm>
            <a:off x="9190756" y="6165304"/>
            <a:ext cx="2998069"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623F0-F811-4D29-9D46-094B30F93676}"/>
              </a:ext>
            </a:extLst>
          </p:cNvPr>
          <p:cNvSpPr/>
          <p:nvPr/>
        </p:nvSpPr>
        <p:spPr>
          <a:xfrm>
            <a:off x="11517883" y="0"/>
            <a:ext cx="670942" cy="16288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18FD98-9D4D-4788-B2D0-61C62F1A61C2}"/>
              </a:ext>
            </a:extLst>
          </p:cNvPr>
          <p:cNvSpPr txBox="1"/>
          <p:nvPr/>
        </p:nvSpPr>
        <p:spPr>
          <a:xfrm>
            <a:off x="261764" y="5011422"/>
            <a:ext cx="9649072" cy="1323439"/>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accuracy rate of Naïve Bayes model is 89% which is good model. However, its accuracy rate is a little bit less than logistic regression model and KNN model.</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percentage of customer correctly classified as purchasing term deposit is just </a:t>
            </a:r>
            <a:r>
              <a:rPr lang="en-US" sz="2000">
                <a:solidFill>
                  <a:schemeClr val="bg1"/>
                </a:solidFill>
                <a:latin typeface="+mj-lt"/>
                <a:cs typeface="Arial" panose="020B0604020202020204" pitchFamily="34" charset="0"/>
              </a:rPr>
              <a:t>57.26%. </a:t>
            </a:r>
            <a:endParaRPr lang="en-US" sz="2000" dirty="0">
              <a:solidFill>
                <a:schemeClr val="bg1"/>
              </a:solidFill>
              <a:latin typeface="+mj-lt"/>
              <a:cs typeface="Arial" panose="020B0604020202020204" pitchFamily="34" charset="0"/>
            </a:endParaRPr>
          </a:p>
        </p:txBody>
      </p:sp>
      <p:pic>
        <p:nvPicPr>
          <p:cNvPr id="7" name="Picture 6">
            <a:extLst>
              <a:ext uri="{FF2B5EF4-FFF2-40B4-BE49-F238E27FC236}">
                <a16:creationId xmlns:a16="http://schemas.microsoft.com/office/drawing/2014/main" id="{15B2A78B-FA9E-4A9F-A8FA-8BD8DECFCA73}"/>
              </a:ext>
            </a:extLst>
          </p:cNvPr>
          <p:cNvPicPr>
            <a:picLocks noChangeAspect="1"/>
          </p:cNvPicPr>
          <p:nvPr/>
        </p:nvPicPr>
        <p:blipFill>
          <a:blip r:embed="rId2"/>
          <a:stretch>
            <a:fillRect/>
          </a:stretch>
        </p:blipFill>
        <p:spPr>
          <a:xfrm>
            <a:off x="4938786" y="-47412"/>
            <a:ext cx="4972050" cy="4029075"/>
          </a:xfrm>
          <a:prstGeom prst="rect">
            <a:avLst/>
          </a:prstGeom>
        </p:spPr>
      </p:pic>
    </p:spTree>
    <p:extLst>
      <p:ext uri="{BB962C8B-B14F-4D97-AF65-F5344CB8AC3E}">
        <p14:creationId xmlns:p14="http://schemas.microsoft.com/office/powerpoint/2010/main" val="230950781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570FE6-D350-48D1-9C8F-20DFCDF70B3F}"/>
              </a:ext>
            </a:extLst>
          </p:cNvPr>
          <p:cNvSpPr/>
          <p:nvPr/>
        </p:nvSpPr>
        <p:spPr>
          <a:xfrm>
            <a:off x="0" y="-45611"/>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B474D-2F3F-4F7A-89AD-6043B947596A}"/>
              </a:ext>
            </a:extLst>
          </p:cNvPr>
          <p:cNvSpPr>
            <a:spLocks noGrp="1"/>
          </p:cNvSpPr>
          <p:nvPr>
            <p:ph type="title"/>
          </p:nvPr>
        </p:nvSpPr>
        <p:spPr>
          <a:xfrm>
            <a:off x="3862164" y="-45611"/>
            <a:ext cx="4127326" cy="576064"/>
          </a:xfrm>
          <a:solidFill>
            <a:schemeClr val="accent4">
              <a:lumMod val="75000"/>
            </a:schemeClr>
          </a:solidFill>
        </p:spPr>
        <p:txBody>
          <a:bodyPr/>
          <a:lstStyle/>
          <a:p>
            <a:pPr algn="ctr"/>
            <a:r>
              <a:rPr lang="en-US" sz="2400" b="1" dirty="0">
                <a:solidFill>
                  <a:schemeClr val="bg1"/>
                </a:solidFill>
                <a:latin typeface="Open Sans" panose="020B0606030504020204"/>
              </a:rPr>
              <a:t>Ranking and Profiling</a:t>
            </a:r>
            <a:br>
              <a:rPr lang="en-US" b="1" dirty="0">
                <a:solidFill>
                  <a:schemeClr val="bg1"/>
                </a:solidFill>
                <a:latin typeface="Open Sans" panose="020B0606030504020204"/>
              </a:rPr>
            </a:br>
            <a:endParaRPr lang="en-US" sz="1800" b="1" dirty="0">
              <a:solidFill>
                <a:schemeClr val="bg1"/>
              </a:solidFill>
              <a:latin typeface="Open Sans" panose="020B0606030504020204"/>
            </a:endParaRPr>
          </a:p>
        </p:txBody>
      </p:sp>
      <p:sp>
        <p:nvSpPr>
          <p:cNvPr id="5" name="Rectangle 4">
            <a:extLst>
              <a:ext uri="{FF2B5EF4-FFF2-40B4-BE49-F238E27FC236}">
                <a16:creationId xmlns:a16="http://schemas.microsoft.com/office/drawing/2014/main" id="{EEEBC09C-BA70-414A-849D-30114C096A5A}"/>
              </a:ext>
            </a:extLst>
          </p:cNvPr>
          <p:cNvSpPr/>
          <p:nvPr/>
        </p:nvSpPr>
        <p:spPr>
          <a:xfrm>
            <a:off x="9190756" y="6165304"/>
            <a:ext cx="2998069"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623F0-F811-4D29-9D46-094B30F93676}"/>
              </a:ext>
            </a:extLst>
          </p:cNvPr>
          <p:cNvSpPr/>
          <p:nvPr/>
        </p:nvSpPr>
        <p:spPr>
          <a:xfrm>
            <a:off x="11517883" y="-45611"/>
            <a:ext cx="670942" cy="167441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B480CA1-43AA-4171-A44C-A8787AC16C66}"/>
              </a:ext>
            </a:extLst>
          </p:cNvPr>
          <p:cNvPicPr>
            <a:picLocks noChangeAspect="1"/>
          </p:cNvPicPr>
          <p:nvPr/>
        </p:nvPicPr>
        <p:blipFill>
          <a:blip r:embed="rId2"/>
          <a:stretch>
            <a:fillRect/>
          </a:stretch>
        </p:blipFill>
        <p:spPr>
          <a:xfrm>
            <a:off x="261764" y="692696"/>
            <a:ext cx="5832648" cy="3344665"/>
          </a:xfrm>
          <a:prstGeom prst="rect">
            <a:avLst/>
          </a:prstGeom>
        </p:spPr>
      </p:pic>
      <p:pic>
        <p:nvPicPr>
          <p:cNvPr id="9" name="Picture 8">
            <a:extLst>
              <a:ext uri="{FF2B5EF4-FFF2-40B4-BE49-F238E27FC236}">
                <a16:creationId xmlns:a16="http://schemas.microsoft.com/office/drawing/2014/main" id="{F8B4F618-15D4-40B1-A7DC-60069015DDBC}"/>
              </a:ext>
            </a:extLst>
          </p:cNvPr>
          <p:cNvPicPr>
            <a:picLocks noChangeAspect="1"/>
          </p:cNvPicPr>
          <p:nvPr/>
        </p:nvPicPr>
        <p:blipFill>
          <a:blip r:embed="rId3"/>
          <a:stretch>
            <a:fillRect/>
          </a:stretch>
        </p:blipFill>
        <p:spPr>
          <a:xfrm>
            <a:off x="6369424" y="692696"/>
            <a:ext cx="5832649" cy="4171072"/>
          </a:xfrm>
          <a:prstGeom prst="rect">
            <a:avLst/>
          </a:prstGeom>
        </p:spPr>
      </p:pic>
      <p:sp>
        <p:nvSpPr>
          <p:cNvPr id="11" name="TextBox 10">
            <a:extLst>
              <a:ext uri="{FF2B5EF4-FFF2-40B4-BE49-F238E27FC236}">
                <a16:creationId xmlns:a16="http://schemas.microsoft.com/office/drawing/2014/main" id="{5778D635-BB10-4EA7-AFB7-38042182E849}"/>
              </a:ext>
            </a:extLst>
          </p:cNvPr>
          <p:cNvSpPr txBox="1"/>
          <p:nvPr/>
        </p:nvSpPr>
        <p:spPr>
          <a:xfrm>
            <a:off x="261764" y="5011422"/>
            <a:ext cx="9649072" cy="1938992"/>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b="1" dirty="0">
                <a:solidFill>
                  <a:schemeClr val="bg1"/>
                </a:solidFill>
                <a:latin typeface="+mj-lt"/>
                <a:cs typeface="Arial" panose="020B0604020202020204" pitchFamily="34" charset="0"/>
              </a:rPr>
              <a:t>Ranking: </a:t>
            </a:r>
            <a:r>
              <a:rPr lang="en-US" sz="2000" dirty="0">
                <a:solidFill>
                  <a:schemeClr val="bg1"/>
                </a:solidFill>
                <a:latin typeface="+mj-lt"/>
                <a:cs typeface="Arial" panose="020B0604020202020204" pitchFamily="34" charset="0"/>
              </a:rPr>
              <a:t>The first bar chart shows that for the first 10% of observations, we </a:t>
            </a:r>
            <a:r>
              <a:rPr lang="en-US" sz="2000" b="0" i="0" dirty="0">
                <a:solidFill>
                  <a:schemeClr val="bg1"/>
                </a:solidFill>
                <a:effectLst/>
                <a:latin typeface="+mj-lt"/>
              </a:rPr>
              <a:t>are getting more than 5 times in terms of a response (customer will buy term deposit) as well as just random assignment</a:t>
            </a:r>
            <a:r>
              <a:rPr lang="en-US" sz="2000" dirty="0">
                <a:solidFill>
                  <a:schemeClr val="bg1"/>
                </a:solidFill>
                <a:latin typeface="+mj-lt"/>
                <a:cs typeface="Arial" panose="020B0604020202020204" pitchFamily="34" charset="0"/>
              </a:rPr>
              <a:t> </a:t>
            </a:r>
          </a:p>
          <a:p>
            <a:pPr marL="342900" indent="-342900">
              <a:buFont typeface="Arial" panose="020B0604020202020204" pitchFamily="34" charset="0"/>
              <a:buChar char="•"/>
            </a:pPr>
            <a:r>
              <a:rPr lang="en-US" sz="2000" b="1" dirty="0">
                <a:solidFill>
                  <a:schemeClr val="bg1"/>
                </a:solidFill>
                <a:latin typeface="+mj-lt"/>
                <a:cs typeface="Arial" panose="020B0604020202020204" pitchFamily="34" charset="0"/>
              </a:rPr>
              <a:t>Profiling: </a:t>
            </a:r>
            <a:r>
              <a:rPr lang="en-US" sz="2000" b="0" i="0" dirty="0">
                <a:solidFill>
                  <a:schemeClr val="bg1"/>
                </a:solidFill>
                <a:effectLst/>
                <a:latin typeface="+mj-lt"/>
              </a:rPr>
              <a:t>factors that are associated with buying term deposit is the customers who are retired, have the university degree, have successful outcome in previous campaign and the bank should contact them in spring, they are the most likely to buy term deposit.</a:t>
            </a:r>
            <a:endParaRPr lang="en-US" sz="200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661439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DE2CB9-56F6-4865-A48B-9D450DA1927E}"/>
              </a:ext>
            </a:extLst>
          </p:cNvPr>
          <p:cNvSpPr/>
          <p:nvPr/>
        </p:nvSpPr>
        <p:spPr>
          <a:xfrm>
            <a:off x="0" y="0"/>
            <a:ext cx="12188825" cy="6858000"/>
          </a:xfrm>
          <a:prstGeom prst="rect">
            <a:avLst/>
          </a:prstGeom>
          <a:solidFill>
            <a:schemeClr val="accent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C9CD966-1F32-47A1-BF92-7085A03FE41C}"/>
              </a:ext>
            </a:extLst>
          </p:cNvPr>
          <p:cNvSpPr txBox="1"/>
          <p:nvPr/>
        </p:nvSpPr>
        <p:spPr>
          <a:xfrm>
            <a:off x="473610" y="353556"/>
            <a:ext cx="7132969" cy="646331"/>
          </a:xfrm>
          <a:prstGeom prst="rect">
            <a:avLst/>
          </a:prstGeom>
          <a:noFill/>
        </p:spPr>
        <p:txBody>
          <a:bodyPr wrap="square" rtlCol="0">
            <a:spAutoFit/>
          </a:bodyPr>
          <a:lstStyle/>
          <a:p>
            <a:r>
              <a:rPr lang="en-IN"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 for your listening</a:t>
            </a:r>
          </a:p>
        </p:txBody>
      </p:sp>
    </p:spTree>
    <p:extLst>
      <p:ext uri="{BB962C8B-B14F-4D97-AF65-F5344CB8AC3E}">
        <p14:creationId xmlns:p14="http://schemas.microsoft.com/office/powerpoint/2010/main" val="2057268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0"/>
                    </a14:imgEffect>
                  </a14:imgLayer>
                </a14:imgProps>
              </a:ext>
            </a:extLst>
          </a:blip>
          <a:srcRect/>
          <a:stretch>
            <a:fillRect t="-39000" b="-4000"/>
          </a:stretch>
        </a:blipFill>
        <a:effectLst/>
      </p:bgPr>
    </p:bg>
    <p:spTree>
      <p:nvGrpSpPr>
        <p:cNvPr id="1" name=""/>
        <p:cNvGrpSpPr/>
        <p:nvPr/>
      </p:nvGrpSpPr>
      <p:grpSpPr>
        <a:xfrm>
          <a:off x="0" y="0"/>
          <a:ext cx="0" cy="0"/>
          <a:chOff x="0" y="0"/>
          <a:chExt cx="0" cy="0"/>
        </a:xfrm>
      </p:grpSpPr>
      <p:pic>
        <p:nvPicPr>
          <p:cNvPr id="9" name="Picture 8" descr="Icon&#10;&#10;Description automatically generated">
            <a:extLst>
              <a:ext uri="{FF2B5EF4-FFF2-40B4-BE49-F238E27FC236}">
                <a16:creationId xmlns:a16="http://schemas.microsoft.com/office/drawing/2014/main" id="{9D20E311-2E15-4C32-BBDE-31A2CF275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28" y="13569"/>
            <a:ext cx="12180569" cy="6878602"/>
          </a:xfrm>
          <a:prstGeom prst="rect">
            <a:avLst/>
          </a:prstGeom>
        </p:spPr>
      </p:pic>
      <p:sp>
        <p:nvSpPr>
          <p:cNvPr id="2" name="Rectangle 1">
            <a:extLst>
              <a:ext uri="{FF2B5EF4-FFF2-40B4-BE49-F238E27FC236}">
                <a16:creationId xmlns:a16="http://schemas.microsoft.com/office/drawing/2014/main" id="{9B25E681-9DF4-45C4-9BA6-3745CE49052E}"/>
              </a:ext>
            </a:extLst>
          </p:cNvPr>
          <p:cNvSpPr/>
          <p:nvPr/>
        </p:nvSpPr>
        <p:spPr>
          <a:xfrm>
            <a:off x="5582100" y="-20603"/>
            <a:ext cx="6598469" cy="686503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867CA7E0-FC2F-426B-89DC-458AD3B6F87F}"/>
              </a:ext>
            </a:extLst>
          </p:cNvPr>
          <p:cNvSpPr/>
          <p:nvPr/>
        </p:nvSpPr>
        <p:spPr>
          <a:xfrm>
            <a:off x="5234395" y="133021"/>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18" name="Oval 17">
            <a:extLst>
              <a:ext uri="{FF2B5EF4-FFF2-40B4-BE49-F238E27FC236}">
                <a16:creationId xmlns:a16="http://schemas.microsoft.com/office/drawing/2014/main" id="{6DB80884-6B51-44BD-8FC2-16679B8EAB14}"/>
              </a:ext>
            </a:extLst>
          </p:cNvPr>
          <p:cNvSpPr/>
          <p:nvPr/>
        </p:nvSpPr>
        <p:spPr>
          <a:xfrm>
            <a:off x="5212679" y="1271938"/>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19" name="Oval 18">
            <a:extLst>
              <a:ext uri="{FF2B5EF4-FFF2-40B4-BE49-F238E27FC236}">
                <a16:creationId xmlns:a16="http://schemas.microsoft.com/office/drawing/2014/main" id="{7E4C3F9B-F7D3-41E0-A90F-B184C032C4CF}"/>
              </a:ext>
            </a:extLst>
          </p:cNvPr>
          <p:cNvSpPr/>
          <p:nvPr/>
        </p:nvSpPr>
        <p:spPr>
          <a:xfrm>
            <a:off x="5148667" y="2410855"/>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03</a:t>
            </a:r>
          </a:p>
        </p:txBody>
      </p:sp>
      <p:sp>
        <p:nvSpPr>
          <p:cNvPr id="20" name="Oval 19">
            <a:extLst>
              <a:ext uri="{FF2B5EF4-FFF2-40B4-BE49-F238E27FC236}">
                <a16:creationId xmlns:a16="http://schemas.microsoft.com/office/drawing/2014/main" id="{F94E0E9B-1611-466B-A795-D5B9F4AC271C}"/>
              </a:ext>
            </a:extLst>
          </p:cNvPr>
          <p:cNvSpPr/>
          <p:nvPr/>
        </p:nvSpPr>
        <p:spPr>
          <a:xfrm>
            <a:off x="5161846" y="3592137"/>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04</a:t>
            </a:r>
          </a:p>
        </p:txBody>
      </p:sp>
      <p:sp>
        <p:nvSpPr>
          <p:cNvPr id="22" name="Rectangle 21">
            <a:extLst>
              <a:ext uri="{FF2B5EF4-FFF2-40B4-BE49-F238E27FC236}">
                <a16:creationId xmlns:a16="http://schemas.microsoft.com/office/drawing/2014/main" id="{A8F9EE3C-EF80-4724-9799-42E08C64A303}"/>
              </a:ext>
            </a:extLst>
          </p:cNvPr>
          <p:cNvSpPr/>
          <p:nvPr/>
        </p:nvSpPr>
        <p:spPr>
          <a:xfrm>
            <a:off x="6455720" y="327527"/>
            <a:ext cx="5039292"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Business idea and its motivation</a:t>
            </a:r>
            <a:endParaRPr lang="en-IN" b="1"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1F84FD10-3A13-4D1E-974C-9C8E1E996708}"/>
              </a:ext>
            </a:extLst>
          </p:cNvPr>
          <p:cNvSpPr/>
          <p:nvPr/>
        </p:nvSpPr>
        <p:spPr>
          <a:xfrm>
            <a:off x="6455890" y="1396387"/>
            <a:ext cx="4464496"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Exploring data</a:t>
            </a:r>
          </a:p>
        </p:txBody>
      </p:sp>
      <p:sp>
        <p:nvSpPr>
          <p:cNvPr id="24" name="Rectangle 23">
            <a:extLst>
              <a:ext uri="{FF2B5EF4-FFF2-40B4-BE49-F238E27FC236}">
                <a16:creationId xmlns:a16="http://schemas.microsoft.com/office/drawing/2014/main" id="{9C3275FC-A0E2-4462-B62E-526CF975CD32}"/>
              </a:ext>
            </a:extLst>
          </p:cNvPr>
          <p:cNvSpPr/>
          <p:nvPr/>
        </p:nvSpPr>
        <p:spPr>
          <a:xfrm>
            <a:off x="6448966" y="2642981"/>
            <a:ext cx="5148667"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Cleaning &amp; Data Dimension</a:t>
            </a:r>
            <a:endParaRPr lang="en-IN" b="1" dirty="0">
              <a:solidFill>
                <a:schemeClr val="bg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385D78C-C0BA-4D3C-BC91-F2D9E3A47C7D}"/>
              </a:ext>
            </a:extLst>
          </p:cNvPr>
          <p:cNvSpPr/>
          <p:nvPr/>
        </p:nvSpPr>
        <p:spPr>
          <a:xfrm>
            <a:off x="6448966" y="3794737"/>
            <a:ext cx="4464496"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Logistic Regression</a:t>
            </a:r>
            <a:endParaRPr lang="en-IN" b="1"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A07518E-A7DF-4E84-8A2D-32782BE667EE}"/>
              </a:ext>
            </a:extLst>
          </p:cNvPr>
          <p:cNvSpPr txBox="1"/>
          <p:nvPr/>
        </p:nvSpPr>
        <p:spPr>
          <a:xfrm>
            <a:off x="261764" y="1764524"/>
            <a:ext cx="3888432" cy="646331"/>
          </a:xfrm>
          <a:prstGeom prst="rect">
            <a:avLst/>
          </a:prstGeom>
          <a:noFill/>
        </p:spPr>
        <p:txBody>
          <a:bodyPr wrap="square" rtlCol="0">
            <a:spAutoFit/>
          </a:bodyPr>
          <a:lstStyle/>
          <a:p>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4" name="Oval 3">
            <a:extLst>
              <a:ext uri="{FF2B5EF4-FFF2-40B4-BE49-F238E27FC236}">
                <a16:creationId xmlns:a16="http://schemas.microsoft.com/office/drawing/2014/main" id="{5CF3AC01-14B3-4BE4-9B49-E1EAF5221ABB}"/>
              </a:ext>
            </a:extLst>
          </p:cNvPr>
          <p:cNvSpPr/>
          <p:nvPr/>
        </p:nvSpPr>
        <p:spPr>
          <a:xfrm>
            <a:off x="5148667" y="4844230"/>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05</a:t>
            </a:r>
          </a:p>
        </p:txBody>
      </p:sp>
      <p:sp>
        <p:nvSpPr>
          <p:cNvPr id="5" name="Rectangle 4">
            <a:extLst>
              <a:ext uri="{FF2B5EF4-FFF2-40B4-BE49-F238E27FC236}">
                <a16:creationId xmlns:a16="http://schemas.microsoft.com/office/drawing/2014/main" id="{FF3E32B2-1DFE-41B9-843E-340E646B5146}"/>
              </a:ext>
            </a:extLst>
          </p:cNvPr>
          <p:cNvSpPr/>
          <p:nvPr/>
        </p:nvSpPr>
        <p:spPr>
          <a:xfrm>
            <a:off x="6465881" y="5046830"/>
            <a:ext cx="4464496"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K-Nearest Neighbors (KNN)</a:t>
            </a:r>
            <a:endParaRPr lang="en-IN"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93AD2A9-EFE2-4CEA-8482-6E62D3B49288}"/>
              </a:ext>
            </a:extLst>
          </p:cNvPr>
          <p:cNvSpPr/>
          <p:nvPr/>
        </p:nvSpPr>
        <p:spPr>
          <a:xfrm>
            <a:off x="6534013" y="6253403"/>
            <a:ext cx="4464496" cy="461665"/>
          </a:xfrm>
          <a:prstGeom prst="rect">
            <a:avLst/>
          </a:prstGeom>
        </p:spPr>
        <p:txBody>
          <a:bodyPr wrap="square">
            <a:spAutoFit/>
          </a:bodyPr>
          <a:lstStyle/>
          <a:p>
            <a:pPr fontAlgn="base"/>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Naïve Bayes Classifier</a:t>
            </a:r>
            <a:endParaRPr lang="en-IN" b="1" dirty="0">
              <a:solidFill>
                <a:schemeClr val="bg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54633C20-16A9-45D9-BEAB-0904C3E60530}"/>
              </a:ext>
            </a:extLst>
          </p:cNvPr>
          <p:cNvSpPr/>
          <p:nvPr/>
        </p:nvSpPr>
        <p:spPr>
          <a:xfrm>
            <a:off x="5191191" y="6045115"/>
            <a:ext cx="866866" cy="8668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06</a:t>
            </a:r>
          </a:p>
        </p:txBody>
      </p:sp>
    </p:spTree>
    <p:extLst>
      <p:ext uri="{BB962C8B-B14F-4D97-AF65-F5344CB8AC3E}">
        <p14:creationId xmlns:p14="http://schemas.microsoft.com/office/powerpoint/2010/main" val="756945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1FCEC9-B0C2-4B75-B853-28EC31313EE1}"/>
              </a:ext>
            </a:extLst>
          </p:cNvPr>
          <p:cNvSpPr/>
          <p:nvPr/>
        </p:nvSpPr>
        <p:spPr>
          <a:xfrm>
            <a:off x="0" y="23866"/>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B7D12D-1945-4795-B326-BCED71BDC253}"/>
              </a:ext>
            </a:extLst>
          </p:cNvPr>
          <p:cNvSpPr txBox="1"/>
          <p:nvPr/>
        </p:nvSpPr>
        <p:spPr>
          <a:xfrm>
            <a:off x="0" y="0"/>
            <a:ext cx="12188825" cy="461665"/>
          </a:xfrm>
          <a:prstGeom prst="rect">
            <a:avLst/>
          </a:prstGeom>
          <a:solidFill>
            <a:schemeClr val="accent4">
              <a:lumMod val="75000"/>
            </a:schemeClr>
          </a:solidFill>
        </p:spPr>
        <p:txBody>
          <a:bodyPr wrap="square" rtlCol="0">
            <a:spAutoFit/>
          </a:bodyPr>
          <a:lstStyle/>
          <a:p>
            <a:r>
              <a:rPr lang="en-US" b="1" dirty="0">
                <a:solidFill>
                  <a:schemeClr val="bg1">
                    <a:lumMod val="95000"/>
                  </a:schemeClr>
                </a:solidFill>
                <a:latin typeface="Open Sans" panose="020B0606030504020204"/>
              </a:rPr>
              <a:t>Business idea and its motivation</a:t>
            </a:r>
          </a:p>
        </p:txBody>
      </p:sp>
      <p:sp>
        <p:nvSpPr>
          <p:cNvPr id="6" name="Rectangle 5">
            <a:extLst>
              <a:ext uri="{FF2B5EF4-FFF2-40B4-BE49-F238E27FC236}">
                <a16:creationId xmlns:a16="http://schemas.microsoft.com/office/drawing/2014/main" id="{B2B7D06F-4AAE-4478-88FC-68379EB26DCE}"/>
              </a:ext>
            </a:extLst>
          </p:cNvPr>
          <p:cNvSpPr/>
          <p:nvPr/>
        </p:nvSpPr>
        <p:spPr>
          <a:xfrm>
            <a:off x="0" y="6629074"/>
            <a:ext cx="12188825" cy="22892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0A65F7-D31D-4F51-ADD4-C4C6A68E8E2C}"/>
              </a:ext>
            </a:extLst>
          </p:cNvPr>
          <p:cNvSpPr txBox="1"/>
          <p:nvPr/>
        </p:nvSpPr>
        <p:spPr>
          <a:xfrm>
            <a:off x="166885" y="845763"/>
            <a:ext cx="11855053" cy="5401479"/>
          </a:xfrm>
          <a:prstGeom prst="rect">
            <a:avLst/>
          </a:prstGeom>
          <a:solidFill>
            <a:schemeClr val="tx1">
              <a:lumMod val="50000"/>
              <a:lumOff val="50000"/>
            </a:schemeClr>
          </a:solidFill>
        </p:spPr>
        <p:txBody>
          <a:bodyPr wrap="square" rtlCol="0">
            <a:spAutoFit/>
          </a:bodyPr>
          <a:lstStyle/>
          <a:p>
            <a:r>
              <a:rPr lang="en-US" sz="2800" b="1" dirty="0">
                <a:solidFill>
                  <a:schemeClr val="bg1"/>
                </a:solidFill>
                <a:latin typeface="+mj-lt"/>
                <a:cs typeface="Arial" panose="020B0604020202020204" pitchFamily="34" charset="0"/>
              </a:rPr>
              <a:t>Why Term Deposit?</a:t>
            </a:r>
          </a:p>
          <a:p>
            <a:pPr marL="457200" indent="-457200">
              <a:buFont typeface="Arial" panose="020B0604020202020204" pitchFamily="34" charset="0"/>
              <a:buChar char="•"/>
            </a:pPr>
            <a:r>
              <a:rPr lang="en-US" dirty="0">
                <a:solidFill>
                  <a:schemeClr val="bg1"/>
                </a:solidFill>
                <a:latin typeface="+mj-lt"/>
                <a:cs typeface="Arial" panose="020B0604020202020204" pitchFamily="34" charset="0"/>
              </a:rPr>
              <a:t>Growing recent time due to the important role in raising fund and lending capacity of the bank </a:t>
            </a:r>
          </a:p>
          <a:p>
            <a:pPr marL="457200" indent="-457200">
              <a:buFont typeface="Arial" panose="020B0604020202020204" pitchFamily="34" charset="0"/>
              <a:buChar char="•"/>
            </a:pPr>
            <a:r>
              <a:rPr lang="en-US" dirty="0">
                <a:solidFill>
                  <a:schemeClr val="bg1"/>
                </a:solidFill>
                <a:latin typeface="+mj-lt"/>
                <a:cs typeface="Arial" panose="020B0604020202020204" pitchFamily="34" charset="0"/>
              </a:rPr>
              <a:t>Safe investment </a:t>
            </a:r>
          </a:p>
          <a:p>
            <a:r>
              <a:rPr lang="en-US" sz="2800" b="1" dirty="0">
                <a:solidFill>
                  <a:schemeClr val="bg1"/>
                </a:solidFill>
                <a:latin typeface="+mj-lt"/>
                <a:cs typeface="Arial" panose="020B0604020202020204" pitchFamily="34" charset="0"/>
              </a:rPr>
              <a:t>Our Goals?</a:t>
            </a:r>
          </a:p>
          <a:p>
            <a:pPr marL="457200" indent="-457200">
              <a:buFont typeface="Arial" panose="020B0604020202020204" pitchFamily="34" charset="0"/>
              <a:buChar char="•"/>
            </a:pPr>
            <a:r>
              <a:rPr lang="en-US" dirty="0">
                <a:solidFill>
                  <a:schemeClr val="bg1"/>
                </a:solidFill>
                <a:latin typeface="+mj-lt"/>
                <a:cs typeface="Arial" panose="020B0604020202020204" pitchFamily="34" charset="0"/>
              </a:rPr>
              <a:t>Main goal</a:t>
            </a:r>
            <a:r>
              <a:rPr lang="en-US" b="1" dirty="0">
                <a:solidFill>
                  <a:schemeClr val="bg1"/>
                </a:solidFill>
                <a:latin typeface="+mj-lt"/>
                <a:cs typeface="Arial" panose="020B0604020202020204" pitchFamily="34" charset="0"/>
              </a:rPr>
              <a:t>: </a:t>
            </a:r>
            <a:r>
              <a:rPr lang="en-US" dirty="0">
                <a:solidFill>
                  <a:schemeClr val="bg1"/>
                </a:solidFill>
                <a:latin typeface="+mj-lt"/>
                <a:cs typeface="Arial" panose="020B0604020202020204" pitchFamily="34" charset="0"/>
              </a:rPr>
              <a:t>classification goal: Basing on customers’ demography such as job, education,…and marketing campaign: contact type, duration of contact, number of campaigns =&gt; build predictive model to predict whether potentials customers will accept term deposit or not</a:t>
            </a:r>
          </a:p>
          <a:p>
            <a:pPr marL="457200" indent="-457200">
              <a:buFont typeface="Arial" panose="020B0604020202020204" pitchFamily="34" charset="0"/>
              <a:buChar char="•"/>
            </a:pPr>
            <a:r>
              <a:rPr lang="en-US" dirty="0">
                <a:solidFill>
                  <a:schemeClr val="bg1"/>
                </a:solidFill>
                <a:latin typeface="+mj-lt"/>
                <a:cs typeface="Arial" panose="020B0604020202020204" pitchFamily="34" charset="0"/>
              </a:rPr>
              <a:t>Ranking goal: finding a certain percentage of customers that are most likely to invest on term deposit</a:t>
            </a:r>
          </a:p>
          <a:p>
            <a:pPr marL="457200" indent="-457200">
              <a:buFont typeface="Arial" panose="020B0604020202020204" pitchFamily="34" charset="0"/>
              <a:buChar char="•"/>
            </a:pPr>
            <a:r>
              <a:rPr lang="en-US">
                <a:solidFill>
                  <a:schemeClr val="bg1"/>
                </a:solidFill>
                <a:latin typeface="+mj-lt"/>
                <a:cs typeface="Arial" panose="020B0604020202020204" pitchFamily="34" charset="0"/>
              </a:rPr>
              <a:t>Profiling goal: </a:t>
            </a:r>
            <a:r>
              <a:rPr lang="en-US" dirty="0">
                <a:solidFill>
                  <a:schemeClr val="bg1"/>
                </a:solidFill>
                <a:latin typeface="+mj-lt"/>
                <a:cs typeface="Arial" panose="020B0604020202020204" pitchFamily="34" charset="0"/>
              </a:rPr>
              <a:t>finding out which factors are associated with customer’s decision on buying term deposit, and for those we would like to quantity these factors</a:t>
            </a:r>
          </a:p>
          <a:p>
            <a:endParaRPr lang="en-US" sz="27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81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1"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22CC-52FB-45E6-8BD7-34309B94817B}"/>
              </a:ext>
            </a:extLst>
          </p:cNvPr>
          <p:cNvSpPr txBox="1"/>
          <p:nvPr/>
        </p:nvSpPr>
        <p:spPr>
          <a:xfrm>
            <a:off x="3574132"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Exploring data</a:t>
            </a:r>
          </a:p>
        </p:txBody>
      </p:sp>
      <p:sp>
        <p:nvSpPr>
          <p:cNvPr id="5" name="Rectangle 4">
            <a:extLst>
              <a:ext uri="{FF2B5EF4-FFF2-40B4-BE49-F238E27FC236}">
                <a16:creationId xmlns:a16="http://schemas.microsoft.com/office/drawing/2014/main" id="{2064F603-2208-4D82-98DB-A51B9BC245C6}"/>
              </a:ext>
            </a:extLst>
          </p:cNvPr>
          <p:cNvSpPr/>
          <p:nvPr/>
        </p:nvSpPr>
        <p:spPr>
          <a:xfrm>
            <a:off x="0" y="332656"/>
            <a:ext cx="477788" cy="619268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980323-6CD0-410C-8DFD-6946537F9BC5}"/>
              </a:ext>
            </a:extLst>
          </p:cNvPr>
          <p:cNvSpPr/>
          <p:nvPr/>
        </p:nvSpPr>
        <p:spPr>
          <a:xfrm>
            <a:off x="10990956" y="5589240"/>
            <a:ext cx="1197869" cy="126876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D7CFD-7EAD-46E6-B83D-FF3D4940A9A0}"/>
              </a:ext>
            </a:extLst>
          </p:cNvPr>
          <p:cNvSpPr/>
          <p:nvPr/>
        </p:nvSpPr>
        <p:spPr>
          <a:xfrm>
            <a:off x="10990956" y="0"/>
            <a:ext cx="1197869" cy="54868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39C6355-3D15-4399-9911-3A8553B8885C}"/>
              </a:ext>
            </a:extLst>
          </p:cNvPr>
          <p:cNvPicPr>
            <a:picLocks noChangeAspect="1"/>
          </p:cNvPicPr>
          <p:nvPr/>
        </p:nvPicPr>
        <p:blipFill>
          <a:blip r:embed="rId2"/>
          <a:stretch>
            <a:fillRect/>
          </a:stretch>
        </p:blipFill>
        <p:spPr>
          <a:xfrm>
            <a:off x="909836" y="1196752"/>
            <a:ext cx="4824536" cy="3455101"/>
          </a:xfrm>
          <a:prstGeom prst="rect">
            <a:avLst/>
          </a:prstGeom>
        </p:spPr>
      </p:pic>
      <p:sp>
        <p:nvSpPr>
          <p:cNvPr id="12" name="TextBox 11">
            <a:extLst>
              <a:ext uri="{FF2B5EF4-FFF2-40B4-BE49-F238E27FC236}">
                <a16:creationId xmlns:a16="http://schemas.microsoft.com/office/drawing/2014/main" id="{174D48B6-48FE-4F1F-8EC7-3CAFF9E23591}"/>
              </a:ext>
            </a:extLst>
          </p:cNvPr>
          <p:cNvSpPr txBox="1"/>
          <p:nvPr/>
        </p:nvSpPr>
        <p:spPr>
          <a:xfrm>
            <a:off x="922139" y="4863351"/>
            <a:ext cx="9649072" cy="1661993"/>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Higher proportion of married customer in the portfolio compare to the other groups as single and divorced and most of them work as admin, blue-collar and technician.</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There is equalized in the number of customers who have the housing loan and those are not regardless the educational level.</a:t>
            </a:r>
          </a:p>
          <a:p>
            <a:endParaRPr lang="en-US" sz="2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7262FB2-E594-4BC2-AD0A-E8DB721BE655}"/>
              </a:ext>
            </a:extLst>
          </p:cNvPr>
          <p:cNvPicPr>
            <a:picLocks noChangeAspect="1"/>
          </p:cNvPicPr>
          <p:nvPr/>
        </p:nvPicPr>
        <p:blipFill>
          <a:blip r:embed="rId3"/>
          <a:stretch>
            <a:fillRect/>
          </a:stretch>
        </p:blipFill>
        <p:spPr>
          <a:xfrm>
            <a:off x="6097995" y="1096341"/>
            <a:ext cx="5011558" cy="3655922"/>
          </a:xfrm>
          <a:prstGeom prst="rect">
            <a:avLst/>
          </a:prstGeom>
        </p:spPr>
      </p:pic>
    </p:spTree>
    <p:extLst>
      <p:ext uri="{BB962C8B-B14F-4D97-AF65-F5344CB8AC3E}">
        <p14:creationId xmlns:p14="http://schemas.microsoft.com/office/powerpoint/2010/main" val="89371255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1"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22CC-52FB-45E6-8BD7-34309B94817B}"/>
              </a:ext>
            </a:extLst>
          </p:cNvPr>
          <p:cNvSpPr txBox="1"/>
          <p:nvPr/>
        </p:nvSpPr>
        <p:spPr>
          <a:xfrm>
            <a:off x="3574132"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Exploring data</a:t>
            </a:r>
          </a:p>
        </p:txBody>
      </p:sp>
      <p:sp>
        <p:nvSpPr>
          <p:cNvPr id="5" name="Rectangle 4">
            <a:extLst>
              <a:ext uri="{FF2B5EF4-FFF2-40B4-BE49-F238E27FC236}">
                <a16:creationId xmlns:a16="http://schemas.microsoft.com/office/drawing/2014/main" id="{2064F603-2208-4D82-98DB-A51B9BC245C6}"/>
              </a:ext>
            </a:extLst>
          </p:cNvPr>
          <p:cNvSpPr/>
          <p:nvPr/>
        </p:nvSpPr>
        <p:spPr>
          <a:xfrm>
            <a:off x="0" y="332656"/>
            <a:ext cx="477788" cy="619268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980323-6CD0-410C-8DFD-6946537F9BC5}"/>
              </a:ext>
            </a:extLst>
          </p:cNvPr>
          <p:cNvSpPr/>
          <p:nvPr/>
        </p:nvSpPr>
        <p:spPr>
          <a:xfrm>
            <a:off x="10990956" y="5589240"/>
            <a:ext cx="1197869" cy="126876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D7CFD-7EAD-46E6-B83D-FF3D4940A9A0}"/>
              </a:ext>
            </a:extLst>
          </p:cNvPr>
          <p:cNvSpPr/>
          <p:nvPr/>
        </p:nvSpPr>
        <p:spPr>
          <a:xfrm>
            <a:off x="10990956" y="0"/>
            <a:ext cx="1197869" cy="54868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74D48B6-48FE-4F1F-8EC7-3CAFF9E23591}"/>
              </a:ext>
            </a:extLst>
          </p:cNvPr>
          <p:cNvSpPr txBox="1"/>
          <p:nvPr/>
        </p:nvSpPr>
        <p:spPr>
          <a:xfrm>
            <a:off x="1017848" y="5368842"/>
            <a:ext cx="9649072" cy="1015663"/>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average of duration is higher with term deposit yes than that of no. It means that higher duration, the more probability that customer will subscribe term deposit.</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If customer subscribes the term deposit, the average of contacting for the bank is only 2.</a:t>
            </a:r>
          </a:p>
        </p:txBody>
      </p:sp>
      <p:pic>
        <p:nvPicPr>
          <p:cNvPr id="8" name="Picture 7">
            <a:extLst>
              <a:ext uri="{FF2B5EF4-FFF2-40B4-BE49-F238E27FC236}">
                <a16:creationId xmlns:a16="http://schemas.microsoft.com/office/drawing/2014/main" id="{9C839689-C9D3-4495-9F86-58F5B37BE3E1}"/>
              </a:ext>
            </a:extLst>
          </p:cNvPr>
          <p:cNvPicPr>
            <a:picLocks noChangeAspect="1"/>
          </p:cNvPicPr>
          <p:nvPr/>
        </p:nvPicPr>
        <p:blipFill>
          <a:blip r:embed="rId2"/>
          <a:stretch>
            <a:fillRect/>
          </a:stretch>
        </p:blipFill>
        <p:spPr>
          <a:xfrm>
            <a:off x="477788" y="1168149"/>
            <a:ext cx="5771601" cy="4043536"/>
          </a:xfrm>
          <a:prstGeom prst="rect">
            <a:avLst/>
          </a:prstGeom>
        </p:spPr>
      </p:pic>
      <p:pic>
        <p:nvPicPr>
          <p:cNvPr id="9" name="Picture 8">
            <a:extLst>
              <a:ext uri="{FF2B5EF4-FFF2-40B4-BE49-F238E27FC236}">
                <a16:creationId xmlns:a16="http://schemas.microsoft.com/office/drawing/2014/main" id="{26F60321-9891-45EA-9B4C-F3A968C0390C}"/>
              </a:ext>
            </a:extLst>
          </p:cNvPr>
          <p:cNvPicPr>
            <a:picLocks noChangeAspect="1"/>
          </p:cNvPicPr>
          <p:nvPr/>
        </p:nvPicPr>
        <p:blipFill>
          <a:blip r:embed="rId3"/>
          <a:stretch>
            <a:fillRect/>
          </a:stretch>
        </p:blipFill>
        <p:spPr>
          <a:xfrm>
            <a:off x="6249389" y="1143109"/>
            <a:ext cx="5344478" cy="4052121"/>
          </a:xfrm>
          <a:prstGeom prst="rect">
            <a:avLst/>
          </a:prstGeom>
        </p:spPr>
      </p:pic>
    </p:spTree>
    <p:extLst>
      <p:ext uri="{BB962C8B-B14F-4D97-AF65-F5344CB8AC3E}">
        <p14:creationId xmlns:p14="http://schemas.microsoft.com/office/powerpoint/2010/main" val="178152583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1"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22CC-52FB-45E6-8BD7-34309B94817B}"/>
              </a:ext>
            </a:extLst>
          </p:cNvPr>
          <p:cNvSpPr txBox="1"/>
          <p:nvPr/>
        </p:nvSpPr>
        <p:spPr>
          <a:xfrm>
            <a:off x="3574132"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Exploring data</a:t>
            </a:r>
          </a:p>
        </p:txBody>
      </p:sp>
      <p:sp>
        <p:nvSpPr>
          <p:cNvPr id="5" name="Rectangle 4">
            <a:extLst>
              <a:ext uri="{FF2B5EF4-FFF2-40B4-BE49-F238E27FC236}">
                <a16:creationId xmlns:a16="http://schemas.microsoft.com/office/drawing/2014/main" id="{2064F603-2208-4D82-98DB-A51B9BC245C6}"/>
              </a:ext>
            </a:extLst>
          </p:cNvPr>
          <p:cNvSpPr/>
          <p:nvPr/>
        </p:nvSpPr>
        <p:spPr>
          <a:xfrm>
            <a:off x="0" y="332656"/>
            <a:ext cx="477788" cy="619268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980323-6CD0-410C-8DFD-6946537F9BC5}"/>
              </a:ext>
            </a:extLst>
          </p:cNvPr>
          <p:cNvSpPr/>
          <p:nvPr/>
        </p:nvSpPr>
        <p:spPr>
          <a:xfrm>
            <a:off x="10990956" y="5589240"/>
            <a:ext cx="1197869" cy="126876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D7CFD-7EAD-46E6-B83D-FF3D4940A9A0}"/>
              </a:ext>
            </a:extLst>
          </p:cNvPr>
          <p:cNvSpPr/>
          <p:nvPr/>
        </p:nvSpPr>
        <p:spPr>
          <a:xfrm>
            <a:off x="10990956" y="0"/>
            <a:ext cx="1197869" cy="54868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74D48B6-48FE-4F1F-8EC7-3CAFF9E23591}"/>
              </a:ext>
            </a:extLst>
          </p:cNvPr>
          <p:cNvSpPr txBox="1"/>
          <p:nvPr/>
        </p:nvSpPr>
        <p:spPr>
          <a:xfrm>
            <a:off x="909836" y="5378014"/>
            <a:ext cx="9649072" cy="1323439"/>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If the previous outcome was successful, there is more likely that customer will subscribe term deposit.</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When the number of contact is high, the duration is low then there is more likely that customer will not purchase term deposit. </a:t>
            </a:r>
          </a:p>
        </p:txBody>
      </p:sp>
      <p:pic>
        <p:nvPicPr>
          <p:cNvPr id="2" name="Picture 1">
            <a:extLst>
              <a:ext uri="{FF2B5EF4-FFF2-40B4-BE49-F238E27FC236}">
                <a16:creationId xmlns:a16="http://schemas.microsoft.com/office/drawing/2014/main" id="{FFD0F4BD-4CFE-4CF1-AE04-F516FD7E01C4}"/>
              </a:ext>
            </a:extLst>
          </p:cNvPr>
          <p:cNvPicPr>
            <a:picLocks noChangeAspect="1"/>
          </p:cNvPicPr>
          <p:nvPr/>
        </p:nvPicPr>
        <p:blipFill>
          <a:blip r:embed="rId2"/>
          <a:stretch>
            <a:fillRect/>
          </a:stretch>
        </p:blipFill>
        <p:spPr>
          <a:xfrm>
            <a:off x="909836" y="764705"/>
            <a:ext cx="5329355" cy="3744416"/>
          </a:xfrm>
          <a:prstGeom prst="rect">
            <a:avLst/>
          </a:prstGeom>
        </p:spPr>
      </p:pic>
      <p:pic>
        <p:nvPicPr>
          <p:cNvPr id="10" name="Picture 9">
            <a:extLst>
              <a:ext uri="{FF2B5EF4-FFF2-40B4-BE49-F238E27FC236}">
                <a16:creationId xmlns:a16="http://schemas.microsoft.com/office/drawing/2014/main" id="{B07D47E3-279E-4089-A956-23D894C8E141}"/>
              </a:ext>
            </a:extLst>
          </p:cNvPr>
          <p:cNvPicPr>
            <a:picLocks noChangeAspect="1"/>
          </p:cNvPicPr>
          <p:nvPr/>
        </p:nvPicPr>
        <p:blipFill>
          <a:blip r:embed="rId3"/>
          <a:stretch>
            <a:fillRect/>
          </a:stretch>
        </p:blipFill>
        <p:spPr>
          <a:xfrm>
            <a:off x="6301386" y="625730"/>
            <a:ext cx="5662016" cy="4126554"/>
          </a:xfrm>
          <a:prstGeom prst="rect">
            <a:avLst/>
          </a:prstGeom>
        </p:spPr>
      </p:pic>
    </p:spTree>
    <p:extLst>
      <p:ext uri="{BB962C8B-B14F-4D97-AF65-F5344CB8AC3E}">
        <p14:creationId xmlns:p14="http://schemas.microsoft.com/office/powerpoint/2010/main" val="251304045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1"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22CC-52FB-45E6-8BD7-34309B94817B}"/>
              </a:ext>
            </a:extLst>
          </p:cNvPr>
          <p:cNvSpPr txBox="1"/>
          <p:nvPr/>
        </p:nvSpPr>
        <p:spPr>
          <a:xfrm>
            <a:off x="3574132"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Exploring data</a:t>
            </a:r>
          </a:p>
        </p:txBody>
      </p:sp>
      <p:sp>
        <p:nvSpPr>
          <p:cNvPr id="5" name="Rectangle 4">
            <a:extLst>
              <a:ext uri="{FF2B5EF4-FFF2-40B4-BE49-F238E27FC236}">
                <a16:creationId xmlns:a16="http://schemas.microsoft.com/office/drawing/2014/main" id="{2064F603-2208-4D82-98DB-A51B9BC245C6}"/>
              </a:ext>
            </a:extLst>
          </p:cNvPr>
          <p:cNvSpPr/>
          <p:nvPr/>
        </p:nvSpPr>
        <p:spPr>
          <a:xfrm>
            <a:off x="0" y="332656"/>
            <a:ext cx="477788" cy="619268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980323-6CD0-410C-8DFD-6946537F9BC5}"/>
              </a:ext>
            </a:extLst>
          </p:cNvPr>
          <p:cNvSpPr/>
          <p:nvPr/>
        </p:nvSpPr>
        <p:spPr>
          <a:xfrm>
            <a:off x="10990956" y="5589240"/>
            <a:ext cx="1197869" cy="126876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D7CFD-7EAD-46E6-B83D-FF3D4940A9A0}"/>
              </a:ext>
            </a:extLst>
          </p:cNvPr>
          <p:cNvSpPr/>
          <p:nvPr/>
        </p:nvSpPr>
        <p:spPr>
          <a:xfrm>
            <a:off x="10990956" y="0"/>
            <a:ext cx="1197869" cy="54868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74D48B6-48FE-4F1F-8EC7-3CAFF9E23591}"/>
              </a:ext>
            </a:extLst>
          </p:cNvPr>
          <p:cNvSpPr txBox="1"/>
          <p:nvPr/>
        </p:nvSpPr>
        <p:spPr>
          <a:xfrm>
            <a:off x="1017848" y="5198441"/>
            <a:ext cx="9649072" cy="1631216"/>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customer who bought term deposit has median of Euribor 3-month rate and number of employees much less than its of customer who didn’t subscribe term deposit.</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The heatmap shows that emp.var.rate vs euribor3m, emp.var.rate vs nr.employed are strongly correlated. </a:t>
            </a:r>
          </a:p>
        </p:txBody>
      </p:sp>
      <p:pic>
        <p:nvPicPr>
          <p:cNvPr id="8" name="Picture 7">
            <a:extLst>
              <a:ext uri="{FF2B5EF4-FFF2-40B4-BE49-F238E27FC236}">
                <a16:creationId xmlns:a16="http://schemas.microsoft.com/office/drawing/2014/main" id="{DCD7D55F-D515-41E8-859A-646B21414192}"/>
              </a:ext>
            </a:extLst>
          </p:cNvPr>
          <p:cNvPicPr>
            <a:picLocks noChangeAspect="1"/>
          </p:cNvPicPr>
          <p:nvPr/>
        </p:nvPicPr>
        <p:blipFill>
          <a:blip r:embed="rId2"/>
          <a:stretch>
            <a:fillRect/>
          </a:stretch>
        </p:blipFill>
        <p:spPr>
          <a:xfrm>
            <a:off x="600940" y="1118121"/>
            <a:ext cx="5732365" cy="3672408"/>
          </a:xfrm>
          <a:prstGeom prst="rect">
            <a:avLst/>
          </a:prstGeom>
        </p:spPr>
      </p:pic>
      <p:pic>
        <p:nvPicPr>
          <p:cNvPr id="9" name="Picture 8">
            <a:extLst>
              <a:ext uri="{FF2B5EF4-FFF2-40B4-BE49-F238E27FC236}">
                <a16:creationId xmlns:a16="http://schemas.microsoft.com/office/drawing/2014/main" id="{6BB8398A-228D-47D0-AF80-06CC3A80081D}"/>
              </a:ext>
            </a:extLst>
          </p:cNvPr>
          <p:cNvPicPr>
            <a:picLocks noChangeAspect="1"/>
          </p:cNvPicPr>
          <p:nvPr/>
        </p:nvPicPr>
        <p:blipFill>
          <a:blip r:embed="rId3"/>
          <a:stretch>
            <a:fillRect/>
          </a:stretch>
        </p:blipFill>
        <p:spPr>
          <a:xfrm>
            <a:off x="6320360" y="596164"/>
            <a:ext cx="5881409" cy="4235177"/>
          </a:xfrm>
          <a:prstGeom prst="rect">
            <a:avLst/>
          </a:prstGeom>
        </p:spPr>
      </p:pic>
    </p:spTree>
    <p:extLst>
      <p:ext uri="{BB962C8B-B14F-4D97-AF65-F5344CB8AC3E}">
        <p14:creationId xmlns:p14="http://schemas.microsoft.com/office/powerpoint/2010/main" val="353514046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0"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EF39664-20DD-40BB-B74B-784CFF69E7B1}"/>
              </a:ext>
            </a:extLst>
          </p:cNvPr>
          <p:cNvSpPr/>
          <p:nvPr/>
        </p:nvSpPr>
        <p:spPr>
          <a:xfrm>
            <a:off x="7966620" y="0"/>
            <a:ext cx="4222205"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8010C-9A28-4745-AD95-9B8363FAB977}"/>
              </a:ext>
            </a:extLst>
          </p:cNvPr>
          <p:cNvSpPr/>
          <p:nvPr/>
        </p:nvSpPr>
        <p:spPr>
          <a:xfrm>
            <a:off x="7390556" y="6165304"/>
            <a:ext cx="4798268"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D0D5A3-FA91-4E65-8C23-010C7AC98E43}"/>
              </a:ext>
            </a:extLst>
          </p:cNvPr>
          <p:cNvSpPr/>
          <p:nvPr/>
        </p:nvSpPr>
        <p:spPr>
          <a:xfrm>
            <a:off x="9262765" y="6500376"/>
            <a:ext cx="2926060" cy="35762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FD787D-6CB4-4681-A3B0-67243873D973}"/>
              </a:ext>
            </a:extLst>
          </p:cNvPr>
          <p:cNvSpPr/>
          <p:nvPr/>
        </p:nvSpPr>
        <p:spPr>
          <a:xfrm>
            <a:off x="2494012" y="115515"/>
            <a:ext cx="2664296" cy="46166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729F25-045E-4C1B-95E7-7DB531F7CC03}"/>
              </a:ext>
            </a:extLst>
          </p:cNvPr>
          <p:cNvSpPr txBox="1"/>
          <p:nvPr/>
        </p:nvSpPr>
        <p:spPr>
          <a:xfrm>
            <a:off x="0"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Data cleaning &amp; dimension</a:t>
            </a:r>
          </a:p>
        </p:txBody>
      </p:sp>
      <p:pic>
        <p:nvPicPr>
          <p:cNvPr id="18" name="Picture 17">
            <a:extLst>
              <a:ext uri="{FF2B5EF4-FFF2-40B4-BE49-F238E27FC236}">
                <a16:creationId xmlns:a16="http://schemas.microsoft.com/office/drawing/2014/main" id="{0656A014-D6C3-4397-8564-68E756223231}"/>
              </a:ext>
            </a:extLst>
          </p:cNvPr>
          <p:cNvPicPr>
            <a:picLocks noChangeAspect="1"/>
          </p:cNvPicPr>
          <p:nvPr/>
        </p:nvPicPr>
        <p:blipFill>
          <a:blip r:embed="rId2"/>
          <a:stretch>
            <a:fillRect/>
          </a:stretch>
        </p:blipFill>
        <p:spPr>
          <a:xfrm>
            <a:off x="189756" y="908720"/>
            <a:ext cx="2552700" cy="2520280"/>
          </a:xfrm>
          <a:prstGeom prst="rect">
            <a:avLst/>
          </a:prstGeom>
        </p:spPr>
      </p:pic>
      <p:pic>
        <p:nvPicPr>
          <p:cNvPr id="19" name="Picture 18">
            <a:extLst>
              <a:ext uri="{FF2B5EF4-FFF2-40B4-BE49-F238E27FC236}">
                <a16:creationId xmlns:a16="http://schemas.microsoft.com/office/drawing/2014/main" id="{B2B631A4-4585-4B3E-893E-C26B9A751E5E}"/>
              </a:ext>
            </a:extLst>
          </p:cNvPr>
          <p:cNvPicPr>
            <a:picLocks noChangeAspect="1"/>
          </p:cNvPicPr>
          <p:nvPr/>
        </p:nvPicPr>
        <p:blipFill>
          <a:blip r:embed="rId3"/>
          <a:stretch>
            <a:fillRect/>
          </a:stretch>
        </p:blipFill>
        <p:spPr>
          <a:xfrm>
            <a:off x="2962101" y="692716"/>
            <a:ext cx="3210471" cy="2880321"/>
          </a:xfrm>
          <a:prstGeom prst="rect">
            <a:avLst/>
          </a:prstGeom>
        </p:spPr>
      </p:pic>
      <p:pic>
        <p:nvPicPr>
          <p:cNvPr id="20" name="Picture 19">
            <a:extLst>
              <a:ext uri="{FF2B5EF4-FFF2-40B4-BE49-F238E27FC236}">
                <a16:creationId xmlns:a16="http://schemas.microsoft.com/office/drawing/2014/main" id="{D68A9028-17D3-4D7C-800F-74A1951DE345}"/>
              </a:ext>
            </a:extLst>
          </p:cNvPr>
          <p:cNvPicPr>
            <a:picLocks noChangeAspect="1"/>
          </p:cNvPicPr>
          <p:nvPr/>
        </p:nvPicPr>
        <p:blipFill>
          <a:blip r:embed="rId4"/>
          <a:stretch>
            <a:fillRect/>
          </a:stretch>
        </p:blipFill>
        <p:spPr>
          <a:xfrm>
            <a:off x="6378999" y="781050"/>
            <a:ext cx="2790825" cy="2647950"/>
          </a:xfrm>
          <a:prstGeom prst="rect">
            <a:avLst/>
          </a:prstGeom>
        </p:spPr>
      </p:pic>
      <p:pic>
        <p:nvPicPr>
          <p:cNvPr id="21" name="Picture 20">
            <a:extLst>
              <a:ext uri="{FF2B5EF4-FFF2-40B4-BE49-F238E27FC236}">
                <a16:creationId xmlns:a16="http://schemas.microsoft.com/office/drawing/2014/main" id="{3A4BB3A3-5184-4242-9DCC-3B2F0288B1FD}"/>
              </a:ext>
            </a:extLst>
          </p:cNvPr>
          <p:cNvPicPr>
            <a:picLocks noChangeAspect="1"/>
          </p:cNvPicPr>
          <p:nvPr/>
        </p:nvPicPr>
        <p:blipFill>
          <a:blip r:embed="rId5"/>
          <a:stretch>
            <a:fillRect/>
          </a:stretch>
        </p:blipFill>
        <p:spPr>
          <a:xfrm>
            <a:off x="9736349" y="908720"/>
            <a:ext cx="1885950" cy="2600325"/>
          </a:xfrm>
          <a:prstGeom prst="rect">
            <a:avLst/>
          </a:prstGeom>
        </p:spPr>
      </p:pic>
      <p:sp>
        <p:nvSpPr>
          <p:cNvPr id="24" name="TextBox 23">
            <a:extLst>
              <a:ext uri="{FF2B5EF4-FFF2-40B4-BE49-F238E27FC236}">
                <a16:creationId xmlns:a16="http://schemas.microsoft.com/office/drawing/2014/main" id="{9757CBDD-3AC1-463A-9259-380A7006F725}"/>
              </a:ext>
            </a:extLst>
          </p:cNvPr>
          <p:cNvSpPr txBox="1"/>
          <p:nvPr/>
        </p:nvSpPr>
        <p:spPr>
          <a:xfrm>
            <a:off x="189756" y="3661391"/>
            <a:ext cx="11737304" cy="2554545"/>
          </a:xfrm>
          <a:prstGeom prst="rect">
            <a:avLst/>
          </a:prstGeom>
          <a:solidFill>
            <a:schemeClr val="tx1">
              <a:lumMod val="50000"/>
              <a:lumOff val="50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Removing unknown values: after removing all unknown observations, the dimension of dataset is 30,488 records and the proportion of yes/no is still the same</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11 dummy variables in job are grouped into 5 groups: self-employed, white-collar, blue-collar, retired, and unemployed.</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7 dummy variables in education are grouped into 4 groups: below high school, high school, professional course and university degree</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Months: group into 4 seasons: spring, summer, fall, winter</a:t>
            </a:r>
          </a:p>
          <a:p>
            <a:pPr marL="342900" indent="-342900">
              <a:buFont typeface="Arial" panose="020B0604020202020204" pitchFamily="34" charset="0"/>
              <a:buChar char="•"/>
            </a:pPr>
            <a:r>
              <a:rPr lang="en-US" sz="2000" dirty="0">
                <a:solidFill>
                  <a:schemeClr val="bg1"/>
                </a:solidFill>
                <a:latin typeface="+mj-lt"/>
                <a:cs typeface="Arial" panose="020B0604020202020204" pitchFamily="34" charset="0"/>
              </a:rPr>
              <a:t>Pdays: change “999” values into “0”. </a:t>
            </a:r>
          </a:p>
        </p:txBody>
      </p:sp>
    </p:spTree>
    <p:extLst>
      <p:ext uri="{BB962C8B-B14F-4D97-AF65-F5344CB8AC3E}">
        <p14:creationId xmlns:p14="http://schemas.microsoft.com/office/powerpoint/2010/main" val="191082198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53361-3DC8-4EF2-8458-C2F2DC878EBA}"/>
              </a:ext>
            </a:extLst>
          </p:cNvPr>
          <p:cNvSpPr/>
          <p:nvPr/>
        </p:nvSpPr>
        <p:spPr>
          <a:xfrm>
            <a:off x="817" y="0"/>
            <a:ext cx="121888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EF39664-20DD-40BB-B74B-784CFF69E7B1}"/>
              </a:ext>
            </a:extLst>
          </p:cNvPr>
          <p:cNvSpPr/>
          <p:nvPr/>
        </p:nvSpPr>
        <p:spPr>
          <a:xfrm>
            <a:off x="7966620" y="0"/>
            <a:ext cx="4222205"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8010C-9A28-4745-AD95-9B8363FAB977}"/>
              </a:ext>
            </a:extLst>
          </p:cNvPr>
          <p:cNvSpPr/>
          <p:nvPr/>
        </p:nvSpPr>
        <p:spPr>
          <a:xfrm>
            <a:off x="7390556" y="6165304"/>
            <a:ext cx="4798268" cy="69269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D0D5A3-FA91-4E65-8C23-010C7AC98E43}"/>
              </a:ext>
            </a:extLst>
          </p:cNvPr>
          <p:cNvSpPr/>
          <p:nvPr/>
        </p:nvSpPr>
        <p:spPr>
          <a:xfrm>
            <a:off x="9262765" y="6500376"/>
            <a:ext cx="2926060" cy="35762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FD787D-6CB4-4681-A3B0-67243873D973}"/>
              </a:ext>
            </a:extLst>
          </p:cNvPr>
          <p:cNvSpPr/>
          <p:nvPr/>
        </p:nvSpPr>
        <p:spPr>
          <a:xfrm>
            <a:off x="2494012" y="115515"/>
            <a:ext cx="2664296" cy="46166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729F25-045E-4C1B-95E7-7DB531F7CC03}"/>
              </a:ext>
            </a:extLst>
          </p:cNvPr>
          <p:cNvSpPr txBox="1"/>
          <p:nvPr/>
        </p:nvSpPr>
        <p:spPr>
          <a:xfrm>
            <a:off x="0" y="0"/>
            <a:ext cx="4536504" cy="461665"/>
          </a:xfrm>
          <a:prstGeom prst="rect">
            <a:avLst/>
          </a:prstGeom>
          <a:solidFill>
            <a:schemeClr val="accent4">
              <a:lumMod val="75000"/>
            </a:schemeClr>
          </a:solidFill>
        </p:spPr>
        <p:txBody>
          <a:bodyPr wrap="square" rtlCol="0">
            <a:spAutoFit/>
          </a:bodyPr>
          <a:lstStyle/>
          <a:p>
            <a:pPr algn="ctr"/>
            <a:r>
              <a:rPr lang="en-US" b="1" dirty="0">
                <a:solidFill>
                  <a:schemeClr val="bg1">
                    <a:lumMod val="95000"/>
                  </a:schemeClr>
                </a:solidFill>
                <a:latin typeface="Open Sans" panose="020B0606030504020204"/>
              </a:rPr>
              <a:t>Data cleaning &amp; dimension</a:t>
            </a:r>
          </a:p>
        </p:txBody>
      </p:sp>
      <p:pic>
        <p:nvPicPr>
          <p:cNvPr id="4" name="Picture 3">
            <a:extLst>
              <a:ext uri="{FF2B5EF4-FFF2-40B4-BE49-F238E27FC236}">
                <a16:creationId xmlns:a16="http://schemas.microsoft.com/office/drawing/2014/main" id="{30E32F44-C72E-4B3B-8EB8-83DDE8B6FC41}"/>
              </a:ext>
            </a:extLst>
          </p:cNvPr>
          <p:cNvPicPr>
            <a:picLocks noChangeAspect="1"/>
          </p:cNvPicPr>
          <p:nvPr/>
        </p:nvPicPr>
        <p:blipFill>
          <a:blip r:embed="rId3"/>
          <a:stretch>
            <a:fillRect/>
          </a:stretch>
        </p:blipFill>
        <p:spPr>
          <a:xfrm>
            <a:off x="250974" y="541755"/>
            <a:ext cx="4403278" cy="3071109"/>
          </a:xfrm>
          <a:prstGeom prst="rect">
            <a:avLst/>
          </a:prstGeom>
        </p:spPr>
      </p:pic>
      <p:pic>
        <p:nvPicPr>
          <p:cNvPr id="5" name="Picture 4">
            <a:extLst>
              <a:ext uri="{FF2B5EF4-FFF2-40B4-BE49-F238E27FC236}">
                <a16:creationId xmlns:a16="http://schemas.microsoft.com/office/drawing/2014/main" id="{40044A42-CF76-4ECC-AF8D-646742E202B9}"/>
              </a:ext>
            </a:extLst>
          </p:cNvPr>
          <p:cNvPicPr>
            <a:picLocks noChangeAspect="1"/>
          </p:cNvPicPr>
          <p:nvPr/>
        </p:nvPicPr>
        <p:blipFill>
          <a:blip r:embed="rId4"/>
          <a:stretch>
            <a:fillRect/>
          </a:stretch>
        </p:blipFill>
        <p:spPr>
          <a:xfrm>
            <a:off x="5947414" y="412576"/>
            <a:ext cx="5331574" cy="2902812"/>
          </a:xfrm>
          <a:prstGeom prst="rect">
            <a:avLst/>
          </a:prstGeom>
        </p:spPr>
      </p:pic>
      <p:pic>
        <p:nvPicPr>
          <p:cNvPr id="6" name="Picture 5">
            <a:extLst>
              <a:ext uri="{FF2B5EF4-FFF2-40B4-BE49-F238E27FC236}">
                <a16:creationId xmlns:a16="http://schemas.microsoft.com/office/drawing/2014/main" id="{79D17F9F-A348-422E-93CE-8E0379BA7AEA}"/>
              </a:ext>
            </a:extLst>
          </p:cNvPr>
          <p:cNvPicPr>
            <a:picLocks noChangeAspect="1"/>
          </p:cNvPicPr>
          <p:nvPr/>
        </p:nvPicPr>
        <p:blipFill>
          <a:blip r:embed="rId5"/>
          <a:stretch>
            <a:fillRect/>
          </a:stretch>
        </p:blipFill>
        <p:spPr>
          <a:xfrm>
            <a:off x="250974" y="3520610"/>
            <a:ext cx="4899782" cy="3452905"/>
          </a:xfrm>
          <a:prstGeom prst="rect">
            <a:avLst/>
          </a:prstGeom>
        </p:spPr>
      </p:pic>
      <p:pic>
        <p:nvPicPr>
          <p:cNvPr id="7" name="Picture 6">
            <a:extLst>
              <a:ext uri="{FF2B5EF4-FFF2-40B4-BE49-F238E27FC236}">
                <a16:creationId xmlns:a16="http://schemas.microsoft.com/office/drawing/2014/main" id="{3785724A-871C-45B5-BA76-70D0004E6276}"/>
              </a:ext>
            </a:extLst>
          </p:cNvPr>
          <p:cNvPicPr>
            <a:picLocks noChangeAspect="1"/>
          </p:cNvPicPr>
          <p:nvPr/>
        </p:nvPicPr>
        <p:blipFill>
          <a:blip r:embed="rId6"/>
          <a:stretch>
            <a:fillRect/>
          </a:stretch>
        </p:blipFill>
        <p:spPr>
          <a:xfrm>
            <a:off x="5824040" y="3436543"/>
            <a:ext cx="5598964" cy="3342294"/>
          </a:xfrm>
          <a:prstGeom prst="rect">
            <a:avLst/>
          </a:prstGeom>
        </p:spPr>
      </p:pic>
    </p:spTree>
    <p:extLst>
      <p:ext uri="{BB962C8B-B14F-4D97-AF65-F5344CB8AC3E}">
        <p14:creationId xmlns:p14="http://schemas.microsoft.com/office/powerpoint/2010/main" val="12441384"/>
      </p:ext>
    </p:extLst>
  </p:cSld>
  <p:clrMapOvr>
    <a:masterClrMapping/>
  </p:clrMapOvr>
  <p:transition spd="med">
    <p:pull/>
  </p:transition>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7767</TotalTime>
  <Words>843</Words>
  <Application>Microsoft Office PowerPoint</Application>
  <PresentationFormat>Custom</PresentationFormat>
  <Paragraphs>68</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Logistic regression</vt:lpstr>
      <vt:lpstr>K-Nearest Neighbors</vt:lpstr>
      <vt:lpstr>Naïve Bayes classifier </vt:lpstr>
      <vt:lpstr>Ranking and Profiling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KIEU KHANH</cp:lastModifiedBy>
  <cp:revision>177</cp:revision>
  <dcterms:created xsi:type="dcterms:W3CDTF">2013-09-12T13:05:01Z</dcterms:created>
  <dcterms:modified xsi:type="dcterms:W3CDTF">2020-12-07T04:21:03Z</dcterms:modified>
</cp:coreProperties>
</file>