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277" r:id="rId3"/>
    <p:sldId id="285" r:id="rId4"/>
    <p:sldId id="297" r:id="rId5"/>
    <p:sldId id="279" r:id="rId6"/>
    <p:sldId id="281" r:id="rId7"/>
    <p:sldId id="300" r:id="rId8"/>
    <p:sldId id="301" r:id="rId9"/>
    <p:sldId id="302" r:id="rId10"/>
    <p:sldId id="303" r:id="rId11"/>
    <p:sldId id="308" r:id="rId12"/>
    <p:sldId id="304" r:id="rId13"/>
    <p:sldId id="305" r:id="rId14"/>
    <p:sldId id="307" r:id="rId15"/>
    <p:sldId id="295" r:id="rId16"/>
    <p:sldId id="286" r:id="rId17"/>
    <p:sldId id="292" r:id="rId18"/>
    <p:sldId id="288" r:id="rId19"/>
    <p:sldId id="306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A96"/>
    <a:srgbClr val="FF99FF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F9CE4D-8D22-40C0-9CF7-9D887D66D3DD}" v="52" dt="2021-03-02T16:45:20.471"/>
    <p1510:client id="{F3021566-B4E0-4102-AF67-BA25FB6FBC14}" v="47" dt="2021-03-02T07:18:33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81" autoAdjust="0"/>
  </p:normalViewPr>
  <p:slideViewPr>
    <p:cSldViewPr>
      <p:cViewPr>
        <p:scale>
          <a:sx n="83" d="100"/>
          <a:sy n="83" d="100"/>
        </p:scale>
        <p:origin x="427" y="2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U KHANH" userId="4f27fb97d2098028" providerId="LiveId" clId="{3C97B621-D498-431C-A572-BBD93B5BFE8C}"/>
    <pc:docChg chg="custSel modSld">
      <pc:chgData name="KIEU KHANH" userId="4f27fb97d2098028" providerId="LiveId" clId="{3C97B621-D498-431C-A572-BBD93B5BFE8C}" dt="2021-03-02T17:09:07.873" v="4" actId="1076"/>
      <pc:docMkLst>
        <pc:docMk/>
      </pc:docMkLst>
      <pc:sldChg chg="addSp delSp modSp mod">
        <pc:chgData name="KIEU KHANH" userId="4f27fb97d2098028" providerId="LiveId" clId="{3C97B621-D498-431C-A572-BBD93B5BFE8C}" dt="2021-03-02T17:09:07.873" v="4" actId="1076"/>
        <pc:sldMkLst>
          <pc:docMk/>
          <pc:sldMk cId="1539379067" sldId="308"/>
        </pc:sldMkLst>
        <pc:picChg chg="add mod">
          <ac:chgData name="KIEU KHANH" userId="4f27fb97d2098028" providerId="LiveId" clId="{3C97B621-D498-431C-A572-BBD93B5BFE8C}" dt="2021-03-02T17:09:07.873" v="4" actId="1076"/>
          <ac:picMkLst>
            <pc:docMk/>
            <pc:sldMk cId="1539379067" sldId="308"/>
            <ac:picMk id="5" creationId="{6312EDAA-A7AC-47D0-AEF0-3DEA0C753F7C}"/>
          </ac:picMkLst>
        </pc:picChg>
        <pc:picChg chg="del">
          <ac:chgData name="KIEU KHANH" userId="4f27fb97d2098028" providerId="LiveId" clId="{3C97B621-D498-431C-A572-BBD93B5BFE8C}" dt="2021-03-02T17:08:46.917" v="0" actId="478"/>
          <ac:picMkLst>
            <pc:docMk/>
            <pc:sldMk cId="1539379067" sldId="308"/>
            <ac:picMk id="6" creationId="{080D0ECE-8A93-415D-90A1-296743080F01}"/>
          </ac:picMkLst>
        </pc:picChg>
      </pc:sldChg>
    </pc:docChg>
  </pc:docChgLst>
  <pc:docChgLst>
    <pc:chgData name="KIEU KHANH" userId="4f27fb97d2098028" providerId="LiveId" clId="{33F9CE4D-8D22-40C0-9CF7-9D887D66D3DD}"/>
    <pc:docChg chg="undo redo custSel addSld delSld modSld sldOrd">
      <pc:chgData name="KIEU KHANH" userId="4f27fb97d2098028" providerId="LiveId" clId="{33F9CE4D-8D22-40C0-9CF7-9D887D66D3DD}" dt="2021-03-02T16:53:50.579" v="2640" actId="1076"/>
      <pc:docMkLst>
        <pc:docMk/>
      </pc:docMkLst>
      <pc:sldChg chg="addSp delSp modSp mod">
        <pc:chgData name="KIEU KHANH" userId="4f27fb97d2098028" providerId="LiveId" clId="{33F9CE4D-8D22-40C0-9CF7-9D887D66D3DD}" dt="2021-03-02T16:50:31.987" v="2557" actId="20577"/>
        <pc:sldMkLst>
          <pc:docMk/>
          <pc:sldMk cId="3834328201" sldId="279"/>
        </pc:sldMkLst>
        <pc:spChg chg="add mod">
          <ac:chgData name="KIEU KHANH" userId="4f27fb97d2098028" providerId="LiveId" clId="{33F9CE4D-8D22-40C0-9CF7-9D887D66D3DD}" dt="2021-03-02T15:56:55.288" v="714" actId="1076"/>
          <ac:spMkLst>
            <pc:docMk/>
            <pc:sldMk cId="3834328201" sldId="279"/>
            <ac:spMk id="4" creationId="{5B937CDB-BA70-4B9A-9C77-6555FFFA7C75}"/>
          </ac:spMkLst>
        </pc:spChg>
        <pc:spChg chg="add mod">
          <ac:chgData name="KIEU KHANH" userId="4f27fb97d2098028" providerId="LiveId" clId="{33F9CE4D-8D22-40C0-9CF7-9D887D66D3DD}" dt="2021-03-02T16:50:15.440" v="2550" actId="20577"/>
          <ac:spMkLst>
            <pc:docMk/>
            <pc:sldMk cId="3834328201" sldId="279"/>
            <ac:spMk id="16" creationId="{DEFAA2C5-D381-4CCA-BE05-F7520409C4C9}"/>
          </ac:spMkLst>
        </pc:spChg>
        <pc:spChg chg="add mod">
          <ac:chgData name="KIEU KHANH" userId="4f27fb97d2098028" providerId="LiveId" clId="{33F9CE4D-8D22-40C0-9CF7-9D887D66D3DD}" dt="2021-03-02T16:50:31.987" v="2557" actId="20577"/>
          <ac:spMkLst>
            <pc:docMk/>
            <pc:sldMk cId="3834328201" sldId="279"/>
            <ac:spMk id="19" creationId="{96F4E817-3714-4D09-A3F9-3B010BDF53CE}"/>
          </ac:spMkLst>
        </pc:spChg>
        <pc:spChg chg="add del mod">
          <ac:chgData name="KIEU KHANH" userId="4f27fb97d2098028" providerId="LiveId" clId="{33F9CE4D-8D22-40C0-9CF7-9D887D66D3DD}" dt="2021-03-02T15:56:40.666" v="711" actId="478"/>
          <ac:spMkLst>
            <pc:docMk/>
            <pc:sldMk cId="3834328201" sldId="279"/>
            <ac:spMk id="21" creationId="{E8D0CA52-FF8E-478A-B920-2B5FFF60A162}"/>
          </ac:spMkLst>
        </pc:spChg>
        <pc:spChg chg="mod">
          <ac:chgData name="KIEU KHANH" userId="4f27fb97d2098028" providerId="LiveId" clId="{33F9CE4D-8D22-40C0-9CF7-9D887D66D3DD}" dt="2021-03-02T15:38:02.424" v="228" actId="1076"/>
          <ac:spMkLst>
            <pc:docMk/>
            <pc:sldMk cId="3834328201" sldId="279"/>
            <ac:spMk id="31" creationId="{00000000-0000-0000-0000-000000000000}"/>
          </ac:spMkLst>
        </pc:spChg>
        <pc:spChg chg="mod">
          <ac:chgData name="KIEU KHANH" userId="4f27fb97d2098028" providerId="LiveId" clId="{33F9CE4D-8D22-40C0-9CF7-9D887D66D3DD}" dt="2021-03-02T16:13:23.609" v="1170" actId="20577"/>
          <ac:spMkLst>
            <pc:docMk/>
            <pc:sldMk cId="3834328201" sldId="279"/>
            <ac:spMk id="34" creationId="{00000000-0000-0000-0000-000000000000}"/>
          </ac:spMkLst>
        </pc:spChg>
        <pc:cxnChg chg="mod">
          <ac:chgData name="KIEU KHANH" userId="4f27fb97d2098028" providerId="LiveId" clId="{33F9CE4D-8D22-40C0-9CF7-9D887D66D3DD}" dt="2021-03-02T15:36:11.608" v="196" actId="1076"/>
          <ac:cxnSpMkLst>
            <pc:docMk/>
            <pc:sldMk cId="3834328201" sldId="279"/>
            <ac:cxnSpMk id="7" creationId="{00000000-0000-0000-0000-000000000000}"/>
          </ac:cxnSpMkLst>
        </pc:cxnChg>
        <pc:cxnChg chg="add mod">
          <ac:chgData name="KIEU KHANH" userId="4f27fb97d2098028" providerId="LiveId" clId="{33F9CE4D-8D22-40C0-9CF7-9D887D66D3DD}" dt="2021-03-02T15:35:46.221" v="167" actId="1076"/>
          <ac:cxnSpMkLst>
            <pc:docMk/>
            <pc:sldMk cId="3834328201" sldId="279"/>
            <ac:cxnSpMk id="17" creationId="{B2F66CFE-4E9E-4FBE-861A-685C6EA63F11}"/>
          </ac:cxnSpMkLst>
        </pc:cxnChg>
        <pc:cxnChg chg="add mod">
          <ac:chgData name="KIEU KHANH" userId="4f27fb97d2098028" providerId="LiveId" clId="{33F9CE4D-8D22-40C0-9CF7-9D887D66D3DD}" dt="2021-03-02T15:36:15.498" v="198" actId="1076"/>
          <ac:cxnSpMkLst>
            <pc:docMk/>
            <pc:sldMk cId="3834328201" sldId="279"/>
            <ac:cxnSpMk id="18" creationId="{6D7643C9-D56D-47BE-A887-B67512B166A4}"/>
          </ac:cxnSpMkLst>
        </pc:cxnChg>
        <pc:cxnChg chg="mod">
          <ac:chgData name="KIEU KHANH" userId="4f27fb97d2098028" providerId="LiveId" clId="{33F9CE4D-8D22-40C0-9CF7-9D887D66D3DD}" dt="2021-03-02T15:30:47.451" v="6" actId="1076"/>
          <ac:cxnSpMkLst>
            <pc:docMk/>
            <pc:sldMk cId="3834328201" sldId="279"/>
            <ac:cxnSpMk id="38" creationId="{00000000-0000-0000-0000-000000000000}"/>
          </ac:cxnSpMkLst>
        </pc:cxnChg>
      </pc:sldChg>
      <pc:sldChg chg="modSp mod">
        <pc:chgData name="KIEU KHANH" userId="4f27fb97d2098028" providerId="LiveId" clId="{33F9CE4D-8D22-40C0-9CF7-9D887D66D3DD}" dt="2021-03-02T16:37:37.759" v="2269" actId="255"/>
        <pc:sldMkLst>
          <pc:docMk/>
          <pc:sldMk cId="2267619214" sldId="281"/>
        </pc:sldMkLst>
        <pc:spChg chg="mod">
          <ac:chgData name="KIEU KHANH" userId="4f27fb97d2098028" providerId="LiveId" clId="{33F9CE4D-8D22-40C0-9CF7-9D887D66D3DD}" dt="2021-03-02T16:37:37.759" v="2269" actId="255"/>
          <ac:spMkLst>
            <pc:docMk/>
            <pc:sldMk cId="2267619214" sldId="281"/>
            <ac:spMk id="4" creationId="{00000000-0000-0000-0000-000000000000}"/>
          </ac:spMkLst>
        </pc:spChg>
      </pc:sldChg>
      <pc:sldChg chg="del">
        <pc:chgData name="KIEU KHANH" userId="4f27fb97d2098028" providerId="LiveId" clId="{33F9CE4D-8D22-40C0-9CF7-9D887D66D3DD}" dt="2021-03-02T16:34:06.819" v="1998" actId="47"/>
        <pc:sldMkLst>
          <pc:docMk/>
          <pc:sldMk cId="314841689" sldId="282"/>
        </pc:sldMkLst>
      </pc:sldChg>
      <pc:sldChg chg="del">
        <pc:chgData name="KIEU KHANH" userId="4f27fb97d2098028" providerId="LiveId" clId="{33F9CE4D-8D22-40C0-9CF7-9D887D66D3DD}" dt="2021-03-02T16:34:04.057" v="1997" actId="47"/>
        <pc:sldMkLst>
          <pc:docMk/>
          <pc:sldMk cId="3837376156" sldId="283"/>
        </pc:sldMkLst>
      </pc:sldChg>
      <pc:sldChg chg="del">
        <pc:chgData name="KIEU KHANH" userId="4f27fb97d2098028" providerId="LiveId" clId="{33F9CE4D-8D22-40C0-9CF7-9D887D66D3DD}" dt="2021-03-02T16:34:02.049" v="1996" actId="47"/>
        <pc:sldMkLst>
          <pc:docMk/>
          <pc:sldMk cId="4089533408" sldId="284"/>
        </pc:sldMkLst>
      </pc:sldChg>
      <pc:sldChg chg="modSp mod">
        <pc:chgData name="KIEU KHANH" userId="4f27fb97d2098028" providerId="LiveId" clId="{33F9CE4D-8D22-40C0-9CF7-9D887D66D3DD}" dt="2021-03-02T16:47:04.435" v="2352" actId="20577"/>
        <pc:sldMkLst>
          <pc:docMk/>
          <pc:sldMk cId="3077145888" sldId="285"/>
        </pc:sldMkLst>
        <pc:spChg chg="mod">
          <ac:chgData name="KIEU KHANH" userId="4f27fb97d2098028" providerId="LiveId" clId="{33F9CE4D-8D22-40C0-9CF7-9D887D66D3DD}" dt="2021-03-02T16:47:04.435" v="2352" actId="20577"/>
          <ac:spMkLst>
            <pc:docMk/>
            <pc:sldMk cId="3077145888" sldId="285"/>
            <ac:spMk id="44" creationId="{00000000-0000-0000-0000-000000000000}"/>
          </ac:spMkLst>
        </pc:spChg>
      </pc:sldChg>
      <pc:sldChg chg="modSp mod">
        <pc:chgData name="KIEU KHANH" userId="4f27fb97d2098028" providerId="LiveId" clId="{33F9CE4D-8D22-40C0-9CF7-9D887D66D3DD}" dt="2021-03-02T16:37:06.912" v="2267" actId="20577"/>
        <pc:sldMkLst>
          <pc:docMk/>
          <pc:sldMk cId="2940255731" sldId="286"/>
        </pc:sldMkLst>
        <pc:spChg chg="mod">
          <ac:chgData name="KIEU KHANH" userId="4f27fb97d2098028" providerId="LiveId" clId="{33F9CE4D-8D22-40C0-9CF7-9D887D66D3DD}" dt="2021-03-02T16:34:46.161" v="2038" actId="20577"/>
          <ac:spMkLst>
            <pc:docMk/>
            <pc:sldMk cId="2940255731" sldId="286"/>
            <ac:spMk id="2" creationId="{00000000-0000-0000-0000-000000000000}"/>
          </ac:spMkLst>
        </pc:spChg>
        <pc:spChg chg="mod">
          <ac:chgData name="KIEU KHANH" userId="4f27fb97d2098028" providerId="LiveId" clId="{33F9CE4D-8D22-40C0-9CF7-9D887D66D3DD}" dt="2021-03-02T16:35:41.550" v="2150" actId="20577"/>
          <ac:spMkLst>
            <pc:docMk/>
            <pc:sldMk cId="2940255731" sldId="286"/>
            <ac:spMk id="50" creationId="{00000000-0000-0000-0000-000000000000}"/>
          </ac:spMkLst>
        </pc:spChg>
        <pc:spChg chg="mod">
          <ac:chgData name="KIEU KHANH" userId="4f27fb97d2098028" providerId="LiveId" clId="{33F9CE4D-8D22-40C0-9CF7-9D887D66D3DD}" dt="2021-03-02T16:35:01.229" v="2057" actId="20577"/>
          <ac:spMkLst>
            <pc:docMk/>
            <pc:sldMk cId="2940255731" sldId="286"/>
            <ac:spMk id="51" creationId="{00000000-0000-0000-0000-000000000000}"/>
          </ac:spMkLst>
        </pc:spChg>
        <pc:spChg chg="mod">
          <ac:chgData name="KIEU KHANH" userId="4f27fb97d2098028" providerId="LiveId" clId="{33F9CE4D-8D22-40C0-9CF7-9D887D66D3DD}" dt="2021-03-02T16:36:18.192" v="2191" actId="20577"/>
          <ac:spMkLst>
            <pc:docMk/>
            <pc:sldMk cId="2940255731" sldId="286"/>
            <ac:spMk id="69" creationId="{00000000-0000-0000-0000-000000000000}"/>
          </ac:spMkLst>
        </pc:spChg>
        <pc:spChg chg="mod">
          <ac:chgData name="KIEU KHANH" userId="4f27fb97d2098028" providerId="LiveId" clId="{33F9CE4D-8D22-40C0-9CF7-9D887D66D3DD}" dt="2021-03-02T16:35:51.083" v="2166" actId="20577"/>
          <ac:spMkLst>
            <pc:docMk/>
            <pc:sldMk cId="2940255731" sldId="286"/>
            <ac:spMk id="70" creationId="{00000000-0000-0000-0000-000000000000}"/>
          </ac:spMkLst>
        </pc:spChg>
        <pc:spChg chg="mod">
          <ac:chgData name="KIEU KHANH" userId="4f27fb97d2098028" providerId="LiveId" clId="{33F9CE4D-8D22-40C0-9CF7-9D887D66D3DD}" dt="2021-03-02T16:37:06.912" v="2267" actId="20577"/>
          <ac:spMkLst>
            <pc:docMk/>
            <pc:sldMk cId="2940255731" sldId="286"/>
            <ac:spMk id="77" creationId="{00000000-0000-0000-0000-000000000000}"/>
          </ac:spMkLst>
        </pc:spChg>
        <pc:spChg chg="mod">
          <ac:chgData name="KIEU KHANH" userId="4f27fb97d2098028" providerId="LiveId" clId="{33F9CE4D-8D22-40C0-9CF7-9D887D66D3DD}" dt="2021-03-02T16:36:42.066" v="2205" actId="20577"/>
          <ac:spMkLst>
            <pc:docMk/>
            <pc:sldMk cId="2940255731" sldId="286"/>
            <ac:spMk id="79" creationId="{00000000-0000-0000-0000-000000000000}"/>
          </ac:spMkLst>
        </pc:spChg>
      </pc:sldChg>
      <pc:sldChg chg="del">
        <pc:chgData name="KIEU KHANH" userId="4f27fb97d2098028" providerId="LiveId" clId="{33F9CE4D-8D22-40C0-9CF7-9D887D66D3DD}" dt="2021-03-02T16:37:21.076" v="2268" actId="47"/>
        <pc:sldMkLst>
          <pc:docMk/>
          <pc:sldMk cId="3328640278" sldId="287"/>
        </pc:sldMkLst>
      </pc:sldChg>
      <pc:sldChg chg="del">
        <pc:chgData name="KIEU KHANH" userId="4f27fb97d2098028" providerId="LiveId" clId="{33F9CE4D-8D22-40C0-9CF7-9D887D66D3DD}" dt="2021-03-02T16:37:21.076" v="2268" actId="47"/>
        <pc:sldMkLst>
          <pc:docMk/>
          <pc:sldMk cId="293453416" sldId="289"/>
        </pc:sldMkLst>
      </pc:sldChg>
      <pc:sldChg chg="del">
        <pc:chgData name="KIEU KHANH" userId="4f27fb97d2098028" providerId="LiveId" clId="{33F9CE4D-8D22-40C0-9CF7-9D887D66D3DD}" dt="2021-03-02T16:37:21.076" v="2268" actId="47"/>
        <pc:sldMkLst>
          <pc:docMk/>
          <pc:sldMk cId="1713575636" sldId="290"/>
        </pc:sldMkLst>
      </pc:sldChg>
      <pc:sldChg chg="del">
        <pc:chgData name="KIEU KHANH" userId="4f27fb97d2098028" providerId="LiveId" clId="{33F9CE4D-8D22-40C0-9CF7-9D887D66D3DD}" dt="2021-03-02T16:37:21.076" v="2268" actId="47"/>
        <pc:sldMkLst>
          <pc:docMk/>
          <pc:sldMk cId="4097534238" sldId="291"/>
        </pc:sldMkLst>
      </pc:sldChg>
      <pc:sldChg chg="modSp mod">
        <pc:chgData name="KIEU KHANH" userId="4f27fb97d2098028" providerId="LiveId" clId="{33F9CE4D-8D22-40C0-9CF7-9D887D66D3DD}" dt="2021-03-02T16:27:01.098" v="1677" actId="20577"/>
        <pc:sldMkLst>
          <pc:docMk/>
          <pc:sldMk cId="3855889790" sldId="292"/>
        </pc:sldMkLst>
        <pc:spChg chg="mod">
          <ac:chgData name="KIEU KHANH" userId="4f27fb97d2098028" providerId="LiveId" clId="{33F9CE4D-8D22-40C0-9CF7-9D887D66D3DD}" dt="2021-03-02T16:27:01.098" v="1677" actId="20577"/>
          <ac:spMkLst>
            <pc:docMk/>
            <pc:sldMk cId="3855889790" sldId="292"/>
            <ac:spMk id="2" creationId="{00000000-0000-0000-0000-000000000000}"/>
          </ac:spMkLst>
        </pc:spChg>
        <pc:spChg chg="mod">
          <ac:chgData name="KIEU KHANH" userId="4f27fb97d2098028" providerId="LiveId" clId="{33F9CE4D-8D22-40C0-9CF7-9D887D66D3DD}" dt="2021-03-02T16:08:51.812" v="1063" actId="255"/>
          <ac:spMkLst>
            <pc:docMk/>
            <pc:sldMk cId="3855889790" sldId="292"/>
            <ac:spMk id="52" creationId="{00000000-0000-0000-0000-000000000000}"/>
          </ac:spMkLst>
        </pc:spChg>
        <pc:spChg chg="mod">
          <ac:chgData name="KIEU KHANH" userId="4f27fb97d2098028" providerId="LiveId" clId="{33F9CE4D-8D22-40C0-9CF7-9D887D66D3DD}" dt="2021-03-02T16:08:33.836" v="1062" actId="255"/>
          <ac:spMkLst>
            <pc:docMk/>
            <pc:sldMk cId="3855889790" sldId="292"/>
            <ac:spMk id="53" creationId="{00000000-0000-0000-0000-000000000000}"/>
          </ac:spMkLst>
        </pc:spChg>
        <pc:spChg chg="mod">
          <ac:chgData name="KIEU KHANH" userId="4f27fb97d2098028" providerId="LiveId" clId="{33F9CE4D-8D22-40C0-9CF7-9D887D66D3DD}" dt="2021-03-02T16:00:17.711" v="736" actId="255"/>
          <ac:spMkLst>
            <pc:docMk/>
            <pc:sldMk cId="3855889790" sldId="292"/>
            <ac:spMk id="54" creationId="{00000000-0000-0000-0000-000000000000}"/>
          </ac:spMkLst>
        </pc:spChg>
        <pc:spChg chg="mod">
          <ac:chgData name="KIEU KHANH" userId="4f27fb97d2098028" providerId="LiveId" clId="{33F9CE4D-8D22-40C0-9CF7-9D887D66D3DD}" dt="2021-03-02T16:05:38.246" v="926" actId="207"/>
          <ac:spMkLst>
            <pc:docMk/>
            <pc:sldMk cId="3855889790" sldId="292"/>
            <ac:spMk id="57" creationId="{00000000-0000-0000-0000-000000000000}"/>
          </ac:spMkLst>
        </pc:spChg>
        <pc:spChg chg="mod">
          <ac:chgData name="KIEU KHANH" userId="4f27fb97d2098028" providerId="LiveId" clId="{33F9CE4D-8D22-40C0-9CF7-9D887D66D3DD}" dt="2021-03-02T16:05:27.858" v="922" actId="255"/>
          <ac:spMkLst>
            <pc:docMk/>
            <pc:sldMk cId="3855889790" sldId="292"/>
            <ac:spMk id="58" creationId="{00000000-0000-0000-0000-000000000000}"/>
          </ac:spMkLst>
        </pc:spChg>
        <pc:spChg chg="mod">
          <ac:chgData name="KIEU KHANH" userId="4f27fb97d2098028" providerId="LiveId" clId="{33F9CE4D-8D22-40C0-9CF7-9D887D66D3DD}" dt="2021-03-02T16:05:33.739" v="923" actId="207"/>
          <ac:spMkLst>
            <pc:docMk/>
            <pc:sldMk cId="3855889790" sldId="292"/>
            <ac:spMk id="60" creationId="{00000000-0000-0000-0000-000000000000}"/>
          </ac:spMkLst>
        </pc:spChg>
        <pc:spChg chg="mod">
          <ac:chgData name="KIEU KHANH" userId="4f27fb97d2098028" providerId="LiveId" clId="{33F9CE4D-8D22-40C0-9CF7-9D887D66D3DD}" dt="2021-03-02T16:07:36.163" v="1003" actId="207"/>
          <ac:spMkLst>
            <pc:docMk/>
            <pc:sldMk cId="3855889790" sldId="292"/>
            <ac:spMk id="66" creationId="{00000000-0000-0000-0000-000000000000}"/>
          </ac:spMkLst>
        </pc:spChg>
        <pc:spChg chg="mod">
          <ac:chgData name="KIEU KHANH" userId="4f27fb97d2098028" providerId="LiveId" clId="{33F9CE4D-8D22-40C0-9CF7-9D887D66D3DD}" dt="2021-03-02T16:12:48.215" v="1162" actId="113"/>
          <ac:spMkLst>
            <pc:docMk/>
            <pc:sldMk cId="3855889790" sldId="292"/>
            <ac:spMk id="67" creationId="{00000000-0000-0000-0000-000000000000}"/>
          </ac:spMkLst>
        </pc:spChg>
        <pc:spChg chg="mod">
          <ac:chgData name="KIEU KHANH" userId="4f27fb97d2098028" providerId="LiveId" clId="{33F9CE4D-8D22-40C0-9CF7-9D887D66D3DD}" dt="2021-03-02T16:12:55.660" v="1165" actId="113"/>
          <ac:spMkLst>
            <pc:docMk/>
            <pc:sldMk cId="3855889790" sldId="292"/>
            <ac:spMk id="68" creationId="{00000000-0000-0000-0000-000000000000}"/>
          </ac:spMkLst>
        </pc:spChg>
        <pc:spChg chg="mod">
          <ac:chgData name="KIEU KHANH" userId="4f27fb97d2098028" providerId="LiveId" clId="{33F9CE4D-8D22-40C0-9CF7-9D887D66D3DD}" dt="2021-03-02T16:08:05.963" v="1051" actId="20577"/>
          <ac:spMkLst>
            <pc:docMk/>
            <pc:sldMk cId="3855889790" sldId="292"/>
            <ac:spMk id="71" creationId="{00000000-0000-0000-0000-000000000000}"/>
          </ac:spMkLst>
        </pc:spChg>
        <pc:spChg chg="mod">
          <ac:chgData name="KIEU KHANH" userId="4f27fb97d2098028" providerId="LiveId" clId="{33F9CE4D-8D22-40C0-9CF7-9D887D66D3DD}" dt="2021-03-02T16:03:43.109" v="911" actId="313"/>
          <ac:spMkLst>
            <pc:docMk/>
            <pc:sldMk cId="3855889790" sldId="292"/>
            <ac:spMk id="72" creationId="{00000000-0000-0000-0000-000000000000}"/>
          </ac:spMkLst>
        </pc:spChg>
        <pc:grpChg chg="mod">
          <ac:chgData name="KIEU KHANH" userId="4f27fb97d2098028" providerId="LiveId" clId="{33F9CE4D-8D22-40C0-9CF7-9D887D66D3DD}" dt="2021-03-02T16:05:36.067" v="925" actId="1076"/>
          <ac:grpSpMkLst>
            <pc:docMk/>
            <pc:sldMk cId="3855889790" sldId="292"/>
            <ac:grpSpMk id="9" creationId="{00000000-0000-0000-0000-000000000000}"/>
          </ac:grpSpMkLst>
        </pc:grpChg>
        <pc:cxnChg chg="mod">
          <ac:chgData name="KIEU KHANH" userId="4f27fb97d2098028" providerId="LiveId" clId="{33F9CE4D-8D22-40C0-9CF7-9D887D66D3DD}" dt="2021-03-02T16:06:56.274" v="1000" actId="108"/>
          <ac:cxnSpMkLst>
            <pc:docMk/>
            <pc:sldMk cId="3855889790" sldId="292"/>
            <ac:cxnSpMk id="65" creationId="{00000000-0000-0000-0000-000000000000}"/>
          </ac:cxnSpMkLst>
        </pc:cxnChg>
      </pc:sldChg>
      <pc:sldChg chg="del">
        <pc:chgData name="KIEU KHANH" userId="4f27fb97d2098028" providerId="LiveId" clId="{33F9CE4D-8D22-40C0-9CF7-9D887D66D3DD}" dt="2021-03-02T16:37:21.076" v="2268" actId="47"/>
        <pc:sldMkLst>
          <pc:docMk/>
          <pc:sldMk cId="2370110413" sldId="293"/>
        </pc:sldMkLst>
      </pc:sldChg>
      <pc:sldChg chg="del">
        <pc:chgData name="KIEU KHANH" userId="4f27fb97d2098028" providerId="LiveId" clId="{33F9CE4D-8D22-40C0-9CF7-9D887D66D3DD}" dt="2021-03-02T16:37:21.076" v="2268" actId="47"/>
        <pc:sldMkLst>
          <pc:docMk/>
          <pc:sldMk cId="376262391" sldId="294"/>
        </pc:sldMkLst>
      </pc:sldChg>
      <pc:sldChg chg="del">
        <pc:chgData name="KIEU KHANH" userId="4f27fb97d2098028" providerId="LiveId" clId="{33F9CE4D-8D22-40C0-9CF7-9D887D66D3DD}" dt="2021-03-02T16:21:31.130" v="1559" actId="2696"/>
        <pc:sldMkLst>
          <pc:docMk/>
          <pc:sldMk cId="3396264147" sldId="295"/>
        </pc:sldMkLst>
      </pc:sldChg>
      <pc:sldChg chg="modSp add mod">
        <pc:chgData name="KIEU KHANH" userId="4f27fb97d2098028" providerId="LiveId" clId="{33F9CE4D-8D22-40C0-9CF7-9D887D66D3DD}" dt="2021-03-02T16:34:36.728" v="2021" actId="20577"/>
        <pc:sldMkLst>
          <pc:docMk/>
          <pc:sldMk cId="3603964030" sldId="295"/>
        </pc:sldMkLst>
        <pc:spChg chg="mod">
          <ac:chgData name="KIEU KHANH" userId="4f27fb97d2098028" providerId="LiveId" clId="{33F9CE4D-8D22-40C0-9CF7-9D887D66D3DD}" dt="2021-03-02T16:34:36.728" v="2021" actId="20577"/>
          <ac:spMkLst>
            <pc:docMk/>
            <pc:sldMk cId="3603964030" sldId="295"/>
            <ac:spMk id="2" creationId="{00000000-0000-0000-0000-000000000000}"/>
          </ac:spMkLst>
        </pc:spChg>
      </pc:sldChg>
      <pc:sldChg chg="del">
        <pc:chgData name="KIEU KHANH" userId="4f27fb97d2098028" providerId="LiveId" clId="{33F9CE4D-8D22-40C0-9CF7-9D887D66D3DD}" dt="2021-03-02T16:37:21.076" v="2268" actId="47"/>
        <pc:sldMkLst>
          <pc:docMk/>
          <pc:sldMk cId="2975657017" sldId="296"/>
        </pc:sldMkLst>
      </pc:sldChg>
      <pc:sldChg chg="modSp mod">
        <pc:chgData name="KIEU KHANH" userId="4f27fb97d2098028" providerId="LiveId" clId="{33F9CE4D-8D22-40C0-9CF7-9D887D66D3DD}" dt="2021-03-02T16:49:51.275" v="2530" actId="20577"/>
        <pc:sldMkLst>
          <pc:docMk/>
          <pc:sldMk cId="2994341031" sldId="297"/>
        </pc:sldMkLst>
        <pc:spChg chg="mod">
          <ac:chgData name="KIEU KHANH" userId="4f27fb97d2098028" providerId="LiveId" clId="{33F9CE4D-8D22-40C0-9CF7-9D887D66D3DD}" dt="2021-03-02T16:47:37.732" v="2359" actId="20577"/>
          <ac:spMkLst>
            <pc:docMk/>
            <pc:sldMk cId="2994341031" sldId="297"/>
            <ac:spMk id="103" creationId="{00000000-0000-0000-0000-000000000000}"/>
          </ac:spMkLst>
        </pc:spChg>
        <pc:spChg chg="mod">
          <ac:chgData name="KIEU KHANH" userId="4f27fb97d2098028" providerId="LiveId" clId="{33F9CE4D-8D22-40C0-9CF7-9D887D66D3DD}" dt="2021-03-02T16:49:51.275" v="2530" actId="20577"/>
          <ac:spMkLst>
            <pc:docMk/>
            <pc:sldMk cId="2994341031" sldId="297"/>
            <ac:spMk id="108" creationId="{00000000-0000-0000-0000-000000000000}"/>
          </ac:spMkLst>
        </pc:spChg>
        <pc:spChg chg="mod">
          <ac:chgData name="KIEU KHANH" userId="4f27fb97d2098028" providerId="LiveId" clId="{33F9CE4D-8D22-40C0-9CF7-9D887D66D3DD}" dt="2021-03-02T16:48:45.475" v="2427" actId="20577"/>
          <ac:spMkLst>
            <pc:docMk/>
            <pc:sldMk cId="2994341031" sldId="297"/>
            <ac:spMk id="110" creationId="{00000000-0000-0000-0000-000000000000}"/>
          </ac:spMkLst>
        </pc:spChg>
        <pc:spChg chg="mod">
          <ac:chgData name="KIEU KHANH" userId="4f27fb97d2098028" providerId="LiveId" clId="{33F9CE4D-8D22-40C0-9CF7-9D887D66D3DD}" dt="2021-03-02T16:48:47.068" v="2429" actId="20577"/>
          <ac:spMkLst>
            <pc:docMk/>
            <pc:sldMk cId="2994341031" sldId="297"/>
            <ac:spMk id="111" creationId="{00000000-0000-0000-0000-000000000000}"/>
          </ac:spMkLst>
        </pc:spChg>
      </pc:sldChg>
      <pc:sldChg chg="modSp add del mod">
        <pc:chgData name="KIEU KHANH" userId="4f27fb97d2098028" providerId="LiveId" clId="{33F9CE4D-8D22-40C0-9CF7-9D887D66D3DD}" dt="2021-03-02T16:34:11.551" v="2000" actId="47"/>
        <pc:sldMkLst>
          <pc:docMk/>
          <pc:sldMk cId="9771296" sldId="298"/>
        </pc:sldMkLst>
        <pc:spChg chg="mod">
          <ac:chgData name="KIEU KHANH" userId="4f27fb97d2098028" providerId="LiveId" clId="{33F9CE4D-8D22-40C0-9CF7-9D887D66D3DD}" dt="2021-03-02T16:20:50.911" v="1558" actId="20577"/>
          <ac:spMkLst>
            <pc:docMk/>
            <pc:sldMk cId="9771296" sldId="298"/>
            <ac:spMk id="2" creationId="{00000000-0000-0000-0000-000000000000}"/>
          </ac:spMkLst>
        </pc:spChg>
      </pc:sldChg>
      <pc:sldChg chg="del">
        <pc:chgData name="KIEU KHANH" userId="4f27fb97d2098028" providerId="LiveId" clId="{33F9CE4D-8D22-40C0-9CF7-9D887D66D3DD}" dt="2021-03-02T16:34:09.575" v="1999" actId="47"/>
        <pc:sldMkLst>
          <pc:docMk/>
          <pc:sldMk cId="1836341602" sldId="299"/>
        </pc:sldMkLst>
      </pc:sldChg>
      <pc:sldChg chg="modSp mod">
        <pc:chgData name="KIEU KHANH" userId="4f27fb97d2098028" providerId="LiveId" clId="{33F9CE4D-8D22-40C0-9CF7-9D887D66D3DD}" dt="2021-03-02T15:39:04.675" v="231" actId="1076"/>
        <pc:sldMkLst>
          <pc:docMk/>
          <pc:sldMk cId="265272545" sldId="300"/>
        </pc:sldMkLst>
        <pc:spChg chg="mod">
          <ac:chgData name="KIEU KHANH" userId="4f27fb97d2098028" providerId="LiveId" clId="{33F9CE4D-8D22-40C0-9CF7-9D887D66D3DD}" dt="2021-03-02T15:39:04.675" v="231" actId="1076"/>
          <ac:spMkLst>
            <pc:docMk/>
            <pc:sldMk cId="265272545" sldId="300"/>
            <ac:spMk id="37" creationId="{FD75AC43-B189-4C10-B982-066D00D94DC6}"/>
          </ac:spMkLst>
        </pc:spChg>
      </pc:sldChg>
      <pc:sldChg chg="modSp mod">
        <pc:chgData name="KIEU KHANH" userId="4f27fb97d2098028" providerId="LiveId" clId="{33F9CE4D-8D22-40C0-9CF7-9D887D66D3DD}" dt="2021-03-02T15:54:42.274" v="625" actId="1076"/>
        <pc:sldMkLst>
          <pc:docMk/>
          <pc:sldMk cId="782746319" sldId="301"/>
        </pc:sldMkLst>
        <pc:spChg chg="mod">
          <ac:chgData name="KIEU KHANH" userId="4f27fb97d2098028" providerId="LiveId" clId="{33F9CE4D-8D22-40C0-9CF7-9D887D66D3DD}" dt="2021-03-02T15:54:42.274" v="625" actId="1076"/>
          <ac:spMkLst>
            <pc:docMk/>
            <pc:sldMk cId="782746319" sldId="301"/>
            <ac:spMk id="37" creationId="{A7233D4C-8689-4C10-A2A1-A2F49DBBCD82}"/>
          </ac:spMkLst>
        </pc:spChg>
      </pc:sldChg>
      <pc:sldChg chg="addSp modSp mod">
        <pc:chgData name="KIEU KHANH" userId="4f27fb97d2098028" providerId="LiveId" clId="{33F9CE4D-8D22-40C0-9CF7-9D887D66D3DD}" dt="2021-03-02T15:46:44.720" v="401" actId="1076"/>
        <pc:sldMkLst>
          <pc:docMk/>
          <pc:sldMk cId="108346904" sldId="302"/>
        </pc:sldMkLst>
        <pc:spChg chg="mod">
          <ac:chgData name="KIEU KHANH" userId="4f27fb97d2098028" providerId="LiveId" clId="{33F9CE4D-8D22-40C0-9CF7-9D887D66D3DD}" dt="2021-03-02T15:46:44.720" v="401" actId="1076"/>
          <ac:spMkLst>
            <pc:docMk/>
            <pc:sldMk cId="108346904" sldId="302"/>
            <ac:spMk id="2" creationId="{00000000-0000-0000-0000-000000000000}"/>
          </ac:spMkLst>
        </pc:spChg>
        <pc:spChg chg="add mod">
          <ac:chgData name="KIEU KHANH" userId="4f27fb97d2098028" providerId="LiveId" clId="{33F9CE4D-8D22-40C0-9CF7-9D887D66D3DD}" dt="2021-03-02T15:45:45.161" v="387" actId="20577"/>
          <ac:spMkLst>
            <pc:docMk/>
            <pc:sldMk cId="108346904" sldId="302"/>
            <ac:spMk id="15" creationId="{9BA16442-C100-4CBE-83DF-46E42A330B0A}"/>
          </ac:spMkLst>
        </pc:spChg>
        <pc:spChg chg="mod">
          <ac:chgData name="KIEU KHANH" userId="4f27fb97d2098028" providerId="LiveId" clId="{33F9CE4D-8D22-40C0-9CF7-9D887D66D3DD}" dt="2021-03-02T15:42:50.268" v="364" actId="1076"/>
          <ac:spMkLst>
            <pc:docMk/>
            <pc:sldMk cId="108346904" sldId="302"/>
            <ac:spMk id="37" creationId="{09E31104-F293-465F-BE2E-0A8A2B8B82B4}"/>
          </ac:spMkLst>
        </pc:spChg>
        <pc:spChg chg="mod">
          <ac:chgData name="KIEU KHANH" userId="4f27fb97d2098028" providerId="LiveId" clId="{33F9CE4D-8D22-40C0-9CF7-9D887D66D3DD}" dt="2021-03-02T15:46:41.457" v="400" actId="1076"/>
          <ac:spMkLst>
            <pc:docMk/>
            <pc:sldMk cId="108346904" sldId="302"/>
            <ac:spMk id="60" creationId="{00000000-0000-0000-0000-000000000000}"/>
          </ac:spMkLst>
        </pc:spChg>
        <pc:picChg chg="add mod">
          <ac:chgData name="KIEU KHANH" userId="4f27fb97d2098028" providerId="LiveId" clId="{33F9CE4D-8D22-40C0-9CF7-9D887D66D3DD}" dt="2021-03-02T15:43:04.827" v="370" actId="1076"/>
          <ac:picMkLst>
            <pc:docMk/>
            <pc:sldMk cId="108346904" sldId="302"/>
            <ac:picMk id="14" creationId="{D9553121-0AF2-453B-8CA8-431B6F8CDC95}"/>
          </ac:picMkLst>
        </pc:picChg>
        <pc:picChg chg="mod">
          <ac:chgData name="KIEU KHANH" userId="4f27fb97d2098028" providerId="LiveId" clId="{33F9CE4D-8D22-40C0-9CF7-9D887D66D3DD}" dt="2021-03-02T15:42:53.054" v="365" actId="14100"/>
          <ac:picMkLst>
            <pc:docMk/>
            <pc:sldMk cId="108346904" sldId="302"/>
            <ac:picMk id="36" creationId="{552F8FF5-DBFB-4DF1-8E83-0454B9D07A99}"/>
          </ac:picMkLst>
        </pc:picChg>
      </pc:sldChg>
      <pc:sldChg chg="modSp add del mod setBg">
        <pc:chgData name="KIEU KHANH" userId="4f27fb97d2098028" providerId="LiveId" clId="{33F9CE4D-8D22-40C0-9CF7-9D887D66D3DD}" dt="2021-03-02T15:36:33.330" v="202" actId="47"/>
        <pc:sldMkLst>
          <pc:docMk/>
          <pc:sldMk cId="264923027" sldId="303"/>
        </pc:sldMkLst>
        <pc:spChg chg="mod">
          <ac:chgData name="KIEU KHANH" userId="4f27fb97d2098028" providerId="LiveId" clId="{33F9CE4D-8D22-40C0-9CF7-9D887D66D3DD}" dt="2021-03-02T15:34:15.596" v="126" actId="20577"/>
          <ac:spMkLst>
            <pc:docMk/>
            <pc:sldMk cId="264923027" sldId="303"/>
            <ac:spMk id="31" creationId="{00000000-0000-0000-0000-000000000000}"/>
          </ac:spMkLst>
        </pc:spChg>
        <pc:spChg chg="mod">
          <ac:chgData name="KIEU KHANH" userId="4f27fb97d2098028" providerId="LiveId" clId="{33F9CE4D-8D22-40C0-9CF7-9D887D66D3DD}" dt="2021-03-02T15:33:29.955" v="53" actId="20577"/>
          <ac:spMkLst>
            <pc:docMk/>
            <pc:sldMk cId="264923027" sldId="303"/>
            <ac:spMk id="34" creationId="{00000000-0000-0000-0000-000000000000}"/>
          </ac:spMkLst>
        </pc:spChg>
        <pc:cxnChg chg="mod">
          <ac:chgData name="KIEU KHANH" userId="4f27fb97d2098028" providerId="LiveId" clId="{33F9CE4D-8D22-40C0-9CF7-9D887D66D3DD}" dt="2021-03-02T15:33:03.842" v="9" actId="1076"/>
          <ac:cxnSpMkLst>
            <pc:docMk/>
            <pc:sldMk cId="264923027" sldId="303"/>
            <ac:cxnSpMk id="7" creationId="{00000000-0000-0000-0000-000000000000}"/>
          </ac:cxnSpMkLst>
        </pc:cxnChg>
        <pc:cxnChg chg="mod">
          <ac:chgData name="KIEU KHANH" userId="4f27fb97d2098028" providerId="LiveId" clId="{33F9CE4D-8D22-40C0-9CF7-9D887D66D3DD}" dt="2021-03-02T15:32:58.449" v="8" actId="1076"/>
          <ac:cxnSpMkLst>
            <pc:docMk/>
            <pc:sldMk cId="264923027" sldId="303"/>
            <ac:cxnSpMk id="38" creationId="{00000000-0000-0000-0000-000000000000}"/>
          </ac:cxnSpMkLst>
        </pc:cxnChg>
      </pc:sldChg>
      <pc:sldChg chg="addSp delSp modSp add mod setBg">
        <pc:chgData name="KIEU KHANH" userId="4f27fb97d2098028" providerId="LiveId" clId="{33F9CE4D-8D22-40C0-9CF7-9D887D66D3DD}" dt="2021-03-02T15:54:27.281" v="623" actId="1076"/>
        <pc:sldMkLst>
          <pc:docMk/>
          <pc:sldMk cId="2539029426" sldId="303"/>
        </pc:sldMkLst>
        <pc:spChg chg="mod">
          <ac:chgData name="KIEU KHANH" userId="4f27fb97d2098028" providerId="LiveId" clId="{33F9CE4D-8D22-40C0-9CF7-9D887D66D3DD}" dt="2021-03-02T15:47:54.812" v="456" actId="20577"/>
          <ac:spMkLst>
            <pc:docMk/>
            <pc:sldMk cId="2539029426" sldId="303"/>
            <ac:spMk id="2" creationId="{00000000-0000-0000-0000-000000000000}"/>
          </ac:spMkLst>
        </pc:spChg>
        <pc:spChg chg="add del mod">
          <ac:chgData name="KIEU KHANH" userId="4f27fb97d2098028" providerId="LiveId" clId="{33F9CE4D-8D22-40C0-9CF7-9D887D66D3DD}" dt="2021-03-02T15:48:59.313" v="467"/>
          <ac:spMkLst>
            <pc:docMk/>
            <pc:sldMk cId="2539029426" sldId="303"/>
            <ac:spMk id="4" creationId="{E8EC6B63-BE63-4C5E-8BC1-C86E772C9F61}"/>
          </ac:spMkLst>
        </pc:spChg>
        <pc:spChg chg="del">
          <ac:chgData name="KIEU KHANH" userId="4f27fb97d2098028" providerId="LiveId" clId="{33F9CE4D-8D22-40C0-9CF7-9D887D66D3DD}" dt="2021-03-02T15:47:48.085" v="448" actId="478"/>
          <ac:spMkLst>
            <pc:docMk/>
            <pc:sldMk cId="2539029426" sldId="303"/>
            <ac:spMk id="15" creationId="{9BA16442-C100-4CBE-83DF-46E42A330B0A}"/>
          </ac:spMkLst>
        </pc:spChg>
        <pc:spChg chg="add del mod">
          <ac:chgData name="KIEU KHANH" userId="4f27fb97d2098028" providerId="LiveId" clId="{33F9CE4D-8D22-40C0-9CF7-9D887D66D3DD}" dt="2021-03-02T15:50:17.685" v="472"/>
          <ac:spMkLst>
            <pc:docMk/>
            <pc:sldMk cId="2539029426" sldId="303"/>
            <ac:spMk id="18" creationId="{A2796AEF-AD3C-407B-8735-9748C153A777}"/>
          </ac:spMkLst>
        </pc:spChg>
        <pc:spChg chg="add mod">
          <ac:chgData name="KIEU KHANH" userId="4f27fb97d2098028" providerId="LiveId" clId="{33F9CE4D-8D22-40C0-9CF7-9D887D66D3DD}" dt="2021-03-02T15:54:27.281" v="623" actId="1076"/>
          <ac:spMkLst>
            <pc:docMk/>
            <pc:sldMk cId="2539029426" sldId="303"/>
            <ac:spMk id="19" creationId="{B398C36B-45E8-4DEE-911C-14034E0BDF4A}"/>
          </ac:spMkLst>
        </pc:spChg>
        <pc:spChg chg="del">
          <ac:chgData name="KIEU KHANH" userId="4f27fb97d2098028" providerId="LiveId" clId="{33F9CE4D-8D22-40C0-9CF7-9D887D66D3DD}" dt="2021-03-02T15:47:50.023" v="449" actId="478"/>
          <ac:spMkLst>
            <pc:docMk/>
            <pc:sldMk cId="2539029426" sldId="303"/>
            <ac:spMk id="37" creationId="{09E31104-F293-465F-BE2E-0A8A2B8B82B4}"/>
          </ac:spMkLst>
        </pc:spChg>
        <pc:picChg chg="add del mod">
          <ac:chgData name="KIEU KHANH" userId="4f27fb97d2098028" providerId="LiveId" clId="{33F9CE4D-8D22-40C0-9CF7-9D887D66D3DD}" dt="2021-03-02T15:47:45.388" v="447" actId="478"/>
          <ac:picMkLst>
            <pc:docMk/>
            <pc:sldMk cId="2539029426" sldId="303"/>
            <ac:picMk id="14" creationId="{D9553121-0AF2-453B-8CA8-431B6F8CDC95}"/>
          </ac:picMkLst>
        </pc:picChg>
        <pc:picChg chg="add mod">
          <ac:chgData name="KIEU KHANH" userId="4f27fb97d2098028" providerId="LiveId" clId="{33F9CE4D-8D22-40C0-9CF7-9D887D66D3DD}" dt="2021-03-02T15:48:48.205" v="464" actId="1076"/>
          <ac:picMkLst>
            <pc:docMk/>
            <pc:sldMk cId="2539029426" sldId="303"/>
            <ac:picMk id="16" creationId="{3C7991EE-2C7A-429F-8198-6CC9ADA5DAE4}"/>
          </ac:picMkLst>
        </pc:picChg>
        <pc:picChg chg="add del">
          <ac:chgData name="KIEU KHANH" userId="4f27fb97d2098028" providerId="LiveId" clId="{33F9CE4D-8D22-40C0-9CF7-9D887D66D3DD}" dt="2021-03-02T15:47:44.139" v="446" actId="478"/>
          <ac:picMkLst>
            <pc:docMk/>
            <pc:sldMk cId="2539029426" sldId="303"/>
            <ac:picMk id="36" creationId="{552F8FF5-DBFB-4DF1-8E83-0454B9D07A99}"/>
          </ac:picMkLst>
        </pc:picChg>
      </pc:sldChg>
      <pc:sldChg chg="addSp delSp modSp add del mod setBg">
        <pc:chgData name="KIEU KHANH" userId="4f27fb97d2098028" providerId="LiveId" clId="{33F9CE4D-8D22-40C0-9CF7-9D887D66D3DD}" dt="2021-03-02T15:43:22.123" v="374" actId="47"/>
        <pc:sldMkLst>
          <pc:docMk/>
          <pc:sldMk cId="3880397474" sldId="303"/>
        </pc:sldMkLst>
        <pc:spChg chg="mod">
          <ac:chgData name="KIEU KHANH" userId="4f27fb97d2098028" providerId="LiveId" clId="{33F9CE4D-8D22-40C0-9CF7-9D887D66D3DD}" dt="2021-03-02T15:42:40.186" v="361" actId="1076"/>
          <ac:spMkLst>
            <pc:docMk/>
            <pc:sldMk cId="3880397474" sldId="303"/>
            <ac:spMk id="37" creationId="{09E31104-F293-465F-BE2E-0A8A2B8B82B4}"/>
          </ac:spMkLst>
        </pc:spChg>
        <pc:picChg chg="add mod">
          <ac:chgData name="KIEU KHANH" userId="4f27fb97d2098028" providerId="LiveId" clId="{33F9CE4D-8D22-40C0-9CF7-9D887D66D3DD}" dt="2021-03-02T15:41:57.219" v="359" actId="14100"/>
          <ac:picMkLst>
            <pc:docMk/>
            <pc:sldMk cId="3880397474" sldId="303"/>
            <ac:picMk id="14" creationId="{B8543701-41BC-40EB-B553-B16179358720}"/>
          </ac:picMkLst>
        </pc:picChg>
        <pc:picChg chg="del mod">
          <ac:chgData name="KIEU KHANH" userId="4f27fb97d2098028" providerId="LiveId" clId="{33F9CE4D-8D22-40C0-9CF7-9D887D66D3DD}" dt="2021-03-02T15:40:55.698" v="288" actId="478"/>
          <ac:picMkLst>
            <pc:docMk/>
            <pc:sldMk cId="3880397474" sldId="303"/>
            <ac:picMk id="36" creationId="{552F8FF5-DBFB-4DF1-8E83-0454B9D07A99}"/>
          </ac:picMkLst>
        </pc:picChg>
      </pc:sldChg>
      <pc:sldChg chg="addSp delSp modSp add mod">
        <pc:chgData name="KIEU KHANH" userId="4f27fb97d2098028" providerId="LiveId" clId="{33F9CE4D-8D22-40C0-9CF7-9D887D66D3DD}" dt="2021-03-02T16:43:09.016" v="2298" actId="1076"/>
        <pc:sldMkLst>
          <pc:docMk/>
          <pc:sldMk cId="918192471" sldId="304"/>
        </pc:sldMkLst>
        <pc:spChg chg="mod">
          <ac:chgData name="KIEU KHANH" userId="4f27fb97d2098028" providerId="LiveId" clId="{33F9CE4D-8D22-40C0-9CF7-9D887D66D3DD}" dt="2021-03-02T16:34:25.943" v="2015" actId="20577"/>
          <ac:spMkLst>
            <pc:docMk/>
            <pc:sldMk cId="918192471" sldId="304"/>
            <ac:spMk id="2" creationId="{00000000-0000-0000-0000-000000000000}"/>
          </ac:spMkLst>
        </pc:spChg>
        <pc:spChg chg="add mod">
          <ac:chgData name="KIEU KHANH" userId="4f27fb97d2098028" providerId="LiveId" clId="{33F9CE4D-8D22-40C0-9CF7-9D887D66D3DD}" dt="2021-03-02T16:43:01.377" v="2296" actId="20577"/>
          <ac:spMkLst>
            <pc:docMk/>
            <pc:sldMk cId="918192471" sldId="304"/>
            <ac:spMk id="30" creationId="{42E6EF05-A791-471C-9996-C1D59C404528}"/>
          </ac:spMkLst>
        </pc:spChg>
        <pc:spChg chg="add del mod">
          <ac:chgData name="KIEU KHANH" userId="4f27fb97d2098028" providerId="LiveId" clId="{33F9CE4D-8D22-40C0-9CF7-9D887D66D3DD}" dt="2021-03-02T16:42:28.751" v="2285"/>
          <ac:spMkLst>
            <pc:docMk/>
            <pc:sldMk cId="918192471" sldId="304"/>
            <ac:spMk id="33" creationId="{4925E269-778D-462A-BE63-6F93FBA96F7E}"/>
          </ac:spMkLst>
        </pc:spChg>
        <pc:spChg chg="mod">
          <ac:chgData name="KIEU KHANH" userId="4f27fb97d2098028" providerId="LiveId" clId="{33F9CE4D-8D22-40C0-9CF7-9D887D66D3DD}" dt="2021-03-02T16:42:27.350" v="2284"/>
          <ac:spMkLst>
            <pc:docMk/>
            <pc:sldMk cId="918192471" sldId="304"/>
            <ac:spMk id="35" creationId="{9888C80A-944F-4E51-86F7-E7DCC53FB880}"/>
          </ac:spMkLst>
        </pc:spChg>
        <pc:spChg chg="mod">
          <ac:chgData name="KIEU KHANH" userId="4f27fb97d2098028" providerId="LiveId" clId="{33F9CE4D-8D22-40C0-9CF7-9D887D66D3DD}" dt="2021-03-02T16:42:27.350" v="2284"/>
          <ac:spMkLst>
            <pc:docMk/>
            <pc:sldMk cId="918192471" sldId="304"/>
            <ac:spMk id="36" creationId="{CAEEC2C1-5963-4450-90B9-767A8D058E5A}"/>
          </ac:spMkLst>
        </pc:spChg>
        <pc:spChg chg="mod">
          <ac:chgData name="KIEU KHANH" userId="4f27fb97d2098028" providerId="LiveId" clId="{33F9CE4D-8D22-40C0-9CF7-9D887D66D3DD}" dt="2021-03-02T16:42:27.350" v="2284"/>
          <ac:spMkLst>
            <pc:docMk/>
            <pc:sldMk cId="918192471" sldId="304"/>
            <ac:spMk id="38" creationId="{7C8D3A31-007F-4B39-9A9C-566987C48745}"/>
          </ac:spMkLst>
        </pc:spChg>
        <pc:spChg chg="mod">
          <ac:chgData name="KIEU KHANH" userId="4f27fb97d2098028" providerId="LiveId" clId="{33F9CE4D-8D22-40C0-9CF7-9D887D66D3DD}" dt="2021-03-02T16:42:27.350" v="2284"/>
          <ac:spMkLst>
            <pc:docMk/>
            <pc:sldMk cId="918192471" sldId="304"/>
            <ac:spMk id="41" creationId="{AD0C1929-4D7D-4472-A599-48D5715016C3}"/>
          </ac:spMkLst>
        </pc:spChg>
        <pc:spChg chg="mod">
          <ac:chgData name="KIEU KHANH" userId="4f27fb97d2098028" providerId="LiveId" clId="{33F9CE4D-8D22-40C0-9CF7-9D887D66D3DD}" dt="2021-03-02T16:42:27.350" v="2284"/>
          <ac:spMkLst>
            <pc:docMk/>
            <pc:sldMk cId="918192471" sldId="304"/>
            <ac:spMk id="44" creationId="{816AD7E7-6F9D-40F5-B465-F00F36F7908E}"/>
          </ac:spMkLst>
        </pc:spChg>
        <pc:spChg chg="mod">
          <ac:chgData name="KIEU KHANH" userId="4f27fb97d2098028" providerId="LiveId" clId="{33F9CE4D-8D22-40C0-9CF7-9D887D66D3DD}" dt="2021-03-02T16:42:27.350" v="2284"/>
          <ac:spMkLst>
            <pc:docMk/>
            <pc:sldMk cId="918192471" sldId="304"/>
            <ac:spMk id="45" creationId="{3F321CE3-8BB6-4D25-B5C8-28EF77ABFB73}"/>
          </ac:spMkLst>
        </pc:spChg>
        <pc:spChg chg="add del mod">
          <ac:chgData name="KIEU KHANH" userId="4f27fb97d2098028" providerId="LiveId" clId="{33F9CE4D-8D22-40C0-9CF7-9D887D66D3DD}" dt="2021-03-02T16:42:28.751" v="2285"/>
          <ac:spMkLst>
            <pc:docMk/>
            <pc:sldMk cId="918192471" sldId="304"/>
            <ac:spMk id="46" creationId="{037AB9FC-F352-496E-98DB-B138A7FBBDA7}"/>
          </ac:spMkLst>
        </pc:spChg>
        <pc:spChg chg="add del mod">
          <ac:chgData name="KIEU KHANH" userId="4f27fb97d2098028" providerId="LiveId" clId="{33F9CE4D-8D22-40C0-9CF7-9D887D66D3DD}" dt="2021-03-02T16:42:28.751" v="2285"/>
          <ac:spMkLst>
            <pc:docMk/>
            <pc:sldMk cId="918192471" sldId="304"/>
            <ac:spMk id="48" creationId="{AEF8C450-2DE8-4ED1-9BD4-289ED3025D87}"/>
          </ac:spMkLst>
        </pc:spChg>
        <pc:spChg chg="add del mod">
          <ac:chgData name="KIEU KHANH" userId="4f27fb97d2098028" providerId="LiveId" clId="{33F9CE4D-8D22-40C0-9CF7-9D887D66D3DD}" dt="2021-03-02T16:42:28.751" v="2285"/>
          <ac:spMkLst>
            <pc:docMk/>
            <pc:sldMk cId="918192471" sldId="304"/>
            <ac:spMk id="49" creationId="{785A2168-BA90-4C23-B337-A0FF78E2901F}"/>
          </ac:spMkLst>
        </pc:spChg>
        <pc:spChg chg="add del mod">
          <ac:chgData name="KIEU KHANH" userId="4f27fb97d2098028" providerId="LiveId" clId="{33F9CE4D-8D22-40C0-9CF7-9D887D66D3DD}" dt="2021-03-02T16:42:28.751" v="2285"/>
          <ac:spMkLst>
            <pc:docMk/>
            <pc:sldMk cId="918192471" sldId="304"/>
            <ac:spMk id="51" creationId="{49D31505-5791-43E2-8491-DEE747567990}"/>
          </ac:spMkLst>
        </pc:spChg>
        <pc:spChg chg="add del mod">
          <ac:chgData name="KIEU KHANH" userId="4f27fb97d2098028" providerId="LiveId" clId="{33F9CE4D-8D22-40C0-9CF7-9D887D66D3DD}" dt="2021-03-02T16:42:28.751" v="2285"/>
          <ac:spMkLst>
            <pc:docMk/>
            <pc:sldMk cId="918192471" sldId="304"/>
            <ac:spMk id="52" creationId="{F830FC12-70F6-4EB5-918E-B1DCE4E8299A}"/>
          </ac:spMkLst>
        </pc:spChg>
        <pc:spChg chg="mod">
          <ac:chgData name="KIEU KHANH" userId="4f27fb97d2098028" providerId="LiveId" clId="{33F9CE4D-8D22-40C0-9CF7-9D887D66D3DD}" dt="2021-03-02T16:42:27.350" v="2284"/>
          <ac:spMkLst>
            <pc:docMk/>
            <pc:sldMk cId="918192471" sldId="304"/>
            <ac:spMk id="54" creationId="{6D463B0E-49BF-4C48-B6AD-8A82A2B87373}"/>
          </ac:spMkLst>
        </pc:spChg>
        <pc:spChg chg="mod">
          <ac:chgData name="KIEU KHANH" userId="4f27fb97d2098028" providerId="LiveId" clId="{33F9CE4D-8D22-40C0-9CF7-9D887D66D3DD}" dt="2021-03-02T16:42:27.350" v="2284"/>
          <ac:spMkLst>
            <pc:docMk/>
            <pc:sldMk cId="918192471" sldId="304"/>
            <ac:spMk id="55" creationId="{3F76F9DC-4D1E-41F0-BE64-BBF1178A5CBA}"/>
          </ac:spMkLst>
        </pc:spChg>
        <pc:spChg chg="add del mod">
          <ac:chgData name="KIEU KHANH" userId="4f27fb97d2098028" providerId="LiveId" clId="{33F9CE4D-8D22-40C0-9CF7-9D887D66D3DD}" dt="2021-03-02T16:42:28.751" v="2285"/>
          <ac:spMkLst>
            <pc:docMk/>
            <pc:sldMk cId="918192471" sldId="304"/>
            <ac:spMk id="56" creationId="{97FBAC36-552C-49FE-81EA-CD15938E8173}"/>
          </ac:spMkLst>
        </pc:spChg>
        <pc:spChg chg="add del mod">
          <ac:chgData name="KIEU KHANH" userId="4f27fb97d2098028" providerId="LiveId" clId="{33F9CE4D-8D22-40C0-9CF7-9D887D66D3DD}" dt="2021-03-02T16:42:28.751" v="2285"/>
          <ac:spMkLst>
            <pc:docMk/>
            <pc:sldMk cId="918192471" sldId="304"/>
            <ac:spMk id="57" creationId="{A7821EDB-9208-47D8-ACBF-4E46DA147E12}"/>
          </ac:spMkLst>
        </pc:spChg>
        <pc:spChg chg="mod">
          <ac:chgData name="KIEU KHANH" userId="4f27fb97d2098028" providerId="LiveId" clId="{33F9CE4D-8D22-40C0-9CF7-9D887D66D3DD}" dt="2021-03-02T16:42:27.350" v="2284"/>
          <ac:spMkLst>
            <pc:docMk/>
            <pc:sldMk cId="918192471" sldId="304"/>
            <ac:spMk id="60" creationId="{5F173CD7-D33B-49EE-8034-7BFDF8D33517}"/>
          </ac:spMkLst>
        </pc:spChg>
        <pc:spChg chg="mod">
          <ac:chgData name="KIEU KHANH" userId="4f27fb97d2098028" providerId="LiveId" clId="{33F9CE4D-8D22-40C0-9CF7-9D887D66D3DD}" dt="2021-03-02T16:42:27.350" v="2284"/>
          <ac:spMkLst>
            <pc:docMk/>
            <pc:sldMk cId="918192471" sldId="304"/>
            <ac:spMk id="61" creationId="{738AD93E-A107-4D30-AFA7-5097D62F22C9}"/>
          </ac:spMkLst>
        </pc:spChg>
        <pc:spChg chg="add del mod">
          <ac:chgData name="KIEU KHANH" userId="4f27fb97d2098028" providerId="LiveId" clId="{33F9CE4D-8D22-40C0-9CF7-9D887D66D3DD}" dt="2021-03-02T16:42:28.751" v="2285"/>
          <ac:spMkLst>
            <pc:docMk/>
            <pc:sldMk cId="918192471" sldId="304"/>
            <ac:spMk id="62" creationId="{CF495D0A-73D0-4E54-99DF-7ACDD6218370}"/>
          </ac:spMkLst>
        </pc:spChg>
        <pc:spChg chg="add del mod">
          <ac:chgData name="KIEU KHANH" userId="4f27fb97d2098028" providerId="LiveId" clId="{33F9CE4D-8D22-40C0-9CF7-9D887D66D3DD}" dt="2021-03-02T16:42:28.751" v="2285"/>
          <ac:spMkLst>
            <pc:docMk/>
            <pc:sldMk cId="918192471" sldId="304"/>
            <ac:spMk id="63" creationId="{B4C7A69B-635B-4794-80ED-9AD207265246}"/>
          </ac:spMkLst>
        </pc:spChg>
        <pc:spChg chg="add del mod">
          <ac:chgData name="KIEU KHANH" userId="4f27fb97d2098028" providerId="LiveId" clId="{33F9CE4D-8D22-40C0-9CF7-9D887D66D3DD}" dt="2021-03-02T16:42:28.751" v="2285"/>
          <ac:spMkLst>
            <pc:docMk/>
            <pc:sldMk cId="918192471" sldId="304"/>
            <ac:spMk id="64" creationId="{28E26D35-9A46-4C17-9A64-0393E3938BCE}"/>
          </ac:spMkLst>
        </pc:spChg>
        <pc:spChg chg="add del mod">
          <ac:chgData name="KIEU KHANH" userId="4f27fb97d2098028" providerId="LiveId" clId="{33F9CE4D-8D22-40C0-9CF7-9D887D66D3DD}" dt="2021-03-02T16:42:28.751" v="2285"/>
          <ac:spMkLst>
            <pc:docMk/>
            <pc:sldMk cId="918192471" sldId="304"/>
            <ac:spMk id="68" creationId="{DBD158B4-7B22-4A6E-941A-916ABDC9C832}"/>
          </ac:spMkLst>
        </pc:spChg>
        <pc:spChg chg="add del mod">
          <ac:chgData name="KIEU KHANH" userId="4f27fb97d2098028" providerId="LiveId" clId="{33F9CE4D-8D22-40C0-9CF7-9D887D66D3DD}" dt="2021-03-02T16:42:28.751" v="2285"/>
          <ac:spMkLst>
            <pc:docMk/>
            <pc:sldMk cId="918192471" sldId="304"/>
            <ac:spMk id="70" creationId="{CF81BB15-05C1-4920-A353-A7DBBB3620DD}"/>
          </ac:spMkLst>
        </pc:spChg>
        <pc:spChg chg="mod">
          <ac:chgData name="KIEU KHANH" userId="4f27fb97d2098028" providerId="LiveId" clId="{33F9CE4D-8D22-40C0-9CF7-9D887D66D3DD}" dt="2021-03-02T16:42:27.350" v="2284"/>
          <ac:spMkLst>
            <pc:docMk/>
            <pc:sldMk cId="918192471" sldId="304"/>
            <ac:spMk id="73" creationId="{C0DB0E6C-0E83-4019-9D0A-41854559FD8B}"/>
          </ac:spMkLst>
        </pc:spChg>
        <pc:spChg chg="mod">
          <ac:chgData name="KIEU KHANH" userId="4f27fb97d2098028" providerId="LiveId" clId="{33F9CE4D-8D22-40C0-9CF7-9D887D66D3DD}" dt="2021-03-02T16:42:27.350" v="2284"/>
          <ac:spMkLst>
            <pc:docMk/>
            <pc:sldMk cId="918192471" sldId="304"/>
            <ac:spMk id="74" creationId="{869FCBEB-A9C2-44EC-A29B-4AD3FA5129DC}"/>
          </ac:spMkLst>
        </pc:spChg>
        <pc:spChg chg="add del mod">
          <ac:chgData name="KIEU KHANH" userId="4f27fb97d2098028" providerId="LiveId" clId="{33F9CE4D-8D22-40C0-9CF7-9D887D66D3DD}" dt="2021-03-02T16:42:28.751" v="2285"/>
          <ac:spMkLst>
            <pc:docMk/>
            <pc:sldMk cId="918192471" sldId="304"/>
            <ac:spMk id="75" creationId="{C891F10E-BDB5-4F2F-9765-BADF89C45EC0}"/>
          </ac:spMkLst>
        </pc:spChg>
        <pc:spChg chg="add del mod">
          <ac:chgData name="KIEU KHANH" userId="4f27fb97d2098028" providerId="LiveId" clId="{33F9CE4D-8D22-40C0-9CF7-9D887D66D3DD}" dt="2021-03-02T16:42:37.898" v="2287"/>
          <ac:spMkLst>
            <pc:docMk/>
            <pc:sldMk cId="918192471" sldId="304"/>
            <ac:spMk id="76" creationId="{16D2D747-4523-4139-BA5B-0CF0AAB9CE5C}"/>
          </ac:spMkLst>
        </pc:spChg>
        <pc:spChg chg="mod">
          <ac:chgData name="KIEU KHANH" userId="4f27fb97d2098028" providerId="LiveId" clId="{33F9CE4D-8D22-40C0-9CF7-9D887D66D3DD}" dt="2021-03-02T16:42:36.364" v="2286"/>
          <ac:spMkLst>
            <pc:docMk/>
            <pc:sldMk cId="918192471" sldId="304"/>
            <ac:spMk id="79" creationId="{A74CBC71-1BD9-4EA9-A439-F1E2079AB8F2}"/>
          </ac:spMkLst>
        </pc:spChg>
        <pc:spChg chg="mod">
          <ac:chgData name="KIEU KHANH" userId="4f27fb97d2098028" providerId="LiveId" clId="{33F9CE4D-8D22-40C0-9CF7-9D887D66D3DD}" dt="2021-03-02T16:42:36.364" v="2286"/>
          <ac:spMkLst>
            <pc:docMk/>
            <pc:sldMk cId="918192471" sldId="304"/>
            <ac:spMk id="81" creationId="{50ACE767-9B66-4199-834C-58A3F67F0AA3}"/>
          </ac:spMkLst>
        </pc:spChg>
        <pc:spChg chg="mod">
          <ac:chgData name="KIEU KHANH" userId="4f27fb97d2098028" providerId="LiveId" clId="{33F9CE4D-8D22-40C0-9CF7-9D887D66D3DD}" dt="2021-03-02T16:42:36.364" v="2286"/>
          <ac:spMkLst>
            <pc:docMk/>
            <pc:sldMk cId="918192471" sldId="304"/>
            <ac:spMk id="84" creationId="{F5CF674D-2482-4925-96D9-C95CFCF8759F}"/>
          </ac:spMkLst>
        </pc:spChg>
        <pc:spChg chg="mod">
          <ac:chgData name="KIEU KHANH" userId="4f27fb97d2098028" providerId="LiveId" clId="{33F9CE4D-8D22-40C0-9CF7-9D887D66D3DD}" dt="2021-03-02T16:42:36.364" v="2286"/>
          <ac:spMkLst>
            <pc:docMk/>
            <pc:sldMk cId="918192471" sldId="304"/>
            <ac:spMk id="88" creationId="{6721691C-47E0-4CB2-A661-9C3953C0E249}"/>
          </ac:spMkLst>
        </pc:spChg>
        <pc:spChg chg="mod">
          <ac:chgData name="KIEU KHANH" userId="4f27fb97d2098028" providerId="LiveId" clId="{33F9CE4D-8D22-40C0-9CF7-9D887D66D3DD}" dt="2021-03-02T16:42:36.364" v="2286"/>
          <ac:spMkLst>
            <pc:docMk/>
            <pc:sldMk cId="918192471" sldId="304"/>
            <ac:spMk id="90" creationId="{BD0F9F2B-DA23-4CFD-A68B-4F0C4ACACF11}"/>
          </ac:spMkLst>
        </pc:spChg>
        <pc:spChg chg="mod">
          <ac:chgData name="KIEU KHANH" userId="4f27fb97d2098028" providerId="LiveId" clId="{33F9CE4D-8D22-40C0-9CF7-9D887D66D3DD}" dt="2021-03-02T16:42:36.364" v="2286"/>
          <ac:spMkLst>
            <pc:docMk/>
            <pc:sldMk cId="918192471" sldId="304"/>
            <ac:spMk id="91" creationId="{AD7A577F-D8DB-4EC2-9525-8C756E3D871E}"/>
          </ac:spMkLst>
        </pc:spChg>
        <pc:spChg chg="add del mod">
          <ac:chgData name="KIEU KHANH" userId="4f27fb97d2098028" providerId="LiveId" clId="{33F9CE4D-8D22-40C0-9CF7-9D887D66D3DD}" dt="2021-03-02T16:42:37.898" v="2287"/>
          <ac:spMkLst>
            <pc:docMk/>
            <pc:sldMk cId="918192471" sldId="304"/>
            <ac:spMk id="92" creationId="{851EEE1A-C436-443A-AD8C-AA31A2530C41}"/>
          </ac:spMkLst>
        </pc:spChg>
        <pc:spChg chg="add del mod">
          <ac:chgData name="KIEU KHANH" userId="4f27fb97d2098028" providerId="LiveId" clId="{33F9CE4D-8D22-40C0-9CF7-9D887D66D3DD}" dt="2021-03-02T16:42:37.898" v="2287"/>
          <ac:spMkLst>
            <pc:docMk/>
            <pc:sldMk cId="918192471" sldId="304"/>
            <ac:spMk id="93" creationId="{84D9F8CB-5270-433B-8DF7-8B246A65F11B}"/>
          </ac:spMkLst>
        </pc:spChg>
        <pc:spChg chg="add del mod">
          <ac:chgData name="KIEU KHANH" userId="4f27fb97d2098028" providerId="LiveId" clId="{33F9CE4D-8D22-40C0-9CF7-9D887D66D3DD}" dt="2021-03-02T16:42:37.898" v="2287"/>
          <ac:spMkLst>
            <pc:docMk/>
            <pc:sldMk cId="918192471" sldId="304"/>
            <ac:spMk id="94" creationId="{9D556B0E-C863-4950-BCA3-648901EEE14A}"/>
          </ac:spMkLst>
        </pc:spChg>
        <pc:spChg chg="add del mod">
          <ac:chgData name="KIEU KHANH" userId="4f27fb97d2098028" providerId="LiveId" clId="{33F9CE4D-8D22-40C0-9CF7-9D887D66D3DD}" dt="2021-03-02T16:42:37.898" v="2287"/>
          <ac:spMkLst>
            <pc:docMk/>
            <pc:sldMk cId="918192471" sldId="304"/>
            <ac:spMk id="95" creationId="{19C7AA47-1CD7-456B-A927-5C799CCE592C}"/>
          </ac:spMkLst>
        </pc:spChg>
        <pc:spChg chg="add del mod">
          <ac:chgData name="KIEU KHANH" userId="4f27fb97d2098028" providerId="LiveId" clId="{33F9CE4D-8D22-40C0-9CF7-9D887D66D3DD}" dt="2021-03-02T16:42:37.898" v="2287"/>
          <ac:spMkLst>
            <pc:docMk/>
            <pc:sldMk cId="918192471" sldId="304"/>
            <ac:spMk id="97" creationId="{566A73B6-0D7B-43E8-8329-54746D942738}"/>
          </ac:spMkLst>
        </pc:spChg>
        <pc:spChg chg="mod">
          <ac:chgData name="KIEU KHANH" userId="4f27fb97d2098028" providerId="LiveId" clId="{33F9CE4D-8D22-40C0-9CF7-9D887D66D3DD}" dt="2021-03-02T16:42:36.364" v="2286"/>
          <ac:spMkLst>
            <pc:docMk/>
            <pc:sldMk cId="918192471" sldId="304"/>
            <ac:spMk id="99" creationId="{50902C22-92CC-485A-9204-07044EA78502}"/>
          </ac:spMkLst>
        </pc:spChg>
        <pc:spChg chg="mod">
          <ac:chgData name="KIEU KHANH" userId="4f27fb97d2098028" providerId="LiveId" clId="{33F9CE4D-8D22-40C0-9CF7-9D887D66D3DD}" dt="2021-03-02T16:42:36.364" v="2286"/>
          <ac:spMkLst>
            <pc:docMk/>
            <pc:sldMk cId="918192471" sldId="304"/>
            <ac:spMk id="100" creationId="{453304D7-A063-4E82-B14F-A7FC69C77454}"/>
          </ac:spMkLst>
        </pc:spChg>
        <pc:spChg chg="add del mod">
          <ac:chgData name="KIEU KHANH" userId="4f27fb97d2098028" providerId="LiveId" clId="{33F9CE4D-8D22-40C0-9CF7-9D887D66D3DD}" dt="2021-03-02T16:42:37.898" v="2287"/>
          <ac:spMkLst>
            <pc:docMk/>
            <pc:sldMk cId="918192471" sldId="304"/>
            <ac:spMk id="101" creationId="{956B9F1E-89F3-4032-8364-123D05DD6935}"/>
          </ac:spMkLst>
        </pc:spChg>
        <pc:spChg chg="add del mod">
          <ac:chgData name="KIEU KHANH" userId="4f27fb97d2098028" providerId="LiveId" clId="{33F9CE4D-8D22-40C0-9CF7-9D887D66D3DD}" dt="2021-03-02T16:42:37.898" v="2287"/>
          <ac:spMkLst>
            <pc:docMk/>
            <pc:sldMk cId="918192471" sldId="304"/>
            <ac:spMk id="102" creationId="{DE833227-DE0A-49BB-A06C-EC3EE5FE095A}"/>
          </ac:spMkLst>
        </pc:spChg>
        <pc:spChg chg="mod">
          <ac:chgData name="KIEU KHANH" userId="4f27fb97d2098028" providerId="LiveId" clId="{33F9CE4D-8D22-40C0-9CF7-9D887D66D3DD}" dt="2021-03-02T16:42:36.364" v="2286"/>
          <ac:spMkLst>
            <pc:docMk/>
            <pc:sldMk cId="918192471" sldId="304"/>
            <ac:spMk id="104" creationId="{57D72650-928D-4D5E-8DD6-567A4E179AF1}"/>
          </ac:spMkLst>
        </pc:spChg>
        <pc:spChg chg="mod">
          <ac:chgData name="KIEU KHANH" userId="4f27fb97d2098028" providerId="LiveId" clId="{33F9CE4D-8D22-40C0-9CF7-9D887D66D3DD}" dt="2021-03-02T16:42:36.364" v="2286"/>
          <ac:spMkLst>
            <pc:docMk/>
            <pc:sldMk cId="918192471" sldId="304"/>
            <ac:spMk id="105" creationId="{738D46EF-CF62-4D93-926D-EC4C0C99247D}"/>
          </ac:spMkLst>
        </pc:spChg>
        <pc:spChg chg="add del mod">
          <ac:chgData name="KIEU KHANH" userId="4f27fb97d2098028" providerId="LiveId" clId="{33F9CE4D-8D22-40C0-9CF7-9D887D66D3DD}" dt="2021-03-02T16:42:37.898" v="2287"/>
          <ac:spMkLst>
            <pc:docMk/>
            <pc:sldMk cId="918192471" sldId="304"/>
            <ac:spMk id="106" creationId="{602D1454-0D01-4969-A03A-0DD6D6BE106D}"/>
          </ac:spMkLst>
        </pc:spChg>
        <pc:spChg chg="add del mod">
          <ac:chgData name="KIEU KHANH" userId="4f27fb97d2098028" providerId="LiveId" clId="{33F9CE4D-8D22-40C0-9CF7-9D887D66D3DD}" dt="2021-03-02T16:42:37.898" v="2287"/>
          <ac:spMkLst>
            <pc:docMk/>
            <pc:sldMk cId="918192471" sldId="304"/>
            <ac:spMk id="107" creationId="{E5FC4D91-5A17-44FD-A098-AB823340566D}"/>
          </ac:spMkLst>
        </pc:spChg>
        <pc:spChg chg="add del mod">
          <ac:chgData name="KIEU KHANH" userId="4f27fb97d2098028" providerId="LiveId" clId="{33F9CE4D-8D22-40C0-9CF7-9D887D66D3DD}" dt="2021-03-02T16:42:37.898" v="2287"/>
          <ac:spMkLst>
            <pc:docMk/>
            <pc:sldMk cId="918192471" sldId="304"/>
            <ac:spMk id="108" creationId="{876FB838-933A-48D7-B2B0-48D42045BF77}"/>
          </ac:spMkLst>
        </pc:spChg>
        <pc:spChg chg="add del mod">
          <ac:chgData name="KIEU KHANH" userId="4f27fb97d2098028" providerId="LiveId" clId="{33F9CE4D-8D22-40C0-9CF7-9D887D66D3DD}" dt="2021-03-02T16:42:37.898" v="2287"/>
          <ac:spMkLst>
            <pc:docMk/>
            <pc:sldMk cId="918192471" sldId="304"/>
            <ac:spMk id="109" creationId="{A85C7973-535A-423C-8A0A-8BECD87164A8}"/>
          </ac:spMkLst>
        </pc:spChg>
        <pc:spChg chg="add del mod">
          <ac:chgData name="KIEU KHANH" userId="4f27fb97d2098028" providerId="LiveId" clId="{33F9CE4D-8D22-40C0-9CF7-9D887D66D3DD}" dt="2021-03-02T16:42:37.898" v="2287"/>
          <ac:spMkLst>
            <pc:docMk/>
            <pc:sldMk cId="918192471" sldId="304"/>
            <ac:spMk id="110" creationId="{2F8E7E17-B592-4ED9-BB5D-45B41BAC577D}"/>
          </ac:spMkLst>
        </pc:spChg>
        <pc:spChg chg="mod">
          <ac:chgData name="KIEU KHANH" userId="4f27fb97d2098028" providerId="LiveId" clId="{33F9CE4D-8D22-40C0-9CF7-9D887D66D3DD}" dt="2021-03-02T16:42:36.364" v="2286"/>
          <ac:spMkLst>
            <pc:docMk/>
            <pc:sldMk cId="918192471" sldId="304"/>
            <ac:spMk id="112" creationId="{E899A6C7-4C08-407E-80E7-FAABD982BA16}"/>
          </ac:spMkLst>
        </pc:spChg>
        <pc:spChg chg="mod">
          <ac:chgData name="KIEU KHANH" userId="4f27fb97d2098028" providerId="LiveId" clId="{33F9CE4D-8D22-40C0-9CF7-9D887D66D3DD}" dt="2021-03-02T16:42:36.364" v="2286"/>
          <ac:spMkLst>
            <pc:docMk/>
            <pc:sldMk cId="918192471" sldId="304"/>
            <ac:spMk id="113" creationId="{9AF1094C-23E1-4EA9-AF1C-93E33345896C}"/>
          </ac:spMkLst>
        </pc:spChg>
        <pc:spChg chg="add del mod">
          <ac:chgData name="KIEU KHANH" userId="4f27fb97d2098028" providerId="LiveId" clId="{33F9CE4D-8D22-40C0-9CF7-9D887D66D3DD}" dt="2021-03-02T16:42:37.898" v="2287"/>
          <ac:spMkLst>
            <pc:docMk/>
            <pc:sldMk cId="918192471" sldId="304"/>
            <ac:spMk id="114" creationId="{595E5FB2-5B95-4D87-845E-F09CABB0364C}"/>
          </ac:spMkLst>
        </pc:spChg>
        <pc:grpChg chg="add del mod">
          <ac:chgData name="KIEU KHANH" userId="4f27fb97d2098028" providerId="LiveId" clId="{33F9CE4D-8D22-40C0-9CF7-9D887D66D3DD}" dt="2021-03-02T16:42:28.751" v="2285"/>
          <ac:grpSpMkLst>
            <pc:docMk/>
            <pc:sldMk cId="918192471" sldId="304"/>
            <ac:grpSpMk id="34" creationId="{B20A7A5B-AB59-46F5-8363-DBC0AD27743B}"/>
          </ac:grpSpMkLst>
        </pc:grpChg>
        <pc:grpChg chg="add del mod">
          <ac:chgData name="KIEU KHANH" userId="4f27fb97d2098028" providerId="LiveId" clId="{33F9CE4D-8D22-40C0-9CF7-9D887D66D3DD}" dt="2021-03-02T16:42:28.751" v="2285"/>
          <ac:grpSpMkLst>
            <pc:docMk/>
            <pc:sldMk cId="918192471" sldId="304"/>
            <ac:grpSpMk id="37" creationId="{87B611D6-EFA4-4474-AF35-97CE1DC94A83}"/>
          </ac:grpSpMkLst>
        </pc:grpChg>
        <pc:grpChg chg="add del mod">
          <ac:chgData name="KIEU KHANH" userId="4f27fb97d2098028" providerId="LiveId" clId="{33F9CE4D-8D22-40C0-9CF7-9D887D66D3DD}" dt="2021-03-02T16:42:28.751" v="2285"/>
          <ac:grpSpMkLst>
            <pc:docMk/>
            <pc:sldMk cId="918192471" sldId="304"/>
            <ac:grpSpMk id="42" creationId="{22F5107E-6773-41BA-A259-5C4159189687}"/>
          </ac:grpSpMkLst>
        </pc:grpChg>
        <pc:grpChg chg="add del mod">
          <ac:chgData name="KIEU KHANH" userId="4f27fb97d2098028" providerId="LiveId" clId="{33F9CE4D-8D22-40C0-9CF7-9D887D66D3DD}" dt="2021-03-02T16:42:28.751" v="2285"/>
          <ac:grpSpMkLst>
            <pc:docMk/>
            <pc:sldMk cId="918192471" sldId="304"/>
            <ac:grpSpMk id="53" creationId="{932C8067-4069-4DE3-B99E-CEFB6730E540}"/>
          </ac:grpSpMkLst>
        </pc:grpChg>
        <pc:grpChg chg="add del mod">
          <ac:chgData name="KIEU KHANH" userId="4f27fb97d2098028" providerId="LiveId" clId="{33F9CE4D-8D22-40C0-9CF7-9D887D66D3DD}" dt="2021-03-02T16:42:28.751" v="2285"/>
          <ac:grpSpMkLst>
            <pc:docMk/>
            <pc:sldMk cId="918192471" sldId="304"/>
            <ac:grpSpMk id="58" creationId="{DE301BB2-0AB9-4692-B3C5-E4BCCA09EDE3}"/>
          </ac:grpSpMkLst>
        </pc:grpChg>
        <pc:grpChg chg="add del mod">
          <ac:chgData name="KIEU KHANH" userId="4f27fb97d2098028" providerId="LiveId" clId="{33F9CE4D-8D22-40C0-9CF7-9D887D66D3DD}" dt="2021-03-02T16:42:28.751" v="2285"/>
          <ac:grpSpMkLst>
            <pc:docMk/>
            <pc:sldMk cId="918192471" sldId="304"/>
            <ac:grpSpMk id="72" creationId="{99E9E847-8E0E-4ABA-9F07-34943776FD59}"/>
          </ac:grpSpMkLst>
        </pc:grpChg>
        <pc:grpChg chg="add del mod">
          <ac:chgData name="KIEU KHANH" userId="4f27fb97d2098028" providerId="LiveId" clId="{33F9CE4D-8D22-40C0-9CF7-9D887D66D3DD}" dt="2021-03-02T16:42:37.898" v="2287"/>
          <ac:grpSpMkLst>
            <pc:docMk/>
            <pc:sldMk cId="918192471" sldId="304"/>
            <ac:grpSpMk id="78" creationId="{0DEB31BC-2251-4BC8-8359-90DF49D97E3B}"/>
          </ac:grpSpMkLst>
        </pc:grpChg>
        <pc:grpChg chg="add del mod">
          <ac:chgData name="KIEU KHANH" userId="4f27fb97d2098028" providerId="LiveId" clId="{33F9CE4D-8D22-40C0-9CF7-9D887D66D3DD}" dt="2021-03-02T16:42:37.898" v="2287"/>
          <ac:grpSpMkLst>
            <pc:docMk/>
            <pc:sldMk cId="918192471" sldId="304"/>
            <ac:grpSpMk id="83" creationId="{715AF066-D921-455B-AC8F-726D637AE3E9}"/>
          </ac:grpSpMkLst>
        </pc:grpChg>
        <pc:grpChg chg="del">
          <ac:chgData name="KIEU KHANH" userId="4f27fb97d2098028" providerId="LiveId" clId="{33F9CE4D-8D22-40C0-9CF7-9D887D66D3DD}" dt="2021-03-02T16:14:31.132" v="1231" actId="478"/>
          <ac:grpSpMkLst>
            <pc:docMk/>
            <pc:sldMk cId="918192471" sldId="304"/>
            <ac:grpSpMk id="87" creationId="{95C31E22-FB39-423F-B673-8A6D98C09A4D}"/>
          </ac:grpSpMkLst>
        </pc:grpChg>
        <pc:grpChg chg="add del mod">
          <ac:chgData name="KIEU KHANH" userId="4f27fb97d2098028" providerId="LiveId" clId="{33F9CE4D-8D22-40C0-9CF7-9D887D66D3DD}" dt="2021-03-02T16:42:37.898" v="2287"/>
          <ac:grpSpMkLst>
            <pc:docMk/>
            <pc:sldMk cId="918192471" sldId="304"/>
            <ac:grpSpMk id="89" creationId="{772D1680-F0BA-425D-8011-F739F5FFBD8E}"/>
          </ac:grpSpMkLst>
        </pc:grpChg>
        <pc:grpChg chg="add del mod">
          <ac:chgData name="KIEU KHANH" userId="4f27fb97d2098028" providerId="LiveId" clId="{33F9CE4D-8D22-40C0-9CF7-9D887D66D3DD}" dt="2021-03-02T16:42:37.898" v="2287"/>
          <ac:grpSpMkLst>
            <pc:docMk/>
            <pc:sldMk cId="918192471" sldId="304"/>
            <ac:grpSpMk id="98" creationId="{19587477-24E4-4371-BA6E-0E2A888A5320}"/>
          </ac:grpSpMkLst>
        </pc:grpChg>
        <pc:grpChg chg="add del mod">
          <ac:chgData name="KIEU KHANH" userId="4f27fb97d2098028" providerId="LiveId" clId="{33F9CE4D-8D22-40C0-9CF7-9D887D66D3DD}" dt="2021-03-02T16:42:37.898" v="2287"/>
          <ac:grpSpMkLst>
            <pc:docMk/>
            <pc:sldMk cId="918192471" sldId="304"/>
            <ac:grpSpMk id="103" creationId="{16621DEA-8CE0-49D8-A0FB-12BA9408AEC6}"/>
          </ac:grpSpMkLst>
        </pc:grpChg>
        <pc:grpChg chg="add del mod">
          <ac:chgData name="KIEU KHANH" userId="4f27fb97d2098028" providerId="LiveId" clId="{33F9CE4D-8D22-40C0-9CF7-9D887D66D3DD}" dt="2021-03-02T16:42:37.898" v="2287"/>
          <ac:grpSpMkLst>
            <pc:docMk/>
            <pc:sldMk cId="918192471" sldId="304"/>
            <ac:grpSpMk id="111" creationId="{5B6F567E-A7F1-4AE1-B6B5-4097F8D1667B}"/>
          </ac:grpSpMkLst>
        </pc:grpChg>
        <pc:picChg chg="add del mod">
          <ac:chgData name="KIEU KHANH" userId="4f27fb97d2098028" providerId="LiveId" clId="{33F9CE4D-8D22-40C0-9CF7-9D887D66D3DD}" dt="2021-03-02T16:42:42.750" v="2289" actId="478"/>
          <ac:picMkLst>
            <pc:docMk/>
            <pc:sldMk cId="918192471" sldId="304"/>
            <ac:picMk id="6" creationId="{080D0ECE-8A93-415D-90A1-296743080F01}"/>
          </ac:picMkLst>
        </pc:picChg>
        <pc:picChg chg="add mod">
          <ac:chgData name="KIEU KHANH" userId="4f27fb97d2098028" providerId="LiveId" clId="{33F9CE4D-8D22-40C0-9CF7-9D887D66D3DD}" dt="2021-03-02T16:43:09.016" v="2298" actId="1076"/>
          <ac:picMkLst>
            <pc:docMk/>
            <pc:sldMk cId="918192471" sldId="304"/>
            <ac:picMk id="28" creationId="{F458095D-E164-4D76-A95C-66CE2F253DF9}"/>
          </ac:picMkLst>
        </pc:picChg>
        <pc:picChg chg="add del mod">
          <ac:chgData name="KIEU KHANH" userId="4f27fb97d2098028" providerId="LiveId" clId="{33F9CE4D-8D22-40C0-9CF7-9D887D66D3DD}" dt="2021-03-02T16:38:53.916" v="2270" actId="478"/>
          <ac:picMkLst>
            <pc:docMk/>
            <pc:sldMk cId="918192471" sldId="304"/>
            <ac:picMk id="29" creationId="{3445C98C-8D07-44E0-A7E8-892B8C218CEA}"/>
          </ac:picMkLst>
        </pc:picChg>
        <pc:picChg chg="del">
          <ac:chgData name="KIEU KHANH" userId="4f27fb97d2098028" providerId="LiveId" clId="{33F9CE4D-8D22-40C0-9CF7-9D887D66D3DD}" dt="2021-03-02T16:14:34.015" v="1232" actId="478"/>
          <ac:picMkLst>
            <pc:docMk/>
            <pc:sldMk cId="918192471" sldId="304"/>
            <ac:picMk id="96" creationId="{3992DA36-CCA1-4511-8D17-EDFC32010BBE}"/>
          </ac:picMkLst>
        </pc:picChg>
        <pc:cxnChg chg="mod">
          <ac:chgData name="KIEU KHANH" userId="4f27fb97d2098028" providerId="LiveId" clId="{33F9CE4D-8D22-40C0-9CF7-9D887D66D3DD}" dt="2021-03-02T16:14:31.132" v="1231" actId="478"/>
          <ac:cxnSpMkLst>
            <pc:docMk/>
            <pc:sldMk cId="918192471" sldId="304"/>
            <ac:cxnSpMk id="50" creationId="{0BD64039-9CAE-4FBA-A23F-AD0398047D2E}"/>
          </ac:cxnSpMkLst>
        </pc:cxnChg>
        <pc:cxnChg chg="mod">
          <ac:chgData name="KIEU KHANH" userId="4f27fb97d2098028" providerId="LiveId" clId="{33F9CE4D-8D22-40C0-9CF7-9D887D66D3DD}" dt="2021-03-02T16:14:31.132" v="1231" actId="478"/>
          <ac:cxnSpMkLst>
            <pc:docMk/>
            <pc:sldMk cId="918192471" sldId="304"/>
            <ac:cxnSpMk id="77" creationId="{52288976-9755-482A-8881-C625578253F2}"/>
          </ac:cxnSpMkLst>
        </pc:cxnChg>
      </pc:sldChg>
      <pc:sldChg chg="add del setBg">
        <pc:chgData name="KIEU KHANH" userId="4f27fb97d2098028" providerId="LiveId" clId="{33F9CE4D-8D22-40C0-9CF7-9D887D66D3DD}" dt="2021-03-02T15:35:10.400" v="128"/>
        <pc:sldMkLst>
          <pc:docMk/>
          <pc:sldMk cId="2108676336" sldId="304"/>
        </pc:sldMkLst>
      </pc:sldChg>
      <pc:sldChg chg="addSp delSp modSp add mod">
        <pc:chgData name="KIEU KHANH" userId="4f27fb97d2098028" providerId="LiveId" clId="{33F9CE4D-8D22-40C0-9CF7-9D887D66D3DD}" dt="2021-03-02T16:53:50.579" v="2640" actId="1076"/>
        <pc:sldMkLst>
          <pc:docMk/>
          <pc:sldMk cId="3146868560" sldId="305"/>
        </pc:sldMkLst>
        <pc:spChg chg="mod">
          <ac:chgData name="KIEU KHANH" userId="4f27fb97d2098028" providerId="LiveId" clId="{33F9CE4D-8D22-40C0-9CF7-9D887D66D3DD}" dt="2021-03-02T16:34:29.353" v="2017" actId="20577"/>
          <ac:spMkLst>
            <pc:docMk/>
            <pc:sldMk cId="3146868560" sldId="305"/>
            <ac:spMk id="2" creationId="{00000000-0000-0000-0000-000000000000}"/>
          </ac:spMkLst>
        </pc:spChg>
        <pc:spChg chg="mod">
          <ac:chgData name="KIEU KHANH" userId="4f27fb97d2098028" providerId="LiveId" clId="{33F9CE4D-8D22-40C0-9CF7-9D887D66D3DD}" dt="2021-03-02T16:53:50.579" v="2640" actId="1076"/>
          <ac:spMkLst>
            <pc:docMk/>
            <pc:sldMk cId="3146868560" sldId="305"/>
            <ac:spMk id="30" creationId="{42E6EF05-A791-471C-9996-C1D59C404528}"/>
          </ac:spMkLst>
        </pc:spChg>
        <pc:picChg chg="add del mod">
          <ac:chgData name="KIEU KHANH" userId="4f27fb97d2098028" providerId="LiveId" clId="{33F9CE4D-8D22-40C0-9CF7-9D887D66D3DD}" dt="2021-03-02T16:26:07.440" v="1661" actId="21"/>
          <ac:picMkLst>
            <pc:docMk/>
            <pc:sldMk cId="3146868560" sldId="305"/>
            <ac:picMk id="5" creationId="{5B16BB96-BE01-4825-9E22-A9BC8E22CBF3}"/>
          </ac:picMkLst>
        </pc:picChg>
        <pc:picChg chg="add mod">
          <ac:chgData name="KIEU KHANH" userId="4f27fb97d2098028" providerId="LiveId" clId="{33F9CE4D-8D22-40C0-9CF7-9D887D66D3DD}" dt="2021-03-02T16:20:22.534" v="1540" actId="1076"/>
          <ac:picMkLst>
            <pc:docMk/>
            <pc:sldMk cId="3146868560" sldId="305"/>
            <ac:picMk id="7" creationId="{8B07D147-7939-4536-BBB0-D159DBE00916}"/>
          </ac:picMkLst>
        </pc:picChg>
        <pc:picChg chg="add mod">
          <ac:chgData name="KIEU KHANH" userId="4f27fb97d2098028" providerId="LiveId" clId="{33F9CE4D-8D22-40C0-9CF7-9D887D66D3DD}" dt="2021-03-02T16:53:50.579" v="2640" actId="1076"/>
          <ac:picMkLst>
            <pc:docMk/>
            <pc:sldMk cId="3146868560" sldId="305"/>
            <ac:picMk id="8" creationId="{D45E01CB-8DB4-40EE-AEE5-2D928B9FB6AF}"/>
          </ac:picMkLst>
        </pc:picChg>
        <pc:picChg chg="add del mod">
          <ac:chgData name="KIEU KHANH" userId="4f27fb97d2098028" providerId="LiveId" clId="{33F9CE4D-8D22-40C0-9CF7-9D887D66D3DD}" dt="2021-03-02T16:25:45.775" v="1652" actId="21"/>
          <ac:picMkLst>
            <pc:docMk/>
            <pc:sldMk cId="3146868560" sldId="305"/>
            <ac:picMk id="10" creationId="{FAFF6A4A-06B7-4C0C-A87C-26BCFD739726}"/>
          </ac:picMkLst>
        </pc:picChg>
        <pc:picChg chg="add del mod">
          <ac:chgData name="KIEU KHANH" userId="4f27fb97d2098028" providerId="LiveId" clId="{33F9CE4D-8D22-40C0-9CF7-9D887D66D3DD}" dt="2021-03-02T16:25:43.084" v="1650" actId="478"/>
          <ac:picMkLst>
            <pc:docMk/>
            <pc:sldMk cId="3146868560" sldId="305"/>
            <ac:picMk id="12" creationId="{BC6DD980-4B9A-4AAD-A5C9-9E3B56D4F9AA}"/>
          </ac:picMkLst>
        </pc:picChg>
        <pc:picChg chg="del">
          <ac:chgData name="KIEU KHANH" userId="4f27fb97d2098028" providerId="LiveId" clId="{33F9CE4D-8D22-40C0-9CF7-9D887D66D3DD}" dt="2021-03-02T16:19:10.745" v="1519" actId="478"/>
          <ac:picMkLst>
            <pc:docMk/>
            <pc:sldMk cId="3146868560" sldId="305"/>
            <ac:picMk id="28" creationId="{F458095D-E164-4D76-A95C-66CE2F253DF9}"/>
          </ac:picMkLst>
        </pc:picChg>
        <pc:picChg chg="del">
          <ac:chgData name="KIEU KHANH" userId="4f27fb97d2098028" providerId="LiveId" clId="{33F9CE4D-8D22-40C0-9CF7-9D887D66D3DD}" dt="2021-03-02T16:19:12.628" v="1520" actId="478"/>
          <ac:picMkLst>
            <pc:docMk/>
            <pc:sldMk cId="3146868560" sldId="305"/>
            <ac:picMk id="29" creationId="{3445C98C-8D07-44E0-A7E8-892B8C218CEA}"/>
          </ac:picMkLst>
        </pc:picChg>
      </pc:sldChg>
      <pc:sldChg chg="addSp delSp modSp add mod setBg">
        <pc:chgData name="KIEU KHANH" userId="4f27fb97d2098028" providerId="LiveId" clId="{33F9CE4D-8D22-40C0-9CF7-9D887D66D3DD}" dt="2021-03-02T16:46:32.498" v="2351" actId="1076"/>
        <pc:sldMkLst>
          <pc:docMk/>
          <pc:sldMk cId="816325760" sldId="306"/>
        </pc:sldMkLst>
        <pc:spChg chg="mod">
          <ac:chgData name="KIEU KHANH" userId="4f27fb97d2098028" providerId="LiveId" clId="{33F9CE4D-8D22-40C0-9CF7-9D887D66D3DD}" dt="2021-03-02T16:25:15.377" v="1647" actId="20577"/>
          <ac:spMkLst>
            <pc:docMk/>
            <pc:sldMk cId="816325760" sldId="306"/>
            <ac:spMk id="2" creationId="{00000000-0000-0000-0000-000000000000}"/>
          </ac:spMkLst>
        </pc:spChg>
        <pc:spChg chg="del">
          <ac:chgData name="KIEU KHANH" userId="4f27fb97d2098028" providerId="LiveId" clId="{33F9CE4D-8D22-40C0-9CF7-9D887D66D3DD}" dt="2021-03-02T16:24:57.998" v="1639" actId="478"/>
          <ac:spMkLst>
            <pc:docMk/>
            <pc:sldMk cId="816325760" sldId="306"/>
            <ac:spMk id="69" creationId="{00000000-0000-0000-0000-000000000000}"/>
          </ac:spMkLst>
        </pc:spChg>
        <pc:spChg chg="del">
          <ac:chgData name="KIEU KHANH" userId="4f27fb97d2098028" providerId="LiveId" clId="{33F9CE4D-8D22-40C0-9CF7-9D887D66D3DD}" dt="2021-03-02T16:25:12.125" v="1645" actId="478"/>
          <ac:spMkLst>
            <pc:docMk/>
            <pc:sldMk cId="816325760" sldId="306"/>
            <ac:spMk id="70" creationId="{00000000-0000-0000-0000-000000000000}"/>
          </ac:spMkLst>
        </pc:spChg>
        <pc:spChg chg="del">
          <ac:chgData name="KIEU KHANH" userId="4f27fb97d2098028" providerId="LiveId" clId="{33F9CE4D-8D22-40C0-9CF7-9D887D66D3DD}" dt="2021-03-02T16:25:10.154" v="1644" actId="478"/>
          <ac:spMkLst>
            <pc:docMk/>
            <pc:sldMk cId="816325760" sldId="306"/>
            <ac:spMk id="76" creationId="{00000000-0000-0000-0000-000000000000}"/>
          </ac:spMkLst>
        </pc:spChg>
        <pc:spChg chg="del">
          <ac:chgData name="KIEU KHANH" userId="4f27fb97d2098028" providerId="LiveId" clId="{33F9CE4D-8D22-40C0-9CF7-9D887D66D3DD}" dt="2021-03-02T16:25:05.209" v="1642" actId="478"/>
          <ac:spMkLst>
            <pc:docMk/>
            <pc:sldMk cId="816325760" sldId="306"/>
            <ac:spMk id="77" creationId="{00000000-0000-0000-0000-000000000000}"/>
          </ac:spMkLst>
        </pc:spChg>
        <pc:spChg chg="del">
          <ac:chgData name="KIEU KHANH" userId="4f27fb97d2098028" providerId="LiveId" clId="{33F9CE4D-8D22-40C0-9CF7-9D887D66D3DD}" dt="2021-03-02T16:25:02.963" v="1641" actId="478"/>
          <ac:spMkLst>
            <pc:docMk/>
            <pc:sldMk cId="816325760" sldId="306"/>
            <ac:spMk id="79" creationId="{00000000-0000-0000-0000-000000000000}"/>
          </ac:spMkLst>
        </pc:spChg>
        <pc:spChg chg="del">
          <ac:chgData name="KIEU KHANH" userId="4f27fb97d2098028" providerId="LiveId" clId="{33F9CE4D-8D22-40C0-9CF7-9D887D66D3DD}" dt="2021-03-02T16:25:07.594" v="1643" actId="478"/>
          <ac:spMkLst>
            <pc:docMk/>
            <pc:sldMk cId="816325760" sldId="306"/>
            <ac:spMk id="81" creationId="{00000000-0000-0000-0000-000000000000}"/>
          </ac:spMkLst>
        </pc:spChg>
        <pc:spChg chg="del">
          <ac:chgData name="KIEU KHANH" userId="4f27fb97d2098028" providerId="LiveId" clId="{33F9CE4D-8D22-40C0-9CF7-9D887D66D3DD}" dt="2021-03-02T16:25:00.807" v="1640" actId="478"/>
          <ac:spMkLst>
            <pc:docMk/>
            <pc:sldMk cId="816325760" sldId="306"/>
            <ac:spMk id="82" creationId="{00000000-0000-0000-0000-000000000000}"/>
          </ac:spMkLst>
        </pc:spChg>
        <pc:spChg chg="del">
          <ac:chgData name="KIEU KHANH" userId="4f27fb97d2098028" providerId="LiveId" clId="{33F9CE4D-8D22-40C0-9CF7-9D887D66D3DD}" dt="2021-03-02T16:24:51.516" v="1635" actId="478"/>
          <ac:spMkLst>
            <pc:docMk/>
            <pc:sldMk cId="816325760" sldId="306"/>
            <ac:spMk id="113" creationId="{00000000-0000-0000-0000-000000000000}"/>
          </ac:spMkLst>
        </pc:spChg>
        <pc:graphicFrameChg chg="del mod">
          <ac:chgData name="KIEU KHANH" userId="4f27fb97d2098028" providerId="LiveId" clId="{33F9CE4D-8D22-40C0-9CF7-9D887D66D3DD}" dt="2021-03-02T16:24:56.207" v="1638" actId="478"/>
          <ac:graphicFrameMkLst>
            <pc:docMk/>
            <pc:sldMk cId="816325760" sldId="306"/>
            <ac:graphicFrameMk id="4" creationId="{00000000-0000-0000-0000-000000000000}"/>
          </ac:graphicFrameMkLst>
        </pc:graphicFrameChg>
        <pc:picChg chg="add del mod">
          <ac:chgData name="KIEU KHANH" userId="4f27fb97d2098028" providerId="LiveId" clId="{33F9CE4D-8D22-40C0-9CF7-9D887D66D3DD}" dt="2021-03-02T16:46:27.117" v="2349" actId="478"/>
          <ac:picMkLst>
            <pc:docMk/>
            <pc:sldMk cId="816325760" sldId="306"/>
            <ac:picMk id="13" creationId="{EC421718-3A4D-4A1C-8A7C-9744201A175D}"/>
          </ac:picMkLst>
        </pc:picChg>
        <pc:picChg chg="add mod">
          <ac:chgData name="KIEU KHANH" userId="4f27fb97d2098028" providerId="LiveId" clId="{33F9CE4D-8D22-40C0-9CF7-9D887D66D3DD}" dt="2021-03-02T16:46:32.498" v="2351" actId="1076"/>
          <ac:picMkLst>
            <pc:docMk/>
            <pc:sldMk cId="816325760" sldId="306"/>
            <ac:picMk id="14" creationId="{69BAC796-3162-41BE-BC18-638AFA755C78}"/>
          </ac:picMkLst>
        </pc:picChg>
        <pc:picChg chg="add mod">
          <ac:chgData name="KIEU KHANH" userId="4f27fb97d2098028" providerId="LiveId" clId="{33F9CE4D-8D22-40C0-9CF7-9D887D66D3DD}" dt="2021-03-02T16:46:30.546" v="2350" actId="1076"/>
          <ac:picMkLst>
            <pc:docMk/>
            <pc:sldMk cId="816325760" sldId="306"/>
            <ac:picMk id="15" creationId="{41FDCA23-1464-4AA2-B649-24FF9B256E20}"/>
          </ac:picMkLst>
        </pc:picChg>
      </pc:sldChg>
      <pc:sldChg chg="addSp delSp modSp add mod ord">
        <pc:chgData name="KIEU KHANH" userId="4f27fb97d2098028" providerId="LiveId" clId="{33F9CE4D-8D22-40C0-9CF7-9D887D66D3DD}" dt="2021-03-02T16:53:06.350" v="2635" actId="1076"/>
        <pc:sldMkLst>
          <pc:docMk/>
          <pc:sldMk cId="1052706285" sldId="307"/>
        </pc:sldMkLst>
        <pc:spChg chg="mod">
          <ac:chgData name="KIEU KHANH" userId="4f27fb97d2098028" providerId="LiveId" clId="{33F9CE4D-8D22-40C0-9CF7-9D887D66D3DD}" dt="2021-03-02T16:34:33.583" v="2019" actId="20577"/>
          <ac:spMkLst>
            <pc:docMk/>
            <pc:sldMk cId="1052706285" sldId="307"/>
            <ac:spMk id="2" creationId="{00000000-0000-0000-0000-000000000000}"/>
          </ac:spMkLst>
        </pc:spChg>
        <pc:spChg chg="add mod">
          <ac:chgData name="KIEU KHANH" userId="4f27fb97d2098028" providerId="LiveId" clId="{33F9CE4D-8D22-40C0-9CF7-9D887D66D3DD}" dt="2021-03-02T16:53:06.350" v="2635" actId="1076"/>
          <ac:spMkLst>
            <pc:docMk/>
            <pc:sldMk cId="1052706285" sldId="307"/>
            <ac:spMk id="30" creationId="{5F43FEF8-588E-4F94-B02F-BD2ECDFDAAE5}"/>
          </ac:spMkLst>
        </pc:spChg>
        <pc:grpChg chg="del">
          <ac:chgData name="KIEU KHANH" userId="4f27fb97d2098028" providerId="LiveId" clId="{33F9CE4D-8D22-40C0-9CF7-9D887D66D3DD}" dt="2021-03-02T16:28:39.979" v="1684" actId="478"/>
          <ac:grpSpMkLst>
            <pc:docMk/>
            <pc:sldMk cId="1052706285" sldId="307"/>
            <ac:grpSpMk id="87" creationId="{95C31E22-FB39-423F-B673-8A6D98C09A4D}"/>
          </ac:grpSpMkLst>
        </pc:grpChg>
        <pc:picChg chg="add mod">
          <ac:chgData name="KIEU KHANH" userId="4f27fb97d2098028" providerId="LiveId" clId="{33F9CE4D-8D22-40C0-9CF7-9D887D66D3DD}" dt="2021-03-02T16:46:15.529" v="2348" actId="1076"/>
          <ac:picMkLst>
            <pc:docMk/>
            <pc:sldMk cId="1052706285" sldId="307"/>
            <ac:picMk id="6" creationId="{6FEFFAF8-DE88-46BA-84C1-1787B66A7B91}"/>
          </ac:picMkLst>
        </pc:picChg>
        <pc:picChg chg="add del mod">
          <ac:chgData name="KIEU KHANH" userId="4f27fb97d2098028" providerId="LiveId" clId="{33F9CE4D-8D22-40C0-9CF7-9D887D66D3DD}" dt="2021-03-02T16:39:40.416" v="2280" actId="478"/>
          <ac:picMkLst>
            <pc:docMk/>
            <pc:sldMk cId="1052706285" sldId="307"/>
            <ac:picMk id="28" creationId="{0DE6DD1B-574C-4E86-9C53-9FCB44A4D3E2}"/>
          </ac:picMkLst>
        </pc:picChg>
        <pc:picChg chg="add mod">
          <ac:chgData name="KIEU KHANH" userId="4f27fb97d2098028" providerId="LiveId" clId="{33F9CE4D-8D22-40C0-9CF7-9D887D66D3DD}" dt="2021-03-02T16:53:00.557" v="2634" actId="1076"/>
          <ac:picMkLst>
            <pc:docMk/>
            <pc:sldMk cId="1052706285" sldId="307"/>
            <ac:picMk id="29" creationId="{46A130C7-D839-420D-8EFA-929FA6D54F8C}"/>
          </ac:picMkLst>
        </pc:picChg>
        <pc:picChg chg="del mod">
          <ac:chgData name="KIEU KHANH" userId="4f27fb97d2098028" providerId="LiveId" clId="{33F9CE4D-8D22-40C0-9CF7-9D887D66D3DD}" dt="2021-03-02T16:28:42.826" v="1686" actId="478"/>
          <ac:picMkLst>
            <pc:docMk/>
            <pc:sldMk cId="1052706285" sldId="307"/>
            <ac:picMk id="96" creationId="{3992DA36-CCA1-4511-8D17-EDFC32010BBE}"/>
          </ac:picMkLst>
        </pc:picChg>
        <pc:cxnChg chg="mod">
          <ac:chgData name="KIEU KHANH" userId="4f27fb97d2098028" providerId="LiveId" clId="{33F9CE4D-8D22-40C0-9CF7-9D887D66D3DD}" dt="2021-03-02T16:28:39.979" v="1684" actId="478"/>
          <ac:cxnSpMkLst>
            <pc:docMk/>
            <pc:sldMk cId="1052706285" sldId="307"/>
            <ac:cxnSpMk id="50" creationId="{0BD64039-9CAE-4FBA-A23F-AD0398047D2E}"/>
          </ac:cxnSpMkLst>
        </pc:cxnChg>
        <pc:cxnChg chg="mod">
          <ac:chgData name="KIEU KHANH" userId="4f27fb97d2098028" providerId="LiveId" clId="{33F9CE4D-8D22-40C0-9CF7-9D887D66D3DD}" dt="2021-03-02T16:28:39.979" v="1684" actId="478"/>
          <ac:cxnSpMkLst>
            <pc:docMk/>
            <pc:sldMk cId="1052706285" sldId="307"/>
            <ac:cxnSpMk id="77" creationId="{52288976-9755-482A-8881-C625578253F2}"/>
          </ac:cxnSpMkLst>
        </pc:cxnChg>
      </pc:sldChg>
      <pc:sldChg chg="addSp delSp modSp add mod">
        <pc:chgData name="KIEU KHANH" userId="4f27fb97d2098028" providerId="LiveId" clId="{33F9CE4D-8D22-40C0-9CF7-9D887D66D3DD}" dt="2021-03-02T16:45:46.435" v="2344" actId="1076"/>
        <pc:sldMkLst>
          <pc:docMk/>
          <pc:sldMk cId="1539379067" sldId="308"/>
        </pc:sldMkLst>
        <pc:spChg chg="add mod topLvl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7" creationId="{8E7E7F15-7D29-46E3-B96A-77F023FAE74D}"/>
          </ac:spMkLst>
        </pc:spChg>
        <pc:spChg chg="mod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9" creationId="{69B845A2-35C9-4788-833F-A925AAFEB0F1}"/>
          </ac:spMkLst>
        </pc:spChg>
        <pc:spChg chg="mod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10" creationId="{872C1943-4E8F-4000-AA15-059C13058CA4}"/>
          </ac:spMkLst>
        </pc:spChg>
        <pc:spChg chg="mod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12" creationId="{D9C4E9FB-8B9C-42B7-94CF-D154E8C6F652}"/>
          </ac:spMkLst>
        </pc:spChg>
        <pc:spChg chg="mod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13" creationId="{0D0894AF-E4EB-4525-8141-EBDA2238AF5E}"/>
          </ac:spMkLst>
        </pc:spChg>
        <pc:spChg chg="mod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15" creationId="{56A6DD0E-9E66-4982-BAD8-E50E3EE4D8BE}"/>
          </ac:spMkLst>
        </pc:spChg>
        <pc:spChg chg="mod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16" creationId="{A799B79F-7BA4-44E9-B641-32986085C6F3}"/>
          </ac:spMkLst>
        </pc:spChg>
        <pc:spChg chg="add mod topLvl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17" creationId="{EB349504-6065-4861-8AC3-42BEA3EDECE1}"/>
          </ac:spMkLst>
        </pc:spChg>
        <pc:spChg chg="add mod topLvl">
          <ac:chgData name="KIEU KHANH" userId="4f27fb97d2098028" providerId="LiveId" clId="{33F9CE4D-8D22-40C0-9CF7-9D887D66D3DD}" dt="2021-03-02T16:44:54.891" v="2335" actId="1076"/>
          <ac:spMkLst>
            <pc:docMk/>
            <pc:sldMk cId="1539379067" sldId="308"/>
            <ac:spMk id="18" creationId="{D3EA6AD6-018A-46E3-80BE-3BD43260573C}"/>
          </ac:spMkLst>
        </pc:spChg>
        <pc:spChg chg="add mod topLvl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19" creationId="{3F5F3085-F8CA-4D58-8F88-B5D81954CCE7}"/>
          </ac:spMkLst>
        </pc:spChg>
        <pc:spChg chg="add mod topLvl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20" creationId="{D7226187-1BA3-4F49-8EE7-86DAA8268117}"/>
          </ac:spMkLst>
        </pc:spChg>
        <pc:spChg chg="add mod topLvl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21" creationId="{C0165E78-7536-49E4-AB86-D5DA81F5B9AA}"/>
          </ac:spMkLst>
        </pc:spChg>
        <pc:spChg chg="mod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23" creationId="{883E57FE-4C21-47BE-9019-798BC2A04BB0}"/>
          </ac:spMkLst>
        </pc:spChg>
        <pc:spChg chg="mod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24" creationId="{B1649D8B-2F4C-46DC-AA64-A2944E5F4780}"/>
          </ac:spMkLst>
        </pc:spChg>
        <pc:spChg chg="add mod topLvl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25" creationId="{153A8388-F785-4C93-B147-4D8F7E041F87}"/>
          </ac:spMkLst>
        </pc:spChg>
        <pc:spChg chg="add mod topLvl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26" creationId="{8E9F5539-BE4C-46E2-8E8D-DDBDBCD372AC}"/>
          </ac:spMkLst>
        </pc:spChg>
        <pc:spChg chg="mod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29" creationId="{993DD73C-46D4-4DDD-B383-834AF52074B8}"/>
          </ac:spMkLst>
        </pc:spChg>
        <pc:spChg chg="del">
          <ac:chgData name="KIEU KHANH" userId="4f27fb97d2098028" providerId="LiveId" clId="{33F9CE4D-8D22-40C0-9CF7-9D887D66D3DD}" dt="2021-03-02T16:43:16.459" v="2301" actId="478"/>
          <ac:spMkLst>
            <pc:docMk/>
            <pc:sldMk cId="1539379067" sldId="308"/>
            <ac:spMk id="30" creationId="{42E6EF05-A791-471C-9996-C1D59C404528}"/>
          </ac:spMkLst>
        </pc:spChg>
        <pc:spChg chg="mod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31" creationId="{B9A14499-147C-485F-A2C9-94A026EE3BE7}"/>
          </ac:spMkLst>
        </pc:spChg>
        <pc:spChg chg="add del mod topLvl">
          <ac:chgData name="KIEU KHANH" userId="4f27fb97d2098028" providerId="LiveId" clId="{33F9CE4D-8D22-40C0-9CF7-9D887D66D3DD}" dt="2021-03-02T16:45:06.341" v="2337" actId="478"/>
          <ac:spMkLst>
            <pc:docMk/>
            <pc:sldMk cId="1539379067" sldId="308"/>
            <ac:spMk id="32" creationId="{EF186BD1-D573-4FC6-BC86-33BCB3634C8B}"/>
          </ac:spMkLst>
        </pc:spChg>
        <pc:spChg chg="add mod topLvl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33" creationId="{B39E8881-95AF-4401-BBB5-3D6FC8855EF7}"/>
          </ac:spMkLst>
        </pc:spChg>
        <pc:spChg chg="add mod topLvl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34" creationId="{220BD93A-74D0-41C9-8EF5-73A1B4C6A052}"/>
          </ac:spMkLst>
        </pc:spChg>
        <pc:spChg chg="add mod topLvl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35" creationId="{1D8B9342-5B4C-4D6A-B69B-F656AE0E5D24}"/>
          </ac:spMkLst>
        </pc:spChg>
        <pc:spChg chg="add mod topLvl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36" creationId="{85B71948-0E58-4AFA-9471-7B86D89715E0}"/>
          </ac:spMkLst>
        </pc:spChg>
        <pc:spChg chg="mod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38" creationId="{A1FD1174-1711-4D7B-AFAA-58498D20EC3E}"/>
          </ac:spMkLst>
        </pc:spChg>
        <pc:spChg chg="mod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39" creationId="{C0200BDC-C958-4F91-82D3-C3C65B9DA282}"/>
          </ac:spMkLst>
        </pc:spChg>
        <pc:spChg chg="add mod topLvl">
          <ac:chgData name="KIEU KHANH" userId="4f27fb97d2098028" providerId="LiveId" clId="{33F9CE4D-8D22-40C0-9CF7-9D887D66D3DD}" dt="2021-03-02T16:44:16.444" v="2328" actId="165"/>
          <ac:spMkLst>
            <pc:docMk/>
            <pc:sldMk cId="1539379067" sldId="308"/>
            <ac:spMk id="40" creationId="{36A88579-C8A8-4990-8188-ED9FCA18E83C}"/>
          </ac:spMkLst>
        </pc:spChg>
        <pc:spChg chg="add mod">
          <ac:chgData name="KIEU KHANH" userId="4f27fb97d2098028" providerId="LiveId" clId="{33F9CE4D-8D22-40C0-9CF7-9D887D66D3DD}" dt="2021-03-02T16:45:26.554" v="2342" actId="1076"/>
          <ac:spMkLst>
            <pc:docMk/>
            <pc:sldMk cId="1539379067" sldId="308"/>
            <ac:spMk id="41" creationId="{9E908161-B5CA-4E0A-8A50-0015F96D2592}"/>
          </ac:spMkLst>
        </pc:spChg>
        <pc:grpChg chg="add del mod">
          <ac:chgData name="KIEU KHANH" userId="4f27fb97d2098028" providerId="LiveId" clId="{33F9CE4D-8D22-40C0-9CF7-9D887D66D3DD}" dt="2021-03-02T16:44:16.444" v="2328" actId="165"/>
          <ac:grpSpMkLst>
            <pc:docMk/>
            <pc:sldMk cId="1539379067" sldId="308"/>
            <ac:grpSpMk id="4" creationId="{3EB79A51-69A0-489F-B781-F9E1E4FEC173}"/>
          </ac:grpSpMkLst>
        </pc:grpChg>
        <pc:grpChg chg="add mod topLvl">
          <ac:chgData name="KIEU KHANH" userId="4f27fb97d2098028" providerId="LiveId" clId="{33F9CE4D-8D22-40C0-9CF7-9D887D66D3DD}" dt="2021-03-02T16:44:16.444" v="2328" actId="165"/>
          <ac:grpSpMkLst>
            <pc:docMk/>
            <pc:sldMk cId="1539379067" sldId="308"/>
            <ac:grpSpMk id="8" creationId="{85004377-B7C1-4D6B-A35E-EE232A501A4A}"/>
          </ac:grpSpMkLst>
        </pc:grpChg>
        <pc:grpChg chg="add mod topLvl">
          <ac:chgData name="KIEU KHANH" userId="4f27fb97d2098028" providerId="LiveId" clId="{33F9CE4D-8D22-40C0-9CF7-9D887D66D3DD}" dt="2021-03-02T16:44:16.444" v="2328" actId="165"/>
          <ac:grpSpMkLst>
            <pc:docMk/>
            <pc:sldMk cId="1539379067" sldId="308"/>
            <ac:grpSpMk id="11" creationId="{EDF6FEEA-F6E7-467B-BDA4-C8D0741B0283}"/>
          </ac:grpSpMkLst>
        </pc:grpChg>
        <pc:grpChg chg="add mod topLvl">
          <ac:chgData name="KIEU KHANH" userId="4f27fb97d2098028" providerId="LiveId" clId="{33F9CE4D-8D22-40C0-9CF7-9D887D66D3DD}" dt="2021-03-02T16:44:39.324" v="2332" actId="1076"/>
          <ac:grpSpMkLst>
            <pc:docMk/>
            <pc:sldMk cId="1539379067" sldId="308"/>
            <ac:grpSpMk id="14" creationId="{02BBD0D9-54FD-490F-910F-B35D6487FB5D}"/>
          </ac:grpSpMkLst>
        </pc:grpChg>
        <pc:grpChg chg="add mod topLvl">
          <ac:chgData name="KIEU KHANH" userId="4f27fb97d2098028" providerId="LiveId" clId="{33F9CE4D-8D22-40C0-9CF7-9D887D66D3DD}" dt="2021-03-02T16:44:16.444" v="2328" actId="165"/>
          <ac:grpSpMkLst>
            <pc:docMk/>
            <pc:sldMk cId="1539379067" sldId="308"/>
            <ac:grpSpMk id="22" creationId="{D250EA2C-D76F-459A-B291-30E2487B4999}"/>
          </ac:grpSpMkLst>
        </pc:grpChg>
        <pc:grpChg chg="add mod topLvl">
          <ac:chgData name="KIEU KHANH" userId="4f27fb97d2098028" providerId="LiveId" clId="{33F9CE4D-8D22-40C0-9CF7-9D887D66D3DD}" dt="2021-03-02T16:45:16.474" v="2340" actId="1076"/>
          <ac:grpSpMkLst>
            <pc:docMk/>
            <pc:sldMk cId="1539379067" sldId="308"/>
            <ac:grpSpMk id="27" creationId="{388DFBE2-728A-475B-956B-59A3834C1D2A}"/>
          </ac:grpSpMkLst>
        </pc:grpChg>
        <pc:grpChg chg="add mod topLvl">
          <ac:chgData name="KIEU KHANH" userId="4f27fb97d2098028" providerId="LiveId" clId="{33F9CE4D-8D22-40C0-9CF7-9D887D66D3DD}" dt="2021-03-02T16:44:16.444" v="2328" actId="165"/>
          <ac:grpSpMkLst>
            <pc:docMk/>
            <pc:sldMk cId="1539379067" sldId="308"/>
            <ac:grpSpMk id="37" creationId="{EE48BFED-51D7-40F1-A87A-093E146FA572}"/>
          </ac:grpSpMkLst>
        </pc:grpChg>
        <pc:picChg chg="mod">
          <ac:chgData name="KIEU KHANH" userId="4f27fb97d2098028" providerId="LiveId" clId="{33F9CE4D-8D22-40C0-9CF7-9D887D66D3DD}" dt="2021-03-02T16:45:46.435" v="2344" actId="1076"/>
          <ac:picMkLst>
            <pc:docMk/>
            <pc:sldMk cId="1539379067" sldId="308"/>
            <ac:picMk id="6" creationId="{080D0ECE-8A93-415D-90A1-296743080F01}"/>
          </ac:picMkLst>
        </pc:picChg>
        <pc:picChg chg="del mod">
          <ac:chgData name="KIEU KHANH" userId="4f27fb97d2098028" providerId="LiveId" clId="{33F9CE4D-8D22-40C0-9CF7-9D887D66D3DD}" dt="2021-03-02T16:43:13.888" v="2300" actId="478"/>
          <ac:picMkLst>
            <pc:docMk/>
            <pc:sldMk cId="1539379067" sldId="308"/>
            <ac:picMk id="28" creationId="{F458095D-E164-4D76-A95C-66CE2F253DF9}"/>
          </ac:picMkLst>
        </pc:picChg>
      </pc:sldChg>
    </pc:docChg>
  </pc:docChgLst>
  <pc:docChgLst>
    <pc:chgData name="KIEU KHANH" userId="4f27fb97d2098028" providerId="LiveId" clId="{F3021566-B4E0-4102-AF67-BA25FB6FBC14}"/>
    <pc:docChg chg="undo custSel addSld delSld modSld">
      <pc:chgData name="KIEU KHANH" userId="4f27fb97d2098028" providerId="LiveId" clId="{F3021566-B4E0-4102-AF67-BA25FB6FBC14}" dt="2021-03-02T07:18:33.767" v="815"/>
      <pc:docMkLst>
        <pc:docMk/>
      </pc:docMkLst>
      <pc:sldChg chg="addSp modSp mod modTransition">
        <pc:chgData name="KIEU KHANH" userId="4f27fb97d2098028" providerId="LiveId" clId="{F3021566-B4E0-4102-AF67-BA25FB6FBC14}" dt="2021-03-02T07:17:35.616" v="795"/>
        <pc:sldMkLst>
          <pc:docMk/>
          <pc:sldMk cId="686416172" sldId="276"/>
        </pc:sldMkLst>
        <pc:spChg chg="add mod">
          <ac:chgData name="KIEU KHANH" userId="4f27fb97d2098028" providerId="LiveId" clId="{F3021566-B4E0-4102-AF67-BA25FB6FBC14}" dt="2021-03-01T20:24:44.264" v="159" actId="14100"/>
          <ac:spMkLst>
            <pc:docMk/>
            <pc:sldMk cId="686416172" sldId="276"/>
            <ac:spMk id="2" creationId="{8362E8DB-F1CF-4511-AAC0-DD07947B7595}"/>
          </ac:spMkLst>
        </pc:spChg>
        <pc:spChg chg="mod">
          <ac:chgData name="KIEU KHANH" userId="4f27fb97d2098028" providerId="LiveId" clId="{F3021566-B4E0-4102-AF67-BA25FB6FBC14}" dt="2021-03-01T20:23:01.751" v="42" actId="14100"/>
          <ac:spMkLst>
            <pc:docMk/>
            <pc:sldMk cId="686416172" sldId="276"/>
            <ac:spMk id="3" creationId="{00000000-0000-0000-0000-000000000000}"/>
          </ac:spMkLst>
        </pc:spChg>
        <pc:spChg chg="mod">
          <ac:chgData name="KIEU KHANH" userId="4f27fb97d2098028" providerId="LiveId" clId="{F3021566-B4E0-4102-AF67-BA25FB6FBC14}" dt="2021-03-01T22:15:53.517" v="223" actId="20577"/>
          <ac:spMkLst>
            <pc:docMk/>
            <pc:sldMk cId="686416172" sldId="276"/>
            <ac:spMk id="4" creationId="{00000000-0000-0000-0000-000000000000}"/>
          </ac:spMkLst>
        </pc:spChg>
      </pc:sldChg>
      <pc:sldChg chg="delSp modSp mod modTransition">
        <pc:chgData name="KIEU KHANH" userId="4f27fb97d2098028" providerId="LiveId" clId="{F3021566-B4E0-4102-AF67-BA25FB6FBC14}" dt="2021-03-02T07:17:37.980" v="796"/>
        <pc:sldMkLst>
          <pc:docMk/>
          <pc:sldMk cId="2009060001" sldId="277"/>
        </pc:sldMkLst>
        <pc:spChg chg="mod">
          <ac:chgData name="KIEU KHANH" userId="4f27fb97d2098028" providerId="LiveId" clId="{F3021566-B4E0-4102-AF67-BA25FB6FBC14}" dt="2021-03-01T22:15:18.738" v="191" actId="20577"/>
          <ac:spMkLst>
            <pc:docMk/>
            <pc:sldMk cId="2009060001" sldId="277"/>
            <ac:spMk id="2" creationId="{00000000-0000-0000-0000-000000000000}"/>
          </ac:spMkLst>
        </pc:spChg>
        <pc:spChg chg="mod">
          <ac:chgData name="KIEU KHANH" userId="4f27fb97d2098028" providerId="LiveId" clId="{F3021566-B4E0-4102-AF67-BA25FB6FBC14}" dt="2021-03-02T07:10:28.028" v="543" actId="255"/>
          <ac:spMkLst>
            <pc:docMk/>
            <pc:sldMk cId="2009060001" sldId="277"/>
            <ac:spMk id="36" creationId="{00000000-0000-0000-0000-000000000000}"/>
          </ac:spMkLst>
        </pc:spChg>
        <pc:spChg chg="del">
          <ac:chgData name="KIEU KHANH" userId="4f27fb97d2098028" providerId="LiveId" clId="{F3021566-B4E0-4102-AF67-BA25FB6FBC14}" dt="2021-03-01T22:15:26.424" v="192" actId="478"/>
          <ac:spMkLst>
            <pc:docMk/>
            <pc:sldMk cId="2009060001" sldId="277"/>
            <ac:spMk id="59" creationId="{00000000-0000-0000-0000-000000000000}"/>
          </ac:spMkLst>
        </pc:spChg>
        <pc:spChg chg="del topLvl">
          <ac:chgData name="KIEU KHANH" userId="4f27fb97d2098028" providerId="LiveId" clId="{F3021566-B4E0-4102-AF67-BA25FB6FBC14}" dt="2021-03-02T07:10:38.307" v="544" actId="478"/>
          <ac:spMkLst>
            <pc:docMk/>
            <pc:sldMk cId="2009060001" sldId="277"/>
            <ac:spMk id="61" creationId="{00000000-0000-0000-0000-000000000000}"/>
          </ac:spMkLst>
        </pc:spChg>
        <pc:spChg chg="mod topLvl">
          <ac:chgData name="KIEU KHANH" userId="4f27fb97d2098028" providerId="LiveId" clId="{F3021566-B4E0-4102-AF67-BA25FB6FBC14}" dt="2021-03-02T07:11:37.718" v="594" actId="255"/>
          <ac:spMkLst>
            <pc:docMk/>
            <pc:sldMk cId="2009060001" sldId="277"/>
            <ac:spMk id="62" creationId="{00000000-0000-0000-0000-000000000000}"/>
          </ac:spMkLst>
        </pc:spChg>
        <pc:spChg chg="del topLvl">
          <ac:chgData name="KIEU KHANH" userId="4f27fb97d2098028" providerId="LiveId" clId="{F3021566-B4E0-4102-AF67-BA25FB6FBC14}" dt="2021-03-02T07:11:13.588" v="582" actId="478"/>
          <ac:spMkLst>
            <pc:docMk/>
            <pc:sldMk cId="2009060001" sldId="277"/>
            <ac:spMk id="67" creationId="{00000000-0000-0000-0000-000000000000}"/>
          </ac:spMkLst>
        </pc:spChg>
        <pc:spChg chg="mod topLvl">
          <ac:chgData name="KIEU KHANH" userId="4f27fb97d2098028" providerId="LiveId" clId="{F3021566-B4E0-4102-AF67-BA25FB6FBC14}" dt="2021-03-02T07:11:52.484" v="596" actId="255"/>
          <ac:spMkLst>
            <pc:docMk/>
            <pc:sldMk cId="2009060001" sldId="277"/>
            <ac:spMk id="68" creationId="{00000000-0000-0000-0000-000000000000}"/>
          </ac:spMkLst>
        </pc:spChg>
        <pc:spChg chg="del topLvl">
          <ac:chgData name="KIEU KHANH" userId="4f27fb97d2098028" providerId="LiveId" clId="{F3021566-B4E0-4102-AF67-BA25FB6FBC14}" dt="2021-03-02T07:10:53.658" v="568" actId="478"/>
          <ac:spMkLst>
            <pc:docMk/>
            <pc:sldMk cId="2009060001" sldId="277"/>
            <ac:spMk id="71" creationId="{00000000-0000-0000-0000-000000000000}"/>
          </ac:spMkLst>
        </pc:spChg>
        <pc:spChg chg="mod topLvl">
          <ac:chgData name="KIEU KHANH" userId="4f27fb97d2098028" providerId="LiveId" clId="{F3021566-B4E0-4102-AF67-BA25FB6FBC14}" dt="2021-03-02T07:11:44.391" v="595" actId="255"/>
          <ac:spMkLst>
            <pc:docMk/>
            <pc:sldMk cId="2009060001" sldId="277"/>
            <ac:spMk id="72" creationId="{00000000-0000-0000-0000-000000000000}"/>
          </ac:spMkLst>
        </pc:spChg>
        <pc:grpChg chg="del">
          <ac:chgData name="KIEU KHANH" userId="4f27fb97d2098028" providerId="LiveId" clId="{F3021566-B4E0-4102-AF67-BA25FB6FBC14}" dt="2021-03-02T07:10:38.307" v="544" actId="478"/>
          <ac:grpSpMkLst>
            <pc:docMk/>
            <pc:sldMk cId="2009060001" sldId="277"/>
            <ac:grpSpMk id="60" creationId="{00000000-0000-0000-0000-000000000000}"/>
          </ac:grpSpMkLst>
        </pc:grpChg>
        <pc:grpChg chg="del">
          <ac:chgData name="KIEU KHANH" userId="4f27fb97d2098028" providerId="LiveId" clId="{F3021566-B4E0-4102-AF67-BA25FB6FBC14}" dt="2021-03-02T07:11:13.588" v="582" actId="478"/>
          <ac:grpSpMkLst>
            <pc:docMk/>
            <pc:sldMk cId="2009060001" sldId="277"/>
            <ac:grpSpMk id="66" creationId="{00000000-0000-0000-0000-000000000000}"/>
          </ac:grpSpMkLst>
        </pc:grpChg>
        <pc:grpChg chg="del">
          <ac:chgData name="KIEU KHANH" userId="4f27fb97d2098028" providerId="LiveId" clId="{F3021566-B4E0-4102-AF67-BA25FB6FBC14}" dt="2021-03-02T07:10:53.658" v="568" actId="478"/>
          <ac:grpSpMkLst>
            <pc:docMk/>
            <pc:sldMk cId="2009060001" sldId="277"/>
            <ac:grpSpMk id="70" creationId="{00000000-0000-0000-0000-000000000000}"/>
          </ac:grpSpMkLst>
        </pc:grpChg>
      </pc:sldChg>
      <pc:sldChg chg="del">
        <pc:chgData name="KIEU KHANH" userId="4f27fb97d2098028" providerId="LiveId" clId="{F3021566-B4E0-4102-AF67-BA25FB6FBC14}" dt="2021-03-02T07:11:55.329" v="597" actId="47"/>
        <pc:sldMkLst>
          <pc:docMk/>
          <pc:sldMk cId="1971764016" sldId="278"/>
        </pc:sldMkLst>
      </pc:sldChg>
      <pc:sldChg chg="modTransition">
        <pc:chgData name="KIEU KHANH" userId="4f27fb97d2098028" providerId="LiveId" clId="{F3021566-B4E0-4102-AF67-BA25FB6FBC14}" dt="2021-03-02T07:17:45.594" v="799"/>
        <pc:sldMkLst>
          <pc:docMk/>
          <pc:sldMk cId="3834328201" sldId="279"/>
        </pc:sldMkLst>
      </pc:sldChg>
      <pc:sldChg chg="modTransition">
        <pc:chgData name="KIEU KHANH" userId="4f27fb97d2098028" providerId="LiveId" clId="{F3021566-B4E0-4102-AF67-BA25FB6FBC14}" dt="2021-03-02T07:17:48.949" v="800"/>
        <pc:sldMkLst>
          <pc:docMk/>
          <pc:sldMk cId="2268905295" sldId="280"/>
        </pc:sldMkLst>
      </pc:sldChg>
      <pc:sldChg chg="modTransition">
        <pc:chgData name="KIEU KHANH" userId="4f27fb97d2098028" providerId="LiveId" clId="{F3021566-B4E0-4102-AF67-BA25FB6FBC14}" dt="2021-03-02T07:17:51.861" v="801"/>
        <pc:sldMkLst>
          <pc:docMk/>
          <pc:sldMk cId="2267619214" sldId="281"/>
        </pc:sldMkLst>
      </pc:sldChg>
      <pc:sldChg chg="modTransition">
        <pc:chgData name="KIEU KHANH" userId="4f27fb97d2098028" providerId="LiveId" clId="{F3021566-B4E0-4102-AF67-BA25FB6FBC14}" dt="2021-03-02T07:17:54.776" v="802"/>
        <pc:sldMkLst>
          <pc:docMk/>
          <pc:sldMk cId="314841689" sldId="282"/>
        </pc:sldMkLst>
      </pc:sldChg>
      <pc:sldChg chg="modTransition">
        <pc:chgData name="KIEU KHANH" userId="4f27fb97d2098028" providerId="LiveId" clId="{F3021566-B4E0-4102-AF67-BA25FB6FBC14}" dt="2021-03-02T07:17:57.621" v="803"/>
        <pc:sldMkLst>
          <pc:docMk/>
          <pc:sldMk cId="3837376156" sldId="283"/>
        </pc:sldMkLst>
      </pc:sldChg>
      <pc:sldChg chg="modTransition">
        <pc:chgData name="KIEU KHANH" userId="4f27fb97d2098028" providerId="LiveId" clId="{F3021566-B4E0-4102-AF67-BA25FB6FBC14}" dt="2021-03-02T07:18:00.919" v="804"/>
        <pc:sldMkLst>
          <pc:docMk/>
          <pc:sldMk cId="4089533408" sldId="284"/>
        </pc:sldMkLst>
      </pc:sldChg>
      <pc:sldChg chg="modSp mod modTransition">
        <pc:chgData name="KIEU KHANH" userId="4f27fb97d2098028" providerId="LiveId" clId="{F3021566-B4E0-4102-AF67-BA25FB6FBC14}" dt="2021-03-02T07:17:40.157" v="797"/>
        <pc:sldMkLst>
          <pc:docMk/>
          <pc:sldMk cId="3077145888" sldId="285"/>
        </pc:sldMkLst>
        <pc:spChg chg="mod">
          <ac:chgData name="KIEU KHANH" userId="4f27fb97d2098028" providerId="LiveId" clId="{F3021566-B4E0-4102-AF67-BA25FB6FBC14}" dt="2021-03-01T22:16:12.856" v="231" actId="20577"/>
          <ac:spMkLst>
            <pc:docMk/>
            <pc:sldMk cId="3077145888" sldId="285"/>
            <ac:spMk id="2" creationId="{00000000-0000-0000-0000-000000000000}"/>
          </ac:spMkLst>
        </pc:spChg>
      </pc:sldChg>
      <pc:sldChg chg="modTransition">
        <pc:chgData name="KIEU KHANH" userId="4f27fb97d2098028" providerId="LiveId" clId="{F3021566-B4E0-4102-AF67-BA25FB6FBC14}" dt="2021-03-02T07:18:04.377" v="805"/>
        <pc:sldMkLst>
          <pc:docMk/>
          <pc:sldMk cId="2940255731" sldId="286"/>
        </pc:sldMkLst>
      </pc:sldChg>
      <pc:sldChg chg="modTransition">
        <pc:chgData name="KIEU KHANH" userId="4f27fb97d2098028" providerId="LiveId" clId="{F3021566-B4E0-4102-AF67-BA25FB6FBC14}" dt="2021-03-02T07:18:22.187" v="811"/>
        <pc:sldMkLst>
          <pc:docMk/>
          <pc:sldMk cId="3328640278" sldId="287"/>
        </pc:sldMkLst>
      </pc:sldChg>
      <pc:sldChg chg="modTransition">
        <pc:chgData name="KIEU KHANH" userId="4f27fb97d2098028" providerId="LiveId" clId="{F3021566-B4E0-4102-AF67-BA25FB6FBC14}" dt="2021-03-02T07:18:33.767" v="815"/>
        <pc:sldMkLst>
          <pc:docMk/>
          <pc:sldMk cId="2661328752" sldId="288"/>
        </pc:sldMkLst>
      </pc:sldChg>
      <pc:sldChg chg="modTransition">
        <pc:chgData name="KIEU KHANH" userId="4f27fb97d2098028" providerId="LiveId" clId="{F3021566-B4E0-4102-AF67-BA25FB6FBC14}" dt="2021-03-02T07:18:31.161" v="814"/>
        <pc:sldMkLst>
          <pc:docMk/>
          <pc:sldMk cId="293453416" sldId="289"/>
        </pc:sldMkLst>
      </pc:sldChg>
      <pc:sldChg chg="modTransition">
        <pc:chgData name="KIEU KHANH" userId="4f27fb97d2098028" providerId="LiveId" clId="{F3021566-B4E0-4102-AF67-BA25FB6FBC14}" dt="2021-03-02T07:18:24.897" v="812"/>
        <pc:sldMkLst>
          <pc:docMk/>
          <pc:sldMk cId="1713575636" sldId="290"/>
        </pc:sldMkLst>
      </pc:sldChg>
      <pc:sldChg chg="modTransition">
        <pc:chgData name="KIEU KHANH" userId="4f27fb97d2098028" providerId="LiveId" clId="{F3021566-B4E0-4102-AF67-BA25FB6FBC14}" dt="2021-03-02T07:18:19.492" v="810"/>
        <pc:sldMkLst>
          <pc:docMk/>
          <pc:sldMk cId="4097534238" sldId="291"/>
        </pc:sldMkLst>
      </pc:sldChg>
      <pc:sldChg chg="modTransition">
        <pc:chgData name="KIEU KHANH" userId="4f27fb97d2098028" providerId="LiveId" clId="{F3021566-B4E0-4102-AF67-BA25FB6FBC14}" dt="2021-03-02T07:18:06.879" v="806"/>
        <pc:sldMkLst>
          <pc:docMk/>
          <pc:sldMk cId="3855889790" sldId="292"/>
        </pc:sldMkLst>
      </pc:sldChg>
      <pc:sldChg chg="modSp mod modTransition">
        <pc:chgData name="KIEU KHANH" userId="4f27fb97d2098028" providerId="LiveId" clId="{F3021566-B4E0-4102-AF67-BA25FB6FBC14}" dt="2021-03-02T07:18:17.030" v="809"/>
        <pc:sldMkLst>
          <pc:docMk/>
          <pc:sldMk cId="2370110413" sldId="293"/>
        </pc:sldMkLst>
        <pc:spChg chg="mod">
          <ac:chgData name="KIEU KHANH" userId="4f27fb97d2098028" providerId="LiveId" clId="{F3021566-B4E0-4102-AF67-BA25FB6FBC14}" dt="2021-03-01T22:29:05.750" v="247" actId="20577"/>
          <ac:spMkLst>
            <pc:docMk/>
            <pc:sldMk cId="2370110413" sldId="293"/>
            <ac:spMk id="2" creationId="{00000000-0000-0000-0000-000000000000}"/>
          </ac:spMkLst>
        </pc:spChg>
      </pc:sldChg>
      <pc:sldChg chg="modTransition">
        <pc:chgData name="KIEU KHANH" userId="4f27fb97d2098028" providerId="LiveId" clId="{F3021566-B4E0-4102-AF67-BA25FB6FBC14}" dt="2021-03-02T07:18:28.074" v="813"/>
        <pc:sldMkLst>
          <pc:docMk/>
          <pc:sldMk cId="376262391" sldId="294"/>
        </pc:sldMkLst>
      </pc:sldChg>
      <pc:sldChg chg="addSp delSp modSp add mod modTransition setBg">
        <pc:chgData name="KIEU KHANH" userId="4f27fb97d2098028" providerId="LiveId" clId="{F3021566-B4E0-4102-AF67-BA25FB6FBC14}" dt="2021-03-02T07:18:10.412" v="807"/>
        <pc:sldMkLst>
          <pc:docMk/>
          <pc:sldMk cId="3396264147" sldId="295"/>
        </pc:sldMkLst>
        <pc:spChg chg="add del mod">
          <ac:chgData name="KIEU KHANH" userId="4f27fb97d2098028" providerId="LiveId" clId="{F3021566-B4E0-4102-AF67-BA25FB6FBC14}" dt="2021-03-01T22:51:37.282" v="291"/>
          <ac:spMkLst>
            <pc:docMk/>
            <pc:sldMk cId="3396264147" sldId="295"/>
            <ac:spMk id="6" creationId="{3AC5B961-125F-4BB1-A5D5-C0989B891031}"/>
          </ac:spMkLst>
        </pc:spChg>
        <pc:spChg chg="add mod">
          <ac:chgData name="KIEU KHANH" userId="4f27fb97d2098028" providerId="LiveId" clId="{F3021566-B4E0-4102-AF67-BA25FB6FBC14}" dt="2021-03-01T23:35:43.560" v="459" actId="164"/>
          <ac:spMkLst>
            <pc:docMk/>
            <pc:sldMk cId="3396264147" sldId="295"/>
            <ac:spMk id="7" creationId="{F8B95C72-908E-4656-873C-A4F20EA7B7C9}"/>
          </ac:spMkLst>
        </pc:spChg>
        <pc:spChg chg="add del mod">
          <ac:chgData name="KIEU KHANH" userId="4f27fb97d2098028" providerId="LiveId" clId="{F3021566-B4E0-4102-AF67-BA25FB6FBC14}" dt="2021-03-01T23:01:40.279" v="345" actId="478"/>
          <ac:spMkLst>
            <pc:docMk/>
            <pc:sldMk cId="3396264147" sldId="295"/>
            <ac:spMk id="16" creationId="{689AE1A5-6208-419B-8712-EE7426DF63FE}"/>
          </ac:spMkLst>
        </pc:spChg>
        <pc:spChg chg="add del mod">
          <ac:chgData name="KIEU KHANH" userId="4f27fb97d2098028" providerId="LiveId" clId="{F3021566-B4E0-4102-AF67-BA25FB6FBC14}" dt="2021-03-01T23:01:37.754" v="344" actId="478"/>
          <ac:spMkLst>
            <pc:docMk/>
            <pc:sldMk cId="3396264147" sldId="295"/>
            <ac:spMk id="17" creationId="{2A8B375B-ABA4-4F83-8DBC-A51F514BA7C4}"/>
          </ac:spMkLst>
        </pc:spChg>
        <pc:spChg chg="add del mod">
          <ac:chgData name="KIEU KHANH" userId="4f27fb97d2098028" providerId="LiveId" clId="{F3021566-B4E0-4102-AF67-BA25FB6FBC14}" dt="2021-03-01T23:00:14.309" v="343" actId="478"/>
          <ac:spMkLst>
            <pc:docMk/>
            <pc:sldMk cId="3396264147" sldId="295"/>
            <ac:spMk id="18" creationId="{9591A568-1BD1-413E-8CF8-305192CF583B}"/>
          </ac:spMkLst>
        </pc:spChg>
        <pc:spChg chg="del">
          <ac:chgData name="KIEU KHANH" userId="4f27fb97d2098028" providerId="LiveId" clId="{F3021566-B4E0-4102-AF67-BA25FB6FBC14}" dt="2021-03-01T22:29:37.221" v="257" actId="478"/>
          <ac:spMkLst>
            <pc:docMk/>
            <pc:sldMk cId="3396264147" sldId="295"/>
            <ac:spMk id="19" creationId="{00000000-0000-0000-0000-000000000000}"/>
          </ac:spMkLst>
        </pc:spChg>
        <pc:spChg chg="del">
          <ac:chgData name="KIEU KHANH" userId="4f27fb97d2098028" providerId="LiveId" clId="{F3021566-B4E0-4102-AF67-BA25FB6FBC14}" dt="2021-03-01T22:29:37.221" v="257" actId="478"/>
          <ac:spMkLst>
            <pc:docMk/>
            <pc:sldMk cId="3396264147" sldId="295"/>
            <ac:spMk id="20" creationId="{00000000-0000-0000-0000-000000000000}"/>
          </ac:spMkLst>
        </pc:spChg>
        <pc:spChg chg="del">
          <ac:chgData name="KIEU KHANH" userId="4f27fb97d2098028" providerId="LiveId" clId="{F3021566-B4E0-4102-AF67-BA25FB6FBC14}" dt="2021-03-01T22:29:37.221" v="257" actId="478"/>
          <ac:spMkLst>
            <pc:docMk/>
            <pc:sldMk cId="3396264147" sldId="295"/>
            <ac:spMk id="22" creationId="{00000000-0000-0000-0000-000000000000}"/>
          </ac:spMkLst>
        </pc:spChg>
        <pc:spChg chg="del">
          <ac:chgData name="KIEU KHANH" userId="4f27fb97d2098028" providerId="LiveId" clId="{F3021566-B4E0-4102-AF67-BA25FB6FBC14}" dt="2021-03-01T22:29:37.221" v="257" actId="478"/>
          <ac:spMkLst>
            <pc:docMk/>
            <pc:sldMk cId="3396264147" sldId="295"/>
            <ac:spMk id="23" creationId="{00000000-0000-0000-0000-000000000000}"/>
          </ac:spMkLst>
        </pc:spChg>
        <pc:spChg chg="add mod">
          <ac:chgData name="KIEU KHANH" userId="4f27fb97d2098028" providerId="LiveId" clId="{F3021566-B4E0-4102-AF67-BA25FB6FBC14}" dt="2021-03-01T23:35:43.560" v="459" actId="164"/>
          <ac:spMkLst>
            <pc:docMk/>
            <pc:sldMk cId="3396264147" sldId="295"/>
            <ac:spMk id="24" creationId="{8325B4E1-3141-43BB-8D40-ADCC2E3EF367}"/>
          </ac:spMkLst>
        </pc:spChg>
        <pc:spChg chg="add mod">
          <ac:chgData name="KIEU KHANH" userId="4f27fb97d2098028" providerId="LiveId" clId="{F3021566-B4E0-4102-AF67-BA25FB6FBC14}" dt="2021-03-01T23:35:43.560" v="459" actId="164"/>
          <ac:spMkLst>
            <pc:docMk/>
            <pc:sldMk cId="3396264147" sldId="295"/>
            <ac:spMk id="25" creationId="{883FDCD7-746E-4D22-811A-BD73C071DC5E}"/>
          </ac:spMkLst>
        </pc:spChg>
        <pc:spChg chg="add mod">
          <ac:chgData name="KIEU KHANH" userId="4f27fb97d2098028" providerId="LiveId" clId="{F3021566-B4E0-4102-AF67-BA25FB6FBC14}" dt="2021-03-01T23:35:43.560" v="459" actId="164"/>
          <ac:spMkLst>
            <pc:docMk/>
            <pc:sldMk cId="3396264147" sldId="295"/>
            <ac:spMk id="26" creationId="{DFCB7F37-824C-4D8C-B8E4-A49E3EDB48E1}"/>
          </ac:spMkLst>
        </pc:spChg>
        <pc:spChg chg="add mod">
          <ac:chgData name="KIEU KHANH" userId="4f27fb97d2098028" providerId="LiveId" clId="{F3021566-B4E0-4102-AF67-BA25FB6FBC14}" dt="2021-03-01T23:35:43.560" v="459" actId="164"/>
          <ac:spMkLst>
            <pc:docMk/>
            <pc:sldMk cId="3396264147" sldId="295"/>
            <ac:spMk id="27" creationId="{605B9F08-AEF5-4AE0-93F2-C08583A15FE8}"/>
          </ac:spMkLst>
        </pc:spChg>
        <pc:spChg chg="del">
          <ac:chgData name="KIEU KHANH" userId="4f27fb97d2098028" providerId="LiveId" clId="{F3021566-B4E0-4102-AF67-BA25FB6FBC14}" dt="2021-03-01T22:29:18.719" v="250" actId="478"/>
          <ac:spMkLst>
            <pc:docMk/>
            <pc:sldMk cId="3396264147" sldId="295"/>
            <ac:spMk id="28" creationId="{00000000-0000-0000-0000-000000000000}"/>
          </ac:spMkLst>
        </pc:spChg>
        <pc:spChg chg="del">
          <ac:chgData name="KIEU KHANH" userId="4f27fb97d2098028" providerId="LiveId" clId="{F3021566-B4E0-4102-AF67-BA25FB6FBC14}" dt="2021-03-01T22:29:16.956" v="249" actId="478"/>
          <ac:spMkLst>
            <pc:docMk/>
            <pc:sldMk cId="3396264147" sldId="295"/>
            <ac:spMk id="29" creationId="{00000000-0000-0000-0000-000000000000}"/>
          </ac:spMkLst>
        </pc:spChg>
        <pc:spChg chg="del">
          <ac:chgData name="KIEU KHANH" userId="4f27fb97d2098028" providerId="LiveId" clId="{F3021566-B4E0-4102-AF67-BA25FB6FBC14}" dt="2021-03-01T22:29:20.588" v="251" actId="478"/>
          <ac:spMkLst>
            <pc:docMk/>
            <pc:sldMk cId="3396264147" sldId="295"/>
            <ac:spMk id="30" creationId="{00000000-0000-0000-0000-000000000000}"/>
          </ac:spMkLst>
        </pc:spChg>
        <pc:spChg chg="del">
          <ac:chgData name="KIEU KHANH" userId="4f27fb97d2098028" providerId="LiveId" clId="{F3021566-B4E0-4102-AF67-BA25FB6FBC14}" dt="2021-03-01T22:29:22.338" v="252" actId="478"/>
          <ac:spMkLst>
            <pc:docMk/>
            <pc:sldMk cId="3396264147" sldId="295"/>
            <ac:spMk id="31" creationId="{00000000-0000-0000-0000-000000000000}"/>
          </ac:spMkLst>
        </pc:spChg>
        <pc:spChg chg="del">
          <ac:chgData name="KIEU KHANH" userId="4f27fb97d2098028" providerId="LiveId" clId="{F3021566-B4E0-4102-AF67-BA25FB6FBC14}" dt="2021-03-01T22:29:24.278" v="253" actId="478"/>
          <ac:spMkLst>
            <pc:docMk/>
            <pc:sldMk cId="3396264147" sldId="295"/>
            <ac:spMk id="32" creationId="{00000000-0000-0000-0000-000000000000}"/>
          </ac:spMkLst>
        </pc:spChg>
        <pc:spChg chg="add del mod">
          <ac:chgData name="KIEU KHANH" userId="4f27fb97d2098028" providerId="LiveId" clId="{F3021566-B4E0-4102-AF67-BA25FB6FBC14}" dt="2021-03-01T23:04:33.125" v="365" actId="478"/>
          <ac:spMkLst>
            <pc:docMk/>
            <pc:sldMk cId="3396264147" sldId="295"/>
            <ac:spMk id="33" creationId="{72DF19CB-489F-47B8-9599-D8FEC12FFE54}"/>
          </ac:spMkLst>
        </pc:spChg>
        <pc:spChg chg="del">
          <ac:chgData name="KIEU KHANH" userId="4f27fb97d2098028" providerId="LiveId" clId="{F3021566-B4E0-4102-AF67-BA25FB6FBC14}" dt="2021-03-01T22:29:26.284" v="254" actId="478"/>
          <ac:spMkLst>
            <pc:docMk/>
            <pc:sldMk cId="3396264147" sldId="295"/>
            <ac:spMk id="34" creationId="{00000000-0000-0000-0000-000000000000}"/>
          </ac:spMkLst>
        </pc:spChg>
        <pc:spChg chg="del mod">
          <ac:chgData name="KIEU KHANH" userId="4f27fb97d2098028" providerId="LiveId" clId="{F3021566-B4E0-4102-AF67-BA25FB6FBC14}" dt="2021-03-01T22:29:31.064" v="256" actId="478"/>
          <ac:spMkLst>
            <pc:docMk/>
            <pc:sldMk cId="3396264147" sldId="295"/>
            <ac:spMk id="35" creationId="{00000000-0000-0000-0000-000000000000}"/>
          </ac:spMkLst>
        </pc:spChg>
        <pc:spChg chg="del">
          <ac:chgData name="KIEU KHANH" userId="4f27fb97d2098028" providerId="LiveId" clId="{F3021566-B4E0-4102-AF67-BA25FB6FBC14}" dt="2021-03-01T22:29:37.221" v="257" actId="478"/>
          <ac:spMkLst>
            <pc:docMk/>
            <pc:sldMk cId="3396264147" sldId="295"/>
            <ac:spMk id="36" creationId="{00000000-0000-0000-0000-000000000000}"/>
          </ac:spMkLst>
        </pc:spChg>
        <pc:spChg chg="del">
          <ac:chgData name="KIEU KHANH" userId="4f27fb97d2098028" providerId="LiveId" clId="{F3021566-B4E0-4102-AF67-BA25FB6FBC14}" dt="2021-03-01T22:29:37.221" v="257" actId="478"/>
          <ac:spMkLst>
            <pc:docMk/>
            <pc:sldMk cId="3396264147" sldId="295"/>
            <ac:spMk id="37" creationId="{00000000-0000-0000-0000-000000000000}"/>
          </ac:spMkLst>
        </pc:spChg>
        <pc:spChg chg="add mod">
          <ac:chgData name="KIEU KHANH" userId="4f27fb97d2098028" providerId="LiveId" clId="{F3021566-B4E0-4102-AF67-BA25FB6FBC14}" dt="2021-03-01T23:35:43.560" v="459" actId="164"/>
          <ac:spMkLst>
            <pc:docMk/>
            <pc:sldMk cId="3396264147" sldId="295"/>
            <ac:spMk id="39" creationId="{65696149-370E-4CE0-8D9D-F2ABD2BEBC09}"/>
          </ac:spMkLst>
        </pc:spChg>
        <pc:spChg chg="add mod">
          <ac:chgData name="KIEU KHANH" userId="4f27fb97d2098028" providerId="LiveId" clId="{F3021566-B4E0-4102-AF67-BA25FB6FBC14}" dt="2021-03-01T23:35:43.560" v="459" actId="164"/>
          <ac:spMkLst>
            <pc:docMk/>
            <pc:sldMk cId="3396264147" sldId="295"/>
            <ac:spMk id="40" creationId="{85A6FC91-71A9-4780-8F1A-02B5946D2C53}"/>
          </ac:spMkLst>
        </pc:spChg>
        <pc:spChg chg="add del mod">
          <ac:chgData name="KIEU KHANH" userId="4f27fb97d2098028" providerId="LiveId" clId="{F3021566-B4E0-4102-AF67-BA25FB6FBC14}" dt="2021-03-01T23:03:53.374" v="360" actId="478"/>
          <ac:spMkLst>
            <pc:docMk/>
            <pc:sldMk cId="3396264147" sldId="295"/>
            <ac:spMk id="41" creationId="{0F13F276-77E8-4431-8679-FB6103BCAE4F}"/>
          </ac:spMkLst>
        </pc:spChg>
        <pc:spChg chg="add del mod">
          <ac:chgData name="KIEU KHANH" userId="4f27fb97d2098028" providerId="LiveId" clId="{F3021566-B4E0-4102-AF67-BA25FB6FBC14}" dt="2021-03-01T23:37:55.389" v="474" actId="108"/>
          <ac:spMkLst>
            <pc:docMk/>
            <pc:sldMk cId="3396264147" sldId="295"/>
            <ac:spMk id="43" creationId="{64E0778C-DB82-4943-B982-C3C46F651AF9}"/>
          </ac:spMkLst>
        </pc:spChg>
        <pc:spChg chg="del">
          <ac:chgData name="KIEU KHANH" userId="4f27fb97d2098028" providerId="LiveId" clId="{F3021566-B4E0-4102-AF67-BA25FB6FBC14}" dt="2021-03-01T22:29:37.221" v="257" actId="478"/>
          <ac:spMkLst>
            <pc:docMk/>
            <pc:sldMk cId="3396264147" sldId="295"/>
            <ac:spMk id="44" creationId="{00000000-0000-0000-0000-000000000000}"/>
          </ac:spMkLst>
        </pc:spChg>
        <pc:spChg chg="del">
          <ac:chgData name="KIEU KHANH" userId="4f27fb97d2098028" providerId="LiveId" clId="{F3021566-B4E0-4102-AF67-BA25FB6FBC14}" dt="2021-03-01T22:29:37.221" v="257" actId="478"/>
          <ac:spMkLst>
            <pc:docMk/>
            <pc:sldMk cId="3396264147" sldId="295"/>
            <ac:spMk id="46" creationId="{00000000-0000-0000-0000-000000000000}"/>
          </ac:spMkLst>
        </pc:spChg>
        <pc:spChg chg="add mod">
          <ac:chgData name="KIEU KHANH" userId="4f27fb97d2098028" providerId="LiveId" clId="{F3021566-B4E0-4102-AF67-BA25FB6FBC14}" dt="2021-03-01T23:35:43.560" v="459" actId="164"/>
          <ac:spMkLst>
            <pc:docMk/>
            <pc:sldMk cId="3396264147" sldId="295"/>
            <ac:spMk id="47" creationId="{4A51E7A1-3D4D-426D-8C45-C9454BFFAD32}"/>
          </ac:spMkLst>
        </pc:spChg>
        <pc:spChg chg="add del mod">
          <ac:chgData name="KIEU KHANH" userId="4f27fb97d2098028" providerId="LiveId" clId="{F3021566-B4E0-4102-AF67-BA25FB6FBC14}" dt="2021-03-01T23:10:50.134" v="400" actId="478"/>
          <ac:spMkLst>
            <pc:docMk/>
            <pc:sldMk cId="3396264147" sldId="295"/>
            <ac:spMk id="48" creationId="{A2ABE579-2BCC-4725-B4E5-E2DB8420FCC8}"/>
          </ac:spMkLst>
        </pc:spChg>
        <pc:spChg chg="add del mod">
          <ac:chgData name="KIEU KHANH" userId="4f27fb97d2098028" providerId="LiveId" clId="{F3021566-B4E0-4102-AF67-BA25FB6FBC14}" dt="2021-03-01T23:10:47.184" v="399" actId="478"/>
          <ac:spMkLst>
            <pc:docMk/>
            <pc:sldMk cId="3396264147" sldId="295"/>
            <ac:spMk id="49" creationId="{7C793641-60D1-41EB-845F-670BF6DD101F}"/>
          </ac:spMkLst>
        </pc:spChg>
        <pc:spChg chg="add mod">
          <ac:chgData name="KIEU KHANH" userId="4f27fb97d2098028" providerId="LiveId" clId="{F3021566-B4E0-4102-AF67-BA25FB6FBC14}" dt="2021-03-01T23:35:43.560" v="459" actId="164"/>
          <ac:spMkLst>
            <pc:docMk/>
            <pc:sldMk cId="3396264147" sldId="295"/>
            <ac:spMk id="66" creationId="{14FE519F-E80F-4C7B-B748-9C48758CE800}"/>
          </ac:spMkLst>
        </pc:spChg>
        <pc:spChg chg="add mod">
          <ac:chgData name="KIEU KHANH" userId="4f27fb97d2098028" providerId="LiveId" clId="{F3021566-B4E0-4102-AF67-BA25FB6FBC14}" dt="2021-03-01T23:35:43.560" v="459" actId="164"/>
          <ac:spMkLst>
            <pc:docMk/>
            <pc:sldMk cId="3396264147" sldId="295"/>
            <ac:spMk id="67" creationId="{8ACD6351-37E4-4325-B141-4D2ADF8B834F}"/>
          </ac:spMkLst>
        </pc:spChg>
        <pc:spChg chg="add mod">
          <ac:chgData name="KIEU KHANH" userId="4f27fb97d2098028" providerId="LiveId" clId="{F3021566-B4E0-4102-AF67-BA25FB6FBC14}" dt="2021-03-01T23:35:43.560" v="459" actId="164"/>
          <ac:spMkLst>
            <pc:docMk/>
            <pc:sldMk cId="3396264147" sldId="295"/>
            <ac:spMk id="69" creationId="{9D407F2B-C476-43C1-A551-C5A24B6F1AB6}"/>
          </ac:spMkLst>
        </pc:spChg>
        <pc:spChg chg="add mod">
          <ac:chgData name="KIEU KHANH" userId="4f27fb97d2098028" providerId="LiveId" clId="{F3021566-B4E0-4102-AF67-BA25FB6FBC14}" dt="2021-03-01T23:38:27.778" v="479" actId="20577"/>
          <ac:spMkLst>
            <pc:docMk/>
            <pc:sldMk cId="3396264147" sldId="295"/>
            <ac:spMk id="85" creationId="{F8D9D916-8E74-4C17-BFF8-F32452E4E869}"/>
          </ac:spMkLst>
        </pc:spChg>
        <pc:spChg chg="add mod">
          <ac:chgData name="KIEU KHANH" userId="4f27fb97d2098028" providerId="LiveId" clId="{F3021566-B4E0-4102-AF67-BA25FB6FBC14}" dt="2021-03-01T23:35:43.560" v="459" actId="164"/>
          <ac:spMkLst>
            <pc:docMk/>
            <pc:sldMk cId="3396264147" sldId="295"/>
            <ac:spMk id="86" creationId="{7BF3E47C-6AA4-49B8-9720-CFA595FFDED1}"/>
          </ac:spMkLst>
        </pc:spChg>
        <pc:grpChg chg="add mod">
          <ac:chgData name="KIEU KHANH" userId="4f27fb97d2098028" providerId="LiveId" clId="{F3021566-B4E0-4102-AF67-BA25FB6FBC14}" dt="2021-03-01T23:35:51.455" v="460" actId="1076"/>
          <ac:grpSpMkLst>
            <pc:docMk/>
            <pc:sldMk cId="3396264147" sldId="295"/>
            <ac:grpSpMk id="87" creationId="{95C31E22-FB39-423F-B673-8A6D98C09A4D}"/>
          </ac:grpSpMkLst>
        </pc:grpChg>
        <pc:picChg chg="add mod">
          <ac:chgData name="KIEU KHANH" userId="4f27fb97d2098028" providerId="LiveId" clId="{F3021566-B4E0-4102-AF67-BA25FB6FBC14}" dt="2021-03-01T23:37:14.180" v="468" actId="108"/>
          <ac:picMkLst>
            <pc:docMk/>
            <pc:sldMk cId="3396264147" sldId="295"/>
            <ac:picMk id="5" creationId="{096BCF6D-0D0D-4738-9D93-4C0003A78789}"/>
          </ac:picMkLst>
        </pc:picChg>
        <pc:picChg chg="add del mod">
          <ac:chgData name="KIEU KHANH" userId="4f27fb97d2098028" providerId="LiveId" clId="{F3021566-B4E0-4102-AF67-BA25FB6FBC14}" dt="2021-03-01T23:45:51.038" v="493" actId="478"/>
          <ac:picMkLst>
            <pc:docMk/>
            <pc:sldMk cId="3396264147" sldId="295"/>
            <ac:picMk id="90" creationId="{CC821F83-4F75-4033-ABA5-38204FBAB8A4}"/>
          </ac:picMkLst>
        </pc:picChg>
        <pc:picChg chg="add del mod">
          <ac:chgData name="KIEU KHANH" userId="4f27fb97d2098028" providerId="LiveId" clId="{F3021566-B4E0-4102-AF67-BA25FB6FBC14}" dt="2021-03-01T23:47:17.268" v="498" actId="478"/>
          <ac:picMkLst>
            <pc:docMk/>
            <pc:sldMk cId="3396264147" sldId="295"/>
            <ac:picMk id="92" creationId="{793775B0-B027-4E66-9BAE-628DF59E63FF}"/>
          </ac:picMkLst>
        </pc:picChg>
        <pc:picChg chg="add del mod">
          <ac:chgData name="KIEU KHANH" userId="4f27fb97d2098028" providerId="LiveId" clId="{F3021566-B4E0-4102-AF67-BA25FB6FBC14}" dt="2021-03-01T23:57:14.072" v="503" actId="478"/>
          <ac:picMkLst>
            <pc:docMk/>
            <pc:sldMk cId="3396264147" sldId="295"/>
            <ac:picMk id="94" creationId="{36C3CE82-42BB-4CDB-A91B-C41F5E82021B}"/>
          </ac:picMkLst>
        </pc:picChg>
        <pc:picChg chg="add mod">
          <ac:chgData name="KIEU KHANH" userId="4f27fb97d2098028" providerId="LiveId" clId="{F3021566-B4E0-4102-AF67-BA25FB6FBC14}" dt="2021-03-01T23:57:31.689" v="507" actId="1076"/>
          <ac:picMkLst>
            <pc:docMk/>
            <pc:sldMk cId="3396264147" sldId="295"/>
            <ac:picMk id="96" creationId="{3992DA36-CCA1-4511-8D17-EDFC32010BBE}"/>
          </ac:picMkLst>
        </pc:picChg>
        <pc:cxnChg chg="add del">
          <ac:chgData name="KIEU KHANH" userId="4f27fb97d2098028" providerId="LiveId" clId="{F3021566-B4E0-4102-AF67-BA25FB6FBC14}" dt="2021-03-01T22:54:03.682" v="318" actId="11529"/>
          <ac:cxnSpMkLst>
            <pc:docMk/>
            <pc:sldMk cId="3396264147" sldId="295"/>
            <ac:cxnSpMk id="9" creationId="{23768927-6AF4-49F1-9A6A-9E100D125214}"/>
          </ac:cxnSpMkLst>
        </pc:cxnChg>
        <pc:cxnChg chg="add del">
          <ac:chgData name="KIEU KHANH" userId="4f27fb97d2098028" providerId="LiveId" clId="{F3021566-B4E0-4102-AF67-BA25FB6FBC14}" dt="2021-03-01T22:58:10.602" v="337" actId="478"/>
          <ac:cxnSpMkLst>
            <pc:docMk/>
            <pc:sldMk cId="3396264147" sldId="295"/>
            <ac:cxnSpMk id="11" creationId="{E41A0AF4-E5A0-4A75-8607-02A598EFA291}"/>
          </ac:cxnSpMkLst>
        </pc:cxnChg>
        <pc:cxnChg chg="add del">
          <ac:chgData name="KIEU KHANH" userId="4f27fb97d2098028" providerId="LiveId" clId="{F3021566-B4E0-4102-AF67-BA25FB6FBC14}" dt="2021-03-01T22:55:38.271" v="321" actId="478"/>
          <ac:cxnSpMkLst>
            <pc:docMk/>
            <pc:sldMk cId="3396264147" sldId="295"/>
            <ac:cxnSpMk id="13" creationId="{A649E1C1-700E-426C-8D15-9D7B7B5E83FE}"/>
          </ac:cxnSpMkLst>
        </pc:cxnChg>
        <pc:cxnChg chg="add del">
          <ac:chgData name="KIEU KHANH" userId="4f27fb97d2098028" providerId="LiveId" clId="{F3021566-B4E0-4102-AF67-BA25FB6FBC14}" dt="2021-03-01T22:56:01.220" v="327" actId="478"/>
          <ac:cxnSpMkLst>
            <pc:docMk/>
            <pc:sldMk cId="3396264147" sldId="295"/>
            <ac:cxnSpMk id="15" creationId="{8AB535C4-9A2C-4F27-96D0-F68038022537}"/>
          </ac:cxnSpMkLst>
        </pc:cxnChg>
        <pc:cxnChg chg="add del mod">
          <ac:chgData name="KIEU KHANH" userId="4f27fb97d2098028" providerId="LiveId" clId="{F3021566-B4E0-4102-AF67-BA25FB6FBC14}" dt="2021-03-01T23:06:08.147" v="373" actId="478"/>
          <ac:cxnSpMkLst>
            <pc:docMk/>
            <pc:sldMk cId="3396264147" sldId="295"/>
            <ac:cxnSpMk id="38" creationId="{C07AA783-C891-4192-9E8D-A3A214171839}"/>
          </ac:cxnSpMkLst>
        </pc:cxnChg>
        <pc:cxnChg chg="add mod">
          <ac:chgData name="KIEU KHANH" userId="4f27fb97d2098028" providerId="LiveId" clId="{F3021566-B4E0-4102-AF67-BA25FB6FBC14}" dt="2021-03-01T23:37:42.799" v="472" actId="108"/>
          <ac:cxnSpMkLst>
            <pc:docMk/>
            <pc:sldMk cId="3396264147" sldId="295"/>
            <ac:cxnSpMk id="50" creationId="{0BD64039-9CAE-4FBA-A23F-AD0398047D2E}"/>
          </ac:cxnSpMkLst>
        </pc:cxnChg>
        <pc:cxnChg chg="add mod">
          <ac:chgData name="KIEU KHANH" userId="4f27fb97d2098028" providerId="LiveId" clId="{F3021566-B4E0-4102-AF67-BA25FB6FBC14}" dt="2021-03-01T23:37:38.547" v="471" actId="108"/>
          <ac:cxnSpMkLst>
            <pc:docMk/>
            <pc:sldMk cId="3396264147" sldId="295"/>
            <ac:cxnSpMk id="59" creationId="{82BAA38D-EEF1-41C5-B3A3-08266995684E}"/>
          </ac:cxnSpMkLst>
        </pc:cxnChg>
        <pc:cxnChg chg="add mod">
          <ac:chgData name="KIEU KHANH" userId="4f27fb97d2098028" providerId="LiveId" clId="{F3021566-B4E0-4102-AF67-BA25FB6FBC14}" dt="2021-03-01T23:38:15.238" v="477" actId="14100"/>
          <ac:cxnSpMkLst>
            <pc:docMk/>
            <pc:sldMk cId="3396264147" sldId="295"/>
            <ac:cxnSpMk id="65" creationId="{C8D1BBE2-ECB5-4978-8AB8-CE16F41FAEC9}"/>
          </ac:cxnSpMkLst>
        </pc:cxnChg>
        <pc:cxnChg chg="add mod">
          <ac:chgData name="KIEU KHANH" userId="4f27fb97d2098028" providerId="LiveId" clId="{F3021566-B4E0-4102-AF67-BA25FB6FBC14}" dt="2021-03-01T23:37:04.530" v="467" actId="13822"/>
          <ac:cxnSpMkLst>
            <pc:docMk/>
            <pc:sldMk cId="3396264147" sldId="295"/>
            <ac:cxnSpMk id="71" creationId="{BAFD0BAB-D50E-4E67-9630-8E4D989E5780}"/>
          </ac:cxnSpMkLst>
        </pc:cxnChg>
        <pc:cxnChg chg="add del mod">
          <ac:chgData name="KIEU KHANH" userId="4f27fb97d2098028" providerId="LiveId" clId="{F3021566-B4E0-4102-AF67-BA25FB6FBC14}" dt="2021-03-01T23:29:35.658" v="441" actId="478"/>
          <ac:cxnSpMkLst>
            <pc:docMk/>
            <pc:sldMk cId="3396264147" sldId="295"/>
            <ac:cxnSpMk id="72" creationId="{7F2A6207-CB2D-46D9-813F-80384DB379FD}"/>
          </ac:cxnSpMkLst>
        </pc:cxnChg>
        <pc:cxnChg chg="add mod">
          <ac:chgData name="KIEU KHANH" userId="4f27fb97d2098028" providerId="LiveId" clId="{F3021566-B4E0-4102-AF67-BA25FB6FBC14}" dt="2021-03-01T23:38:03.992" v="475" actId="108"/>
          <ac:cxnSpMkLst>
            <pc:docMk/>
            <pc:sldMk cId="3396264147" sldId="295"/>
            <ac:cxnSpMk id="77" creationId="{52288976-9755-482A-8881-C625578253F2}"/>
          </ac:cxnSpMkLst>
        </pc:cxnChg>
        <pc:cxnChg chg="add mod">
          <ac:chgData name="KIEU KHANH" userId="4f27fb97d2098028" providerId="LiveId" clId="{F3021566-B4E0-4102-AF67-BA25FB6FBC14}" dt="2021-03-01T23:37:35.186" v="470" actId="108"/>
          <ac:cxnSpMkLst>
            <pc:docMk/>
            <pc:sldMk cId="3396264147" sldId="295"/>
            <ac:cxnSpMk id="80" creationId="{C710855C-3C8B-4E61-BEEA-D515EDF6BD32}"/>
          </ac:cxnSpMkLst>
        </pc:cxnChg>
        <pc:cxnChg chg="add mod">
          <ac:chgData name="KIEU KHANH" userId="4f27fb97d2098028" providerId="LiveId" clId="{F3021566-B4E0-4102-AF67-BA25FB6FBC14}" dt="2021-03-01T23:37:29.443" v="469" actId="108"/>
          <ac:cxnSpMkLst>
            <pc:docMk/>
            <pc:sldMk cId="3396264147" sldId="295"/>
            <ac:cxnSpMk id="82" creationId="{F640C5F9-D98D-4021-A6F1-8608E07A055A}"/>
          </ac:cxnSpMkLst>
        </pc:cxnChg>
      </pc:sldChg>
      <pc:sldChg chg="addSp delSp modSp add mod modTransition">
        <pc:chgData name="KIEU KHANH" userId="4f27fb97d2098028" providerId="LiveId" clId="{F3021566-B4E0-4102-AF67-BA25FB6FBC14}" dt="2021-03-02T07:18:13.421" v="808"/>
        <pc:sldMkLst>
          <pc:docMk/>
          <pc:sldMk cId="2975657017" sldId="296"/>
        </pc:sldMkLst>
        <pc:spChg chg="mod">
          <ac:chgData name="KIEU KHANH" userId="4f27fb97d2098028" providerId="LiveId" clId="{F3021566-B4E0-4102-AF67-BA25FB6FBC14}" dt="2021-03-01T22:34:17.487" v="266" actId="1076"/>
          <ac:spMkLst>
            <pc:docMk/>
            <pc:sldMk cId="2975657017" sldId="296"/>
            <ac:spMk id="2" creationId="{00000000-0000-0000-0000-000000000000}"/>
          </ac:spMkLst>
        </pc:spChg>
        <pc:spChg chg="add mod">
          <ac:chgData name="KIEU KHANH" userId="4f27fb97d2098028" providerId="LiveId" clId="{F3021566-B4E0-4102-AF67-BA25FB6FBC14}" dt="2021-03-01T22:35:02.311" v="270" actId="207"/>
          <ac:spMkLst>
            <pc:docMk/>
            <pc:sldMk cId="2975657017" sldId="296"/>
            <ac:spMk id="7" creationId="{FD67DAB9-228D-486B-B66D-CC6B6AB7AFFC}"/>
          </ac:spMkLst>
        </pc:spChg>
        <pc:spChg chg="add mod">
          <ac:chgData name="KIEU KHANH" userId="4f27fb97d2098028" providerId="LiveId" clId="{F3021566-B4E0-4102-AF67-BA25FB6FBC14}" dt="2021-03-01T22:35:31.998" v="277" actId="208"/>
          <ac:spMkLst>
            <pc:docMk/>
            <pc:sldMk cId="2975657017" sldId="296"/>
            <ac:spMk id="8" creationId="{5D848844-40C5-4C9B-BE41-821E921EDE84}"/>
          </ac:spMkLst>
        </pc:spChg>
        <pc:picChg chg="del">
          <ac:chgData name="KIEU KHANH" userId="4f27fb97d2098028" providerId="LiveId" clId="{F3021566-B4E0-4102-AF67-BA25FB6FBC14}" dt="2021-03-01T22:33:46.697" v="263" actId="478"/>
          <ac:picMkLst>
            <pc:docMk/>
            <pc:sldMk cId="2975657017" sldId="296"/>
            <ac:picMk id="5" creationId="{096BCF6D-0D0D-4738-9D93-4C0003A78789}"/>
          </ac:picMkLst>
        </pc:picChg>
        <pc:picChg chg="add del mod ord">
          <ac:chgData name="KIEU KHANH" userId="4f27fb97d2098028" providerId="LiveId" clId="{F3021566-B4E0-4102-AF67-BA25FB6FBC14}" dt="2021-03-01T22:36:37.580" v="283" actId="478"/>
          <ac:picMkLst>
            <pc:docMk/>
            <pc:sldMk cId="2975657017" sldId="296"/>
            <ac:picMk id="6" creationId="{0AEBA483-2AD3-4366-A6F0-8EFE06AEAF69}"/>
          </ac:picMkLst>
        </pc:picChg>
        <pc:picChg chg="add mod">
          <ac:chgData name="KIEU KHANH" userId="4f27fb97d2098028" providerId="LiveId" clId="{F3021566-B4E0-4102-AF67-BA25FB6FBC14}" dt="2021-03-02T00:38:27.105" v="511" actId="14100"/>
          <ac:picMkLst>
            <pc:docMk/>
            <pc:sldMk cId="2975657017" sldId="296"/>
            <ac:picMk id="10" creationId="{8689DF50-0B6A-4E70-802A-5EF0D1F8F740}"/>
          </ac:picMkLst>
        </pc:picChg>
      </pc:sldChg>
      <pc:sldChg chg="modSp add mod modTransition setBg">
        <pc:chgData name="KIEU KHANH" userId="4f27fb97d2098028" providerId="LiveId" clId="{F3021566-B4E0-4102-AF67-BA25FB6FBC14}" dt="2021-03-02T07:17:42.521" v="798"/>
        <pc:sldMkLst>
          <pc:docMk/>
          <pc:sldMk cId="2994341031" sldId="297"/>
        </pc:sldMkLst>
        <pc:spChg chg="mod">
          <ac:chgData name="KIEU KHANH" userId="4f27fb97d2098028" providerId="LiveId" clId="{F3021566-B4E0-4102-AF67-BA25FB6FBC14}" dt="2021-03-02T07:13:53.306" v="633" actId="20577"/>
          <ac:spMkLst>
            <pc:docMk/>
            <pc:sldMk cId="2994341031" sldId="297"/>
            <ac:spMk id="2" creationId="{00000000-0000-0000-0000-000000000000}"/>
          </ac:spMkLst>
        </pc:spChg>
        <pc:spChg chg="mod">
          <ac:chgData name="KIEU KHANH" userId="4f27fb97d2098028" providerId="LiveId" clId="{F3021566-B4E0-4102-AF67-BA25FB6FBC14}" dt="2021-03-02T07:15:05.607" v="731" actId="14100"/>
          <ac:spMkLst>
            <pc:docMk/>
            <pc:sldMk cId="2994341031" sldId="297"/>
            <ac:spMk id="103" creationId="{00000000-0000-0000-0000-000000000000}"/>
          </ac:spMkLst>
        </pc:spChg>
        <pc:spChg chg="mod">
          <ac:chgData name="KIEU KHANH" userId="4f27fb97d2098028" providerId="LiveId" clId="{F3021566-B4E0-4102-AF67-BA25FB6FBC14}" dt="2021-03-02T07:16:09.260" v="794" actId="1076"/>
          <ac:spMkLst>
            <pc:docMk/>
            <pc:sldMk cId="2994341031" sldId="297"/>
            <ac:spMk id="105" creationId="{00000000-0000-0000-0000-000000000000}"/>
          </ac:spMkLst>
        </pc:spChg>
        <pc:spChg chg="mod">
          <ac:chgData name="KIEU KHANH" userId="4f27fb97d2098028" providerId="LiveId" clId="{F3021566-B4E0-4102-AF67-BA25FB6FBC14}" dt="2021-03-02T07:14:39.576" v="709" actId="14100"/>
          <ac:spMkLst>
            <pc:docMk/>
            <pc:sldMk cId="2994341031" sldId="297"/>
            <ac:spMk id="110" creationId="{00000000-0000-0000-0000-000000000000}"/>
          </ac:spMkLst>
        </pc:spChg>
        <pc:spChg chg="mod">
          <ac:chgData name="KIEU KHANH" userId="4f27fb97d2098028" providerId="LiveId" clId="{F3021566-B4E0-4102-AF67-BA25FB6FBC14}" dt="2021-03-02T07:15:43.544" v="765" actId="1076"/>
          <ac:spMkLst>
            <pc:docMk/>
            <pc:sldMk cId="2994341031" sldId="297"/>
            <ac:spMk id="1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efficiency in planning, communicating, and dispensing of CSP result in wastage of medication.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Annual waste of 47 thousand doses, and more than half a million dollars not including labor cost, disposal cost.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0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Computerized provider-order entry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>
            <a:off x="11102022" y="0"/>
            <a:ext cx="499643" cy="4622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0" y="6766560"/>
            <a:ext cx="12188825" cy="106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7424" y="22092"/>
            <a:ext cx="586558" cy="365125"/>
          </a:xfrm>
        </p:spPr>
        <p:txBody>
          <a:bodyPr/>
          <a:lstStyle>
            <a:lvl1pPr algn="ctr">
              <a:defRPr sz="15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441" y="1041688"/>
            <a:ext cx="1096994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>
            <a:off x="11102022" y="0"/>
            <a:ext cx="499643" cy="4622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02022" y="22092"/>
            <a:ext cx="477362" cy="365125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7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2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x.doi.org/10.2147%2FOAEM.S64174" TargetMode="External"/><Relationship Id="rId3" Type="http://schemas.openxmlformats.org/officeDocument/2006/relationships/image" Target="../media/image19.jpeg"/><Relationship Id="rId7" Type="http://schemas.openxmlformats.org/officeDocument/2006/relationships/hyperlink" Target="https://www.ncbi.nlm.nih.gov/pmc/articles/PMC4753984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pubmed/?term=Baker%20SN%5BAuthor%5D&amp;cauthor=true&amp;cauthor_uid=27147879" TargetMode="External"/><Relationship Id="rId5" Type="http://schemas.openxmlformats.org/officeDocument/2006/relationships/hyperlink" Target="https://www.ncbi.nlm.nih.gov/pubmed/?term=Bailey%20AM%5BAuthor%5D&amp;cauthor=true&amp;cauthor_uid=27147879" TargetMode="External"/><Relationship Id="rId4" Type="http://schemas.openxmlformats.org/officeDocument/2006/relationships/hyperlink" Target="https://www.ncbi.nlm.nih.gov/pubmed/?term=Weant%20KA%5BAuthor%5D&amp;cauthor=true&amp;cauthor_uid=27147879" TargetMode="External"/><Relationship Id="rId9" Type="http://schemas.openxmlformats.org/officeDocument/2006/relationships/hyperlink" Target="https://www.pharmacytimes.com/publications/issue/2010/January2010/P2PDispensingErrors-011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165014" y="349135"/>
            <a:ext cx="4072746" cy="6159730"/>
            <a:chOff x="8875713" y="-7681913"/>
            <a:chExt cx="14371637" cy="21736051"/>
          </a:xfrm>
          <a:solidFill>
            <a:schemeClr val="accent1">
              <a:lumMod val="75000"/>
            </a:schemeClr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8875713" y="3021012"/>
              <a:ext cx="13077825" cy="9444038"/>
            </a:xfrm>
            <a:custGeom>
              <a:avLst/>
              <a:gdLst>
                <a:gd name="T0" fmla="*/ 811 w 8238"/>
                <a:gd name="T1" fmla="*/ 1727 h 5949"/>
                <a:gd name="T2" fmla="*/ 486 w 8238"/>
                <a:gd name="T3" fmla="*/ 2176 h 5949"/>
                <a:gd name="T4" fmla="*/ 349 w 8238"/>
                <a:gd name="T5" fmla="*/ 2661 h 5949"/>
                <a:gd name="T6" fmla="*/ 395 w 8238"/>
                <a:gd name="T7" fmla="*/ 3151 h 5949"/>
                <a:gd name="T8" fmla="*/ 632 w 8238"/>
                <a:gd name="T9" fmla="*/ 3600 h 5949"/>
                <a:gd name="T10" fmla="*/ 1101 w 8238"/>
                <a:gd name="T11" fmla="*/ 4027 h 5949"/>
                <a:gd name="T12" fmla="*/ 1633 w 8238"/>
                <a:gd name="T13" fmla="*/ 4280 h 5949"/>
                <a:gd name="T14" fmla="*/ 2161 w 8238"/>
                <a:gd name="T15" fmla="*/ 4314 h 5949"/>
                <a:gd name="T16" fmla="*/ 2668 w 8238"/>
                <a:gd name="T17" fmla="*/ 4123 h 5949"/>
                <a:gd name="T18" fmla="*/ 2993 w 8238"/>
                <a:gd name="T19" fmla="*/ 3861 h 5949"/>
                <a:gd name="T20" fmla="*/ 3097 w 8238"/>
                <a:gd name="T21" fmla="*/ 3757 h 5949"/>
                <a:gd name="T22" fmla="*/ 3300 w 8238"/>
                <a:gd name="T23" fmla="*/ 3554 h 5949"/>
                <a:gd name="T24" fmla="*/ 3566 w 8238"/>
                <a:gd name="T25" fmla="*/ 3288 h 5949"/>
                <a:gd name="T26" fmla="*/ 3870 w 8238"/>
                <a:gd name="T27" fmla="*/ 2985 h 5949"/>
                <a:gd name="T28" fmla="*/ 4173 w 8238"/>
                <a:gd name="T29" fmla="*/ 2682 h 5949"/>
                <a:gd name="T30" fmla="*/ 4447 w 8238"/>
                <a:gd name="T31" fmla="*/ 2412 h 5949"/>
                <a:gd name="T32" fmla="*/ 4659 w 8238"/>
                <a:gd name="T33" fmla="*/ 2201 h 5949"/>
                <a:gd name="T34" fmla="*/ 4776 w 8238"/>
                <a:gd name="T35" fmla="*/ 2080 h 5949"/>
                <a:gd name="T36" fmla="*/ 5175 w 8238"/>
                <a:gd name="T37" fmla="*/ 1698 h 5949"/>
                <a:gd name="T38" fmla="*/ 5694 w 8238"/>
                <a:gd name="T39" fmla="*/ 1395 h 5949"/>
                <a:gd name="T40" fmla="*/ 6247 w 8238"/>
                <a:gd name="T41" fmla="*/ 1291 h 5949"/>
                <a:gd name="T42" fmla="*/ 6812 w 8238"/>
                <a:gd name="T43" fmla="*/ 1383 h 5949"/>
                <a:gd name="T44" fmla="*/ 7373 w 8238"/>
                <a:gd name="T45" fmla="*/ 1673 h 5949"/>
                <a:gd name="T46" fmla="*/ 7868 w 8238"/>
                <a:gd name="T47" fmla="*/ 2130 h 5949"/>
                <a:gd name="T48" fmla="*/ 8155 w 8238"/>
                <a:gd name="T49" fmla="*/ 2649 h 5949"/>
                <a:gd name="T50" fmla="*/ 8238 w 8238"/>
                <a:gd name="T51" fmla="*/ 3209 h 5949"/>
                <a:gd name="T52" fmla="*/ 8126 w 8238"/>
                <a:gd name="T53" fmla="*/ 3770 h 5949"/>
                <a:gd name="T54" fmla="*/ 7818 w 8238"/>
                <a:gd name="T55" fmla="*/ 4301 h 5949"/>
                <a:gd name="T56" fmla="*/ 5944 w 8238"/>
                <a:gd name="T57" fmla="*/ 5713 h 5949"/>
                <a:gd name="T58" fmla="*/ 7664 w 8238"/>
                <a:gd name="T59" fmla="*/ 3932 h 5949"/>
                <a:gd name="T60" fmla="*/ 7864 w 8238"/>
                <a:gd name="T61" fmla="*/ 3454 h 5949"/>
                <a:gd name="T62" fmla="*/ 7881 w 8238"/>
                <a:gd name="T63" fmla="*/ 2960 h 5949"/>
                <a:gd name="T64" fmla="*/ 7706 w 8238"/>
                <a:gd name="T65" fmla="*/ 2495 h 5949"/>
                <a:gd name="T66" fmla="*/ 7315 w 8238"/>
                <a:gd name="T67" fmla="*/ 2055 h 5949"/>
                <a:gd name="T68" fmla="*/ 6783 w 8238"/>
                <a:gd name="T69" fmla="*/ 1731 h 5949"/>
                <a:gd name="T70" fmla="*/ 6251 w 8238"/>
                <a:gd name="T71" fmla="*/ 1623 h 5949"/>
                <a:gd name="T72" fmla="*/ 5736 w 8238"/>
                <a:gd name="T73" fmla="*/ 1740 h 5949"/>
                <a:gd name="T74" fmla="*/ 5254 w 8238"/>
                <a:gd name="T75" fmla="*/ 2084 h 5949"/>
                <a:gd name="T76" fmla="*/ 5187 w 8238"/>
                <a:gd name="T77" fmla="*/ 2151 h 5949"/>
                <a:gd name="T78" fmla="*/ 5004 w 8238"/>
                <a:gd name="T79" fmla="*/ 2333 h 5949"/>
                <a:gd name="T80" fmla="*/ 4742 w 8238"/>
                <a:gd name="T81" fmla="*/ 2591 h 5949"/>
                <a:gd name="T82" fmla="*/ 4439 w 8238"/>
                <a:gd name="T83" fmla="*/ 2898 h 5949"/>
                <a:gd name="T84" fmla="*/ 4123 w 8238"/>
                <a:gd name="T85" fmla="*/ 3209 h 5949"/>
                <a:gd name="T86" fmla="*/ 3836 w 8238"/>
                <a:gd name="T87" fmla="*/ 3500 h 5949"/>
                <a:gd name="T88" fmla="*/ 3604 w 8238"/>
                <a:gd name="T89" fmla="*/ 3728 h 5949"/>
                <a:gd name="T90" fmla="*/ 3466 w 8238"/>
                <a:gd name="T91" fmla="*/ 3865 h 5949"/>
                <a:gd name="T92" fmla="*/ 3063 w 8238"/>
                <a:gd name="T93" fmla="*/ 4256 h 5949"/>
                <a:gd name="T94" fmla="*/ 2548 w 8238"/>
                <a:gd name="T95" fmla="*/ 4559 h 5949"/>
                <a:gd name="T96" fmla="*/ 1991 w 8238"/>
                <a:gd name="T97" fmla="*/ 4662 h 5949"/>
                <a:gd name="T98" fmla="*/ 1426 w 8238"/>
                <a:gd name="T99" fmla="*/ 4567 h 5949"/>
                <a:gd name="T100" fmla="*/ 869 w 8238"/>
                <a:gd name="T101" fmla="*/ 4276 h 5949"/>
                <a:gd name="T102" fmla="*/ 374 w 8238"/>
                <a:gd name="T103" fmla="*/ 3820 h 5949"/>
                <a:gd name="T104" fmla="*/ 87 w 8238"/>
                <a:gd name="T105" fmla="*/ 3305 h 5949"/>
                <a:gd name="T106" fmla="*/ 0 w 8238"/>
                <a:gd name="T107" fmla="*/ 2744 h 5949"/>
                <a:gd name="T108" fmla="*/ 112 w 8238"/>
                <a:gd name="T109" fmla="*/ 2180 h 5949"/>
                <a:gd name="T110" fmla="*/ 424 w 8238"/>
                <a:gd name="T111" fmla="*/ 1648 h 5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38" h="5949">
                  <a:moveTo>
                    <a:pt x="2057" y="0"/>
                  </a:moveTo>
                  <a:lnTo>
                    <a:pt x="2299" y="241"/>
                  </a:lnTo>
                  <a:lnTo>
                    <a:pt x="811" y="1727"/>
                  </a:lnTo>
                  <a:lnTo>
                    <a:pt x="682" y="1868"/>
                  </a:lnTo>
                  <a:lnTo>
                    <a:pt x="574" y="2018"/>
                  </a:lnTo>
                  <a:lnTo>
                    <a:pt x="486" y="2176"/>
                  </a:lnTo>
                  <a:lnTo>
                    <a:pt x="420" y="2333"/>
                  </a:lnTo>
                  <a:lnTo>
                    <a:pt x="374" y="2495"/>
                  </a:lnTo>
                  <a:lnTo>
                    <a:pt x="349" y="2661"/>
                  </a:lnTo>
                  <a:lnTo>
                    <a:pt x="345" y="2827"/>
                  </a:lnTo>
                  <a:lnTo>
                    <a:pt x="362" y="2989"/>
                  </a:lnTo>
                  <a:lnTo>
                    <a:pt x="395" y="3151"/>
                  </a:lnTo>
                  <a:lnTo>
                    <a:pt x="453" y="3305"/>
                  </a:lnTo>
                  <a:lnTo>
                    <a:pt x="532" y="3458"/>
                  </a:lnTo>
                  <a:lnTo>
                    <a:pt x="632" y="3600"/>
                  </a:lnTo>
                  <a:lnTo>
                    <a:pt x="752" y="3737"/>
                  </a:lnTo>
                  <a:lnTo>
                    <a:pt x="923" y="3894"/>
                  </a:lnTo>
                  <a:lnTo>
                    <a:pt x="1101" y="4027"/>
                  </a:lnTo>
                  <a:lnTo>
                    <a:pt x="1276" y="4139"/>
                  </a:lnTo>
                  <a:lnTo>
                    <a:pt x="1455" y="4222"/>
                  </a:lnTo>
                  <a:lnTo>
                    <a:pt x="1633" y="4280"/>
                  </a:lnTo>
                  <a:lnTo>
                    <a:pt x="1812" y="4318"/>
                  </a:lnTo>
                  <a:lnTo>
                    <a:pt x="1987" y="4326"/>
                  </a:lnTo>
                  <a:lnTo>
                    <a:pt x="2161" y="4314"/>
                  </a:lnTo>
                  <a:lnTo>
                    <a:pt x="2336" y="4276"/>
                  </a:lnTo>
                  <a:lnTo>
                    <a:pt x="2502" y="4210"/>
                  </a:lnTo>
                  <a:lnTo>
                    <a:pt x="2668" y="4123"/>
                  </a:lnTo>
                  <a:lnTo>
                    <a:pt x="2831" y="4006"/>
                  </a:lnTo>
                  <a:lnTo>
                    <a:pt x="2984" y="3869"/>
                  </a:lnTo>
                  <a:lnTo>
                    <a:pt x="2993" y="3861"/>
                  </a:lnTo>
                  <a:lnTo>
                    <a:pt x="3013" y="3840"/>
                  </a:lnTo>
                  <a:lnTo>
                    <a:pt x="3051" y="3803"/>
                  </a:lnTo>
                  <a:lnTo>
                    <a:pt x="3097" y="3757"/>
                  </a:lnTo>
                  <a:lnTo>
                    <a:pt x="3155" y="3699"/>
                  </a:lnTo>
                  <a:lnTo>
                    <a:pt x="3221" y="3633"/>
                  </a:lnTo>
                  <a:lnTo>
                    <a:pt x="3300" y="3554"/>
                  </a:lnTo>
                  <a:lnTo>
                    <a:pt x="3383" y="3471"/>
                  </a:lnTo>
                  <a:lnTo>
                    <a:pt x="3471" y="3384"/>
                  </a:lnTo>
                  <a:lnTo>
                    <a:pt x="3566" y="3288"/>
                  </a:lnTo>
                  <a:lnTo>
                    <a:pt x="3666" y="3189"/>
                  </a:lnTo>
                  <a:lnTo>
                    <a:pt x="3766" y="3089"/>
                  </a:lnTo>
                  <a:lnTo>
                    <a:pt x="3870" y="2985"/>
                  </a:lnTo>
                  <a:lnTo>
                    <a:pt x="3969" y="2886"/>
                  </a:lnTo>
                  <a:lnTo>
                    <a:pt x="4073" y="2782"/>
                  </a:lnTo>
                  <a:lnTo>
                    <a:pt x="4173" y="2682"/>
                  </a:lnTo>
                  <a:lnTo>
                    <a:pt x="4269" y="2587"/>
                  </a:lnTo>
                  <a:lnTo>
                    <a:pt x="4360" y="2495"/>
                  </a:lnTo>
                  <a:lnTo>
                    <a:pt x="4447" y="2412"/>
                  </a:lnTo>
                  <a:lnTo>
                    <a:pt x="4526" y="2333"/>
                  </a:lnTo>
                  <a:lnTo>
                    <a:pt x="4597" y="2263"/>
                  </a:lnTo>
                  <a:lnTo>
                    <a:pt x="4659" y="2201"/>
                  </a:lnTo>
                  <a:lnTo>
                    <a:pt x="4709" y="2147"/>
                  </a:lnTo>
                  <a:lnTo>
                    <a:pt x="4751" y="2109"/>
                  </a:lnTo>
                  <a:lnTo>
                    <a:pt x="4776" y="2080"/>
                  </a:lnTo>
                  <a:lnTo>
                    <a:pt x="4792" y="2068"/>
                  </a:lnTo>
                  <a:lnTo>
                    <a:pt x="5017" y="1843"/>
                  </a:lnTo>
                  <a:lnTo>
                    <a:pt x="5175" y="1698"/>
                  </a:lnTo>
                  <a:lnTo>
                    <a:pt x="5341" y="1574"/>
                  </a:lnTo>
                  <a:lnTo>
                    <a:pt x="5516" y="1474"/>
                  </a:lnTo>
                  <a:lnTo>
                    <a:pt x="5694" y="1395"/>
                  </a:lnTo>
                  <a:lnTo>
                    <a:pt x="5873" y="1337"/>
                  </a:lnTo>
                  <a:lnTo>
                    <a:pt x="6060" y="1304"/>
                  </a:lnTo>
                  <a:lnTo>
                    <a:pt x="6247" y="1291"/>
                  </a:lnTo>
                  <a:lnTo>
                    <a:pt x="6434" y="1300"/>
                  </a:lnTo>
                  <a:lnTo>
                    <a:pt x="6625" y="1333"/>
                  </a:lnTo>
                  <a:lnTo>
                    <a:pt x="6812" y="1383"/>
                  </a:lnTo>
                  <a:lnTo>
                    <a:pt x="7004" y="1457"/>
                  </a:lnTo>
                  <a:lnTo>
                    <a:pt x="7186" y="1557"/>
                  </a:lnTo>
                  <a:lnTo>
                    <a:pt x="7373" y="1673"/>
                  </a:lnTo>
                  <a:lnTo>
                    <a:pt x="7552" y="1814"/>
                  </a:lnTo>
                  <a:lnTo>
                    <a:pt x="7727" y="1976"/>
                  </a:lnTo>
                  <a:lnTo>
                    <a:pt x="7868" y="2130"/>
                  </a:lnTo>
                  <a:lnTo>
                    <a:pt x="7984" y="2296"/>
                  </a:lnTo>
                  <a:lnTo>
                    <a:pt x="8080" y="2470"/>
                  </a:lnTo>
                  <a:lnTo>
                    <a:pt x="8155" y="2649"/>
                  </a:lnTo>
                  <a:lnTo>
                    <a:pt x="8205" y="2832"/>
                  </a:lnTo>
                  <a:lnTo>
                    <a:pt x="8234" y="3018"/>
                  </a:lnTo>
                  <a:lnTo>
                    <a:pt x="8238" y="3209"/>
                  </a:lnTo>
                  <a:lnTo>
                    <a:pt x="8226" y="3396"/>
                  </a:lnTo>
                  <a:lnTo>
                    <a:pt x="8188" y="3587"/>
                  </a:lnTo>
                  <a:lnTo>
                    <a:pt x="8126" y="3770"/>
                  </a:lnTo>
                  <a:lnTo>
                    <a:pt x="8047" y="3952"/>
                  </a:lnTo>
                  <a:lnTo>
                    <a:pt x="7943" y="4131"/>
                  </a:lnTo>
                  <a:lnTo>
                    <a:pt x="7818" y="4301"/>
                  </a:lnTo>
                  <a:lnTo>
                    <a:pt x="7669" y="4463"/>
                  </a:lnTo>
                  <a:lnTo>
                    <a:pt x="6181" y="5949"/>
                  </a:lnTo>
                  <a:lnTo>
                    <a:pt x="5944" y="5713"/>
                  </a:lnTo>
                  <a:lnTo>
                    <a:pt x="7432" y="4226"/>
                  </a:lnTo>
                  <a:lnTo>
                    <a:pt x="7556" y="4081"/>
                  </a:lnTo>
                  <a:lnTo>
                    <a:pt x="7664" y="3932"/>
                  </a:lnTo>
                  <a:lnTo>
                    <a:pt x="7752" y="3778"/>
                  </a:lnTo>
                  <a:lnTo>
                    <a:pt x="7818" y="3616"/>
                  </a:lnTo>
                  <a:lnTo>
                    <a:pt x="7864" y="3454"/>
                  </a:lnTo>
                  <a:lnTo>
                    <a:pt x="7889" y="3288"/>
                  </a:lnTo>
                  <a:lnTo>
                    <a:pt x="7897" y="3126"/>
                  </a:lnTo>
                  <a:lnTo>
                    <a:pt x="7881" y="2960"/>
                  </a:lnTo>
                  <a:lnTo>
                    <a:pt x="7843" y="2802"/>
                  </a:lnTo>
                  <a:lnTo>
                    <a:pt x="7785" y="2645"/>
                  </a:lnTo>
                  <a:lnTo>
                    <a:pt x="7706" y="2495"/>
                  </a:lnTo>
                  <a:lnTo>
                    <a:pt x="7606" y="2350"/>
                  </a:lnTo>
                  <a:lnTo>
                    <a:pt x="7486" y="2217"/>
                  </a:lnTo>
                  <a:lnTo>
                    <a:pt x="7315" y="2055"/>
                  </a:lnTo>
                  <a:lnTo>
                    <a:pt x="7141" y="1922"/>
                  </a:lnTo>
                  <a:lnTo>
                    <a:pt x="6962" y="1814"/>
                  </a:lnTo>
                  <a:lnTo>
                    <a:pt x="6783" y="1731"/>
                  </a:lnTo>
                  <a:lnTo>
                    <a:pt x="6609" y="1669"/>
                  </a:lnTo>
                  <a:lnTo>
                    <a:pt x="6430" y="1636"/>
                  </a:lnTo>
                  <a:lnTo>
                    <a:pt x="6251" y="1623"/>
                  </a:lnTo>
                  <a:lnTo>
                    <a:pt x="6077" y="1640"/>
                  </a:lnTo>
                  <a:lnTo>
                    <a:pt x="5906" y="1677"/>
                  </a:lnTo>
                  <a:lnTo>
                    <a:pt x="5736" y="1740"/>
                  </a:lnTo>
                  <a:lnTo>
                    <a:pt x="5570" y="1831"/>
                  </a:lnTo>
                  <a:lnTo>
                    <a:pt x="5412" y="1943"/>
                  </a:lnTo>
                  <a:lnTo>
                    <a:pt x="5254" y="2084"/>
                  </a:lnTo>
                  <a:lnTo>
                    <a:pt x="5245" y="2093"/>
                  </a:lnTo>
                  <a:lnTo>
                    <a:pt x="5225" y="2113"/>
                  </a:lnTo>
                  <a:lnTo>
                    <a:pt x="5187" y="2151"/>
                  </a:lnTo>
                  <a:lnTo>
                    <a:pt x="5137" y="2201"/>
                  </a:lnTo>
                  <a:lnTo>
                    <a:pt x="5075" y="2263"/>
                  </a:lnTo>
                  <a:lnTo>
                    <a:pt x="5004" y="2333"/>
                  </a:lnTo>
                  <a:lnTo>
                    <a:pt x="4925" y="2412"/>
                  </a:lnTo>
                  <a:lnTo>
                    <a:pt x="4838" y="2499"/>
                  </a:lnTo>
                  <a:lnTo>
                    <a:pt x="4742" y="2591"/>
                  </a:lnTo>
                  <a:lnTo>
                    <a:pt x="4647" y="2690"/>
                  </a:lnTo>
                  <a:lnTo>
                    <a:pt x="4543" y="2794"/>
                  </a:lnTo>
                  <a:lnTo>
                    <a:pt x="4439" y="2898"/>
                  </a:lnTo>
                  <a:lnTo>
                    <a:pt x="4335" y="3002"/>
                  </a:lnTo>
                  <a:lnTo>
                    <a:pt x="4227" y="3106"/>
                  </a:lnTo>
                  <a:lnTo>
                    <a:pt x="4123" y="3209"/>
                  </a:lnTo>
                  <a:lnTo>
                    <a:pt x="4023" y="3309"/>
                  </a:lnTo>
                  <a:lnTo>
                    <a:pt x="3928" y="3409"/>
                  </a:lnTo>
                  <a:lnTo>
                    <a:pt x="3836" y="3500"/>
                  </a:lnTo>
                  <a:lnTo>
                    <a:pt x="3749" y="3583"/>
                  </a:lnTo>
                  <a:lnTo>
                    <a:pt x="3670" y="3662"/>
                  </a:lnTo>
                  <a:lnTo>
                    <a:pt x="3604" y="3728"/>
                  </a:lnTo>
                  <a:lnTo>
                    <a:pt x="3545" y="3786"/>
                  </a:lnTo>
                  <a:lnTo>
                    <a:pt x="3500" y="3832"/>
                  </a:lnTo>
                  <a:lnTo>
                    <a:pt x="3466" y="3865"/>
                  </a:lnTo>
                  <a:lnTo>
                    <a:pt x="3450" y="3882"/>
                  </a:lnTo>
                  <a:lnTo>
                    <a:pt x="3225" y="4110"/>
                  </a:lnTo>
                  <a:lnTo>
                    <a:pt x="3063" y="4256"/>
                  </a:lnTo>
                  <a:lnTo>
                    <a:pt x="2897" y="4376"/>
                  </a:lnTo>
                  <a:lnTo>
                    <a:pt x="2722" y="4480"/>
                  </a:lnTo>
                  <a:lnTo>
                    <a:pt x="2548" y="4559"/>
                  </a:lnTo>
                  <a:lnTo>
                    <a:pt x="2365" y="4613"/>
                  </a:lnTo>
                  <a:lnTo>
                    <a:pt x="2178" y="4650"/>
                  </a:lnTo>
                  <a:lnTo>
                    <a:pt x="1991" y="4662"/>
                  </a:lnTo>
                  <a:lnTo>
                    <a:pt x="1804" y="4650"/>
                  </a:lnTo>
                  <a:lnTo>
                    <a:pt x="1613" y="4621"/>
                  </a:lnTo>
                  <a:lnTo>
                    <a:pt x="1426" y="4567"/>
                  </a:lnTo>
                  <a:lnTo>
                    <a:pt x="1239" y="4492"/>
                  </a:lnTo>
                  <a:lnTo>
                    <a:pt x="1052" y="4397"/>
                  </a:lnTo>
                  <a:lnTo>
                    <a:pt x="869" y="4276"/>
                  </a:lnTo>
                  <a:lnTo>
                    <a:pt x="686" y="4139"/>
                  </a:lnTo>
                  <a:lnTo>
                    <a:pt x="511" y="3977"/>
                  </a:lnTo>
                  <a:lnTo>
                    <a:pt x="374" y="3820"/>
                  </a:lnTo>
                  <a:lnTo>
                    <a:pt x="254" y="3654"/>
                  </a:lnTo>
                  <a:lnTo>
                    <a:pt x="158" y="3483"/>
                  </a:lnTo>
                  <a:lnTo>
                    <a:pt x="87" y="3305"/>
                  </a:lnTo>
                  <a:lnTo>
                    <a:pt x="33" y="3118"/>
                  </a:lnTo>
                  <a:lnTo>
                    <a:pt x="8" y="2931"/>
                  </a:lnTo>
                  <a:lnTo>
                    <a:pt x="0" y="2744"/>
                  </a:lnTo>
                  <a:lnTo>
                    <a:pt x="17" y="2553"/>
                  </a:lnTo>
                  <a:lnTo>
                    <a:pt x="54" y="2367"/>
                  </a:lnTo>
                  <a:lnTo>
                    <a:pt x="112" y="2180"/>
                  </a:lnTo>
                  <a:lnTo>
                    <a:pt x="195" y="1997"/>
                  </a:lnTo>
                  <a:lnTo>
                    <a:pt x="295" y="1819"/>
                  </a:lnTo>
                  <a:lnTo>
                    <a:pt x="424" y="1648"/>
                  </a:lnTo>
                  <a:lnTo>
                    <a:pt x="569" y="1486"/>
                  </a:lnTo>
                  <a:lnTo>
                    <a:pt x="20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6714788" y="11088688"/>
              <a:ext cx="2968625" cy="2965450"/>
            </a:xfrm>
            <a:custGeom>
              <a:avLst/>
              <a:gdLst>
                <a:gd name="T0" fmla="*/ 1002 w 1870"/>
                <a:gd name="T1" fmla="*/ 0 h 1868"/>
                <a:gd name="T2" fmla="*/ 1130 w 1870"/>
                <a:gd name="T3" fmla="*/ 20 h 1868"/>
                <a:gd name="T4" fmla="*/ 1259 w 1870"/>
                <a:gd name="T5" fmla="*/ 54 h 1868"/>
                <a:gd name="T6" fmla="*/ 1380 w 1870"/>
                <a:gd name="T7" fmla="*/ 108 h 1868"/>
                <a:gd name="T8" fmla="*/ 1496 w 1870"/>
                <a:gd name="T9" fmla="*/ 182 h 1868"/>
                <a:gd name="T10" fmla="*/ 1600 w 1870"/>
                <a:gd name="T11" fmla="*/ 274 h 1868"/>
                <a:gd name="T12" fmla="*/ 1691 w 1870"/>
                <a:gd name="T13" fmla="*/ 377 h 1868"/>
                <a:gd name="T14" fmla="*/ 1762 w 1870"/>
                <a:gd name="T15" fmla="*/ 494 h 1868"/>
                <a:gd name="T16" fmla="*/ 1816 w 1870"/>
                <a:gd name="T17" fmla="*/ 614 h 1868"/>
                <a:gd name="T18" fmla="*/ 1854 w 1870"/>
                <a:gd name="T19" fmla="*/ 739 h 1868"/>
                <a:gd name="T20" fmla="*/ 1870 w 1870"/>
                <a:gd name="T21" fmla="*/ 871 h 1868"/>
                <a:gd name="T22" fmla="*/ 1870 w 1870"/>
                <a:gd name="T23" fmla="*/ 1000 h 1868"/>
                <a:gd name="T24" fmla="*/ 1854 w 1870"/>
                <a:gd name="T25" fmla="*/ 1129 h 1868"/>
                <a:gd name="T26" fmla="*/ 1816 w 1870"/>
                <a:gd name="T27" fmla="*/ 1258 h 1868"/>
                <a:gd name="T28" fmla="*/ 1762 w 1870"/>
                <a:gd name="T29" fmla="*/ 1378 h 1868"/>
                <a:gd name="T30" fmla="*/ 1691 w 1870"/>
                <a:gd name="T31" fmla="*/ 1494 h 1868"/>
                <a:gd name="T32" fmla="*/ 1600 w 1870"/>
                <a:gd name="T33" fmla="*/ 1598 h 1868"/>
                <a:gd name="T34" fmla="*/ 1496 w 1870"/>
                <a:gd name="T35" fmla="*/ 1689 h 1868"/>
                <a:gd name="T36" fmla="*/ 1380 w 1870"/>
                <a:gd name="T37" fmla="*/ 1760 h 1868"/>
                <a:gd name="T38" fmla="*/ 1259 w 1870"/>
                <a:gd name="T39" fmla="*/ 1814 h 1868"/>
                <a:gd name="T40" fmla="*/ 1130 w 1870"/>
                <a:gd name="T41" fmla="*/ 1851 h 1868"/>
                <a:gd name="T42" fmla="*/ 1002 w 1870"/>
                <a:gd name="T43" fmla="*/ 1868 h 1868"/>
                <a:gd name="T44" fmla="*/ 869 w 1870"/>
                <a:gd name="T45" fmla="*/ 1868 h 1868"/>
                <a:gd name="T46" fmla="*/ 740 w 1870"/>
                <a:gd name="T47" fmla="*/ 1851 h 1868"/>
                <a:gd name="T48" fmla="*/ 615 w 1870"/>
                <a:gd name="T49" fmla="*/ 1814 h 1868"/>
                <a:gd name="T50" fmla="*/ 490 w 1870"/>
                <a:gd name="T51" fmla="*/ 1760 h 1868"/>
                <a:gd name="T52" fmla="*/ 378 w 1870"/>
                <a:gd name="T53" fmla="*/ 1689 h 1868"/>
                <a:gd name="T54" fmla="*/ 274 w 1870"/>
                <a:gd name="T55" fmla="*/ 1598 h 1868"/>
                <a:gd name="T56" fmla="*/ 183 w 1870"/>
                <a:gd name="T57" fmla="*/ 1494 h 1868"/>
                <a:gd name="T58" fmla="*/ 108 w 1870"/>
                <a:gd name="T59" fmla="*/ 1378 h 1868"/>
                <a:gd name="T60" fmla="*/ 54 w 1870"/>
                <a:gd name="T61" fmla="*/ 1258 h 1868"/>
                <a:gd name="T62" fmla="*/ 16 w 1870"/>
                <a:gd name="T63" fmla="*/ 1129 h 1868"/>
                <a:gd name="T64" fmla="*/ 0 w 1870"/>
                <a:gd name="T65" fmla="*/ 1000 h 1868"/>
                <a:gd name="T66" fmla="*/ 0 w 1870"/>
                <a:gd name="T67" fmla="*/ 871 h 1868"/>
                <a:gd name="T68" fmla="*/ 16 w 1870"/>
                <a:gd name="T69" fmla="*/ 739 h 1868"/>
                <a:gd name="T70" fmla="*/ 54 w 1870"/>
                <a:gd name="T71" fmla="*/ 614 h 1868"/>
                <a:gd name="T72" fmla="*/ 108 w 1870"/>
                <a:gd name="T73" fmla="*/ 494 h 1868"/>
                <a:gd name="T74" fmla="*/ 183 w 1870"/>
                <a:gd name="T75" fmla="*/ 377 h 1868"/>
                <a:gd name="T76" fmla="*/ 274 w 1870"/>
                <a:gd name="T77" fmla="*/ 274 h 1868"/>
                <a:gd name="T78" fmla="*/ 378 w 1870"/>
                <a:gd name="T79" fmla="*/ 182 h 1868"/>
                <a:gd name="T80" fmla="*/ 490 w 1870"/>
                <a:gd name="T81" fmla="*/ 108 h 1868"/>
                <a:gd name="T82" fmla="*/ 615 w 1870"/>
                <a:gd name="T83" fmla="*/ 54 h 1868"/>
                <a:gd name="T84" fmla="*/ 740 w 1870"/>
                <a:gd name="T85" fmla="*/ 20 h 1868"/>
                <a:gd name="T86" fmla="*/ 869 w 1870"/>
                <a:gd name="T87" fmla="*/ 0 h 1868"/>
                <a:gd name="T88" fmla="*/ 1002 w 1870"/>
                <a:gd name="T89" fmla="*/ 0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70" h="1868">
                  <a:moveTo>
                    <a:pt x="1002" y="0"/>
                  </a:moveTo>
                  <a:lnTo>
                    <a:pt x="1130" y="20"/>
                  </a:lnTo>
                  <a:lnTo>
                    <a:pt x="1259" y="54"/>
                  </a:lnTo>
                  <a:lnTo>
                    <a:pt x="1380" y="108"/>
                  </a:lnTo>
                  <a:lnTo>
                    <a:pt x="1496" y="182"/>
                  </a:lnTo>
                  <a:lnTo>
                    <a:pt x="1600" y="274"/>
                  </a:lnTo>
                  <a:lnTo>
                    <a:pt x="1691" y="377"/>
                  </a:lnTo>
                  <a:lnTo>
                    <a:pt x="1762" y="494"/>
                  </a:lnTo>
                  <a:lnTo>
                    <a:pt x="1816" y="614"/>
                  </a:lnTo>
                  <a:lnTo>
                    <a:pt x="1854" y="739"/>
                  </a:lnTo>
                  <a:lnTo>
                    <a:pt x="1870" y="871"/>
                  </a:lnTo>
                  <a:lnTo>
                    <a:pt x="1870" y="1000"/>
                  </a:lnTo>
                  <a:lnTo>
                    <a:pt x="1854" y="1129"/>
                  </a:lnTo>
                  <a:lnTo>
                    <a:pt x="1816" y="1258"/>
                  </a:lnTo>
                  <a:lnTo>
                    <a:pt x="1762" y="1378"/>
                  </a:lnTo>
                  <a:lnTo>
                    <a:pt x="1691" y="1494"/>
                  </a:lnTo>
                  <a:lnTo>
                    <a:pt x="1600" y="1598"/>
                  </a:lnTo>
                  <a:lnTo>
                    <a:pt x="1496" y="1689"/>
                  </a:lnTo>
                  <a:lnTo>
                    <a:pt x="1380" y="1760"/>
                  </a:lnTo>
                  <a:lnTo>
                    <a:pt x="1259" y="1814"/>
                  </a:lnTo>
                  <a:lnTo>
                    <a:pt x="1130" y="1851"/>
                  </a:lnTo>
                  <a:lnTo>
                    <a:pt x="1002" y="1868"/>
                  </a:lnTo>
                  <a:lnTo>
                    <a:pt x="869" y="1868"/>
                  </a:lnTo>
                  <a:lnTo>
                    <a:pt x="740" y="1851"/>
                  </a:lnTo>
                  <a:lnTo>
                    <a:pt x="615" y="1814"/>
                  </a:lnTo>
                  <a:lnTo>
                    <a:pt x="490" y="1760"/>
                  </a:lnTo>
                  <a:lnTo>
                    <a:pt x="378" y="1689"/>
                  </a:lnTo>
                  <a:lnTo>
                    <a:pt x="274" y="1598"/>
                  </a:lnTo>
                  <a:lnTo>
                    <a:pt x="183" y="1494"/>
                  </a:lnTo>
                  <a:lnTo>
                    <a:pt x="108" y="1378"/>
                  </a:lnTo>
                  <a:lnTo>
                    <a:pt x="54" y="1258"/>
                  </a:lnTo>
                  <a:lnTo>
                    <a:pt x="16" y="1129"/>
                  </a:lnTo>
                  <a:lnTo>
                    <a:pt x="0" y="1000"/>
                  </a:lnTo>
                  <a:lnTo>
                    <a:pt x="0" y="871"/>
                  </a:lnTo>
                  <a:lnTo>
                    <a:pt x="16" y="739"/>
                  </a:lnTo>
                  <a:lnTo>
                    <a:pt x="54" y="614"/>
                  </a:lnTo>
                  <a:lnTo>
                    <a:pt x="108" y="494"/>
                  </a:lnTo>
                  <a:lnTo>
                    <a:pt x="183" y="377"/>
                  </a:lnTo>
                  <a:lnTo>
                    <a:pt x="274" y="274"/>
                  </a:lnTo>
                  <a:lnTo>
                    <a:pt x="378" y="182"/>
                  </a:lnTo>
                  <a:lnTo>
                    <a:pt x="490" y="108"/>
                  </a:lnTo>
                  <a:lnTo>
                    <a:pt x="615" y="54"/>
                  </a:lnTo>
                  <a:lnTo>
                    <a:pt x="740" y="20"/>
                  </a:lnTo>
                  <a:lnTo>
                    <a:pt x="869" y="0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3673138" y="-7681913"/>
              <a:ext cx="5357812" cy="3736975"/>
            </a:xfrm>
            <a:custGeom>
              <a:avLst/>
              <a:gdLst>
                <a:gd name="T0" fmla="*/ 2506 w 3375"/>
                <a:gd name="T1" fmla="*/ 0 h 2354"/>
                <a:gd name="T2" fmla="*/ 2610 w 3375"/>
                <a:gd name="T3" fmla="*/ 4 h 2354"/>
                <a:gd name="T4" fmla="*/ 2722 w 3375"/>
                <a:gd name="T5" fmla="*/ 25 h 2354"/>
                <a:gd name="T6" fmla="*/ 2834 w 3375"/>
                <a:gd name="T7" fmla="*/ 58 h 2354"/>
                <a:gd name="T8" fmla="*/ 2959 w 3375"/>
                <a:gd name="T9" fmla="*/ 108 h 2354"/>
                <a:gd name="T10" fmla="*/ 3088 w 3375"/>
                <a:gd name="T11" fmla="*/ 175 h 2354"/>
                <a:gd name="T12" fmla="*/ 3225 w 3375"/>
                <a:gd name="T13" fmla="*/ 262 h 2354"/>
                <a:gd name="T14" fmla="*/ 3375 w 3375"/>
                <a:gd name="T15" fmla="*/ 365 h 2354"/>
                <a:gd name="T16" fmla="*/ 3217 w 3375"/>
                <a:gd name="T17" fmla="*/ 581 h 2354"/>
                <a:gd name="T18" fmla="*/ 3084 w 3375"/>
                <a:gd name="T19" fmla="*/ 486 h 2354"/>
                <a:gd name="T20" fmla="*/ 2963 w 3375"/>
                <a:gd name="T21" fmla="*/ 411 h 2354"/>
                <a:gd name="T22" fmla="*/ 2851 w 3375"/>
                <a:gd name="T23" fmla="*/ 353 h 2354"/>
                <a:gd name="T24" fmla="*/ 2747 w 3375"/>
                <a:gd name="T25" fmla="*/ 312 h 2354"/>
                <a:gd name="T26" fmla="*/ 2652 w 3375"/>
                <a:gd name="T27" fmla="*/ 282 h 2354"/>
                <a:gd name="T28" fmla="*/ 2560 w 3375"/>
                <a:gd name="T29" fmla="*/ 270 h 2354"/>
                <a:gd name="T30" fmla="*/ 2477 w 3375"/>
                <a:gd name="T31" fmla="*/ 274 h 2354"/>
                <a:gd name="T32" fmla="*/ 2394 w 3375"/>
                <a:gd name="T33" fmla="*/ 291 h 2354"/>
                <a:gd name="T34" fmla="*/ 2311 w 3375"/>
                <a:gd name="T35" fmla="*/ 320 h 2354"/>
                <a:gd name="T36" fmla="*/ 2228 w 3375"/>
                <a:gd name="T37" fmla="*/ 365 h 2354"/>
                <a:gd name="T38" fmla="*/ 2149 w 3375"/>
                <a:gd name="T39" fmla="*/ 419 h 2354"/>
                <a:gd name="T40" fmla="*/ 2061 w 3375"/>
                <a:gd name="T41" fmla="*/ 486 h 2354"/>
                <a:gd name="T42" fmla="*/ 1974 w 3375"/>
                <a:gd name="T43" fmla="*/ 565 h 2354"/>
                <a:gd name="T44" fmla="*/ 1883 w 3375"/>
                <a:gd name="T45" fmla="*/ 656 h 2354"/>
                <a:gd name="T46" fmla="*/ 1783 w 3375"/>
                <a:gd name="T47" fmla="*/ 752 h 2354"/>
                <a:gd name="T48" fmla="*/ 1679 w 3375"/>
                <a:gd name="T49" fmla="*/ 860 h 2354"/>
                <a:gd name="T50" fmla="*/ 1575 w 3375"/>
                <a:gd name="T51" fmla="*/ 967 h 2354"/>
                <a:gd name="T52" fmla="*/ 1467 w 3375"/>
                <a:gd name="T53" fmla="*/ 1075 h 2354"/>
                <a:gd name="T54" fmla="*/ 187 w 3375"/>
                <a:gd name="T55" fmla="*/ 2354 h 2354"/>
                <a:gd name="T56" fmla="*/ 0 w 3375"/>
                <a:gd name="T57" fmla="*/ 2167 h 2354"/>
                <a:gd name="T58" fmla="*/ 1280 w 3375"/>
                <a:gd name="T59" fmla="*/ 889 h 2354"/>
                <a:gd name="T60" fmla="*/ 1388 w 3375"/>
                <a:gd name="T61" fmla="*/ 781 h 2354"/>
                <a:gd name="T62" fmla="*/ 1488 w 3375"/>
                <a:gd name="T63" fmla="*/ 677 h 2354"/>
                <a:gd name="T64" fmla="*/ 1587 w 3375"/>
                <a:gd name="T65" fmla="*/ 573 h 2354"/>
                <a:gd name="T66" fmla="*/ 1679 w 3375"/>
                <a:gd name="T67" fmla="*/ 478 h 2354"/>
                <a:gd name="T68" fmla="*/ 1775 w 3375"/>
                <a:gd name="T69" fmla="*/ 390 h 2354"/>
                <a:gd name="T70" fmla="*/ 1862 w 3375"/>
                <a:gd name="T71" fmla="*/ 307 h 2354"/>
                <a:gd name="T72" fmla="*/ 1953 w 3375"/>
                <a:gd name="T73" fmla="*/ 233 h 2354"/>
                <a:gd name="T74" fmla="*/ 2041 w 3375"/>
                <a:gd name="T75" fmla="*/ 170 h 2354"/>
                <a:gd name="T76" fmla="*/ 2128 w 3375"/>
                <a:gd name="T77" fmla="*/ 112 h 2354"/>
                <a:gd name="T78" fmla="*/ 2219 w 3375"/>
                <a:gd name="T79" fmla="*/ 67 h 2354"/>
                <a:gd name="T80" fmla="*/ 2311 w 3375"/>
                <a:gd name="T81" fmla="*/ 33 h 2354"/>
                <a:gd name="T82" fmla="*/ 2406 w 3375"/>
                <a:gd name="T83" fmla="*/ 8 h 2354"/>
                <a:gd name="T84" fmla="*/ 2506 w 3375"/>
                <a:gd name="T85" fmla="*/ 0 h 2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75" h="2354">
                  <a:moveTo>
                    <a:pt x="2506" y="0"/>
                  </a:moveTo>
                  <a:lnTo>
                    <a:pt x="2610" y="4"/>
                  </a:lnTo>
                  <a:lnTo>
                    <a:pt x="2722" y="25"/>
                  </a:lnTo>
                  <a:lnTo>
                    <a:pt x="2834" y="58"/>
                  </a:lnTo>
                  <a:lnTo>
                    <a:pt x="2959" y="108"/>
                  </a:lnTo>
                  <a:lnTo>
                    <a:pt x="3088" y="175"/>
                  </a:lnTo>
                  <a:lnTo>
                    <a:pt x="3225" y="262"/>
                  </a:lnTo>
                  <a:lnTo>
                    <a:pt x="3375" y="365"/>
                  </a:lnTo>
                  <a:lnTo>
                    <a:pt x="3217" y="581"/>
                  </a:lnTo>
                  <a:lnTo>
                    <a:pt x="3084" y="486"/>
                  </a:lnTo>
                  <a:lnTo>
                    <a:pt x="2963" y="411"/>
                  </a:lnTo>
                  <a:lnTo>
                    <a:pt x="2851" y="353"/>
                  </a:lnTo>
                  <a:lnTo>
                    <a:pt x="2747" y="312"/>
                  </a:lnTo>
                  <a:lnTo>
                    <a:pt x="2652" y="282"/>
                  </a:lnTo>
                  <a:lnTo>
                    <a:pt x="2560" y="270"/>
                  </a:lnTo>
                  <a:lnTo>
                    <a:pt x="2477" y="274"/>
                  </a:lnTo>
                  <a:lnTo>
                    <a:pt x="2394" y="291"/>
                  </a:lnTo>
                  <a:lnTo>
                    <a:pt x="2311" y="320"/>
                  </a:lnTo>
                  <a:lnTo>
                    <a:pt x="2228" y="365"/>
                  </a:lnTo>
                  <a:lnTo>
                    <a:pt x="2149" y="419"/>
                  </a:lnTo>
                  <a:lnTo>
                    <a:pt x="2061" y="486"/>
                  </a:lnTo>
                  <a:lnTo>
                    <a:pt x="1974" y="565"/>
                  </a:lnTo>
                  <a:lnTo>
                    <a:pt x="1883" y="656"/>
                  </a:lnTo>
                  <a:lnTo>
                    <a:pt x="1783" y="752"/>
                  </a:lnTo>
                  <a:lnTo>
                    <a:pt x="1679" y="860"/>
                  </a:lnTo>
                  <a:lnTo>
                    <a:pt x="1575" y="967"/>
                  </a:lnTo>
                  <a:lnTo>
                    <a:pt x="1467" y="1075"/>
                  </a:lnTo>
                  <a:lnTo>
                    <a:pt x="187" y="2354"/>
                  </a:lnTo>
                  <a:lnTo>
                    <a:pt x="0" y="2167"/>
                  </a:lnTo>
                  <a:lnTo>
                    <a:pt x="1280" y="889"/>
                  </a:lnTo>
                  <a:lnTo>
                    <a:pt x="1388" y="781"/>
                  </a:lnTo>
                  <a:lnTo>
                    <a:pt x="1488" y="677"/>
                  </a:lnTo>
                  <a:lnTo>
                    <a:pt x="1587" y="573"/>
                  </a:lnTo>
                  <a:lnTo>
                    <a:pt x="1679" y="478"/>
                  </a:lnTo>
                  <a:lnTo>
                    <a:pt x="1775" y="390"/>
                  </a:lnTo>
                  <a:lnTo>
                    <a:pt x="1862" y="307"/>
                  </a:lnTo>
                  <a:lnTo>
                    <a:pt x="1953" y="233"/>
                  </a:lnTo>
                  <a:lnTo>
                    <a:pt x="2041" y="170"/>
                  </a:lnTo>
                  <a:lnTo>
                    <a:pt x="2128" y="112"/>
                  </a:lnTo>
                  <a:lnTo>
                    <a:pt x="2219" y="67"/>
                  </a:lnTo>
                  <a:lnTo>
                    <a:pt x="2311" y="33"/>
                  </a:lnTo>
                  <a:lnTo>
                    <a:pt x="2406" y="8"/>
                  </a:lnTo>
                  <a:lnTo>
                    <a:pt x="25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8495963" y="-7339013"/>
              <a:ext cx="1358900" cy="1357313"/>
            </a:xfrm>
            <a:custGeom>
              <a:avLst/>
              <a:gdLst>
                <a:gd name="T0" fmla="*/ 303 w 856"/>
                <a:gd name="T1" fmla="*/ 0 h 855"/>
                <a:gd name="T2" fmla="*/ 794 w 856"/>
                <a:gd name="T3" fmla="*/ 490 h 855"/>
                <a:gd name="T4" fmla="*/ 836 w 856"/>
                <a:gd name="T5" fmla="*/ 544 h 855"/>
                <a:gd name="T6" fmla="*/ 856 w 856"/>
                <a:gd name="T7" fmla="*/ 610 h 855"/>
                <a:gd name="T8" fmla="*/ 856 w 856"/>
                <a:gd name="T9" fmla="*/ 673 h 855"/>
                <a:gd name="T10" fmla="*/ 836 w 856"/>
                <a:gd name="T11" fmla="*/ 739 h 855"/>
                <a:gd name="T12" fmla="*/ 794 w 856"/>
                <a:gd name="T13" fmla="*/ 793 h 855"/>
                <a:gd name="T14" fmla="*/ 740 w 856"/>
                <a:gd name="T15" fmla="*/ 834 h 855"/>
                <a:gd name="T16" fmla="*/ 678 w 856"/>
                <a:gd name="T17" fmla="*/ 855 h 855"/>
                <a:gd name="T18" fmla="*/ 611 w 856"/>
                <a:gd name="T19" fmla="*/ 855 h 855"/>
                <a:gd name="T20" fmla="*/ 545 w 856"/>
                <a:gd name="T21" fmla="*/ 834 h 855"/>
                <a:gd name="T22" fmla="*/ 491 w 856"/>
                <a:gd name="T23" fmla="*/ 793 h 855"/>
                <a:gd name="T24" fmla="*/ 0 w 856"/>
                <a:gd name="T25" fmla="*/ 303 h 855"/>
                <a:gd name="T26" fmla="*/ 303 w 856"/>
                <a:gd name="T27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6" h="855">
                  <a:moveTo>
                    <a:pt x="303" y="0"/>
                  </a:moveTo>
                  <a:lnTo>
                    <a:pt x="794" y="490"/>
                  </a:lnTo>
                  <a:lnTo>
                    <a:pt x="836" y="544"/>
                  </a:lnTo>
                  <a:lnTo>
                    <a:pt x="856" y="610"/>
                  </a:lnTo>
                  <a:lnTo>
                    <a:pt x="856" y="673"/>
                  </a:lnTo>
                  <a:lnTo>
                    <a:pt x="836" y="739"/>
                  </a:lnTo>
                  <a:lnTo>
                    <a:pt x="794" y="793"/>
                  </a:lnTo>
                  <a:lnTo>
                    <a:pt x="740" y="834"/>
                  </a:lnTo>
                  <a:lnTo>
                    <a:pt x="678" y="855"/>
                  </a:lnTo>
                  <a:lnTo>
                    <a:pt x="611" y="855"/>
                  </a:lnTo>
                  <a:lnTo>
                    <a:pt x="545" y="834"/>
                  </a:lnTo>
                  <a:lnTo>
                    <a:pt x="491" y="793"/>
                  </a:lnTo>
                  <a:lnTo>
                    <a:pt x="0" y="303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9505613" y="-3470275"/>
              <a:ext cx="3741737" cy="5351463"/>
            </a:xfrm>
            <a:custGeom>
              <a:avLst/>
              <a:gdLst>
                <a:gd name="T0" fmla="*/ 1991 w 2357"/>
                <a:gd name="T1" fmla="*/ 0 h 3371"/>
                <a:gd name="T2" fmla="*/ 2095 w 2357"/>
                <a:gd name="T3" fmla="*/ 149 h 3371"/>
                <a:gd name="T4" fmla="*/ 2178 w 2357"/>
                <a:gd name="T5" fmla="*/ 286 h 3371"/>
                <a:gd name="T6" fmla="*/ 2249 w 2357"/>
                <a:gd name="T7" fmla="*/ 415 h 3371"/>
                <a:gd name="T8" fmla="*/ 2298 w 2357"/>
                <a:gd name="T9" fmla="*/ 540 h 3371"/>
                <a:gd name="T10" fmla="*/ 2332 w 2357"/>
                <a:gd name="T11" fmla="*/ 652 h 3371"/>
                <a:gd name="T12" fmla="*/ 2353 w 2357"/>
                <a:gd name="T13" fmla="*/ 764 h 3371"/>
                <a:gd name="T14" fmla="*/ 2357 w 2357"/>
                <a:gd name="T15" fmla="*/ 868 h 3371"/>
                <a:gd name="T16" fmla="*/ 2344 w 2357"/>
                <a:gd name="T17" fmla="*/ 967 h 3371"/>
                <a:gd name="T18" fmla="*/ 2323 w 2357"/>
                <a:gd name="T19" fmla="*/ 1059 h 3371"/>
                <a:gd name="T20" fmla="*/ 2290 w 2357"/>
                <a:gd name="T21" fmla="*/ 1154 h 3371"/>
                <a:gd name="T22" fmla="*/ 2244 w 2357"/>
                <a:gd name="T23" fmla="*/ 1241 h 3371"/>
                <a:gd name="T24" fmla="*/ 2186 w 2357"/>
                <a:gd name="T25" fmla="*/ 1333 h 3371"/>
                <a:gd name="T26" fmla="*/ 2124 w 2357"/>
                <a:gd name="T27" fmla="*/ 1420 h 3371"/>
                <a:gd name="T28" fmla="*/ 2049 w 2357"/>
                <a:gd name="T29" fmla="*/ 1511 h 3371"/>
                <a:gd name="T30" fmla="*/ 1966 w 2357"/>
                <a:gd name="T31" fmla="*/ 1598 h 3371"/>
                <a:gd name="T32" fmla="*/ 1875 w 2357"/>
                <a:gd name="T33" fmla="*/ 1690 h 3371"/>
                <a:gd name="T34" fmla="*/ 1783 w 2357"/>
                <a:gd name="T35" fmla="*/ 1785 h 3371"/>
                <a:gd name="T36" fmla="*/ 1679 w 2357"/>
                <a:gd name="T37" fmla="*/ 1885 h 3371"/>
                <a:gd name="T38" fmla="*/ 1575 w 2357"/>
                <a:gd name="T39" fmla="*/ 1984 h 3371"/>
                <a:gd name="T40" fmla="*/ 1467 w 2357"/>
                <a:gd name="T41" fmla="*/ 2092 h 3371"/>
                <a:gd name="T42" fmla="*/ 187 w 2357"/>
                <a:gd name="T43" fmla="*/ 3371 h 3371"/>
                <a:gd name="T44" fmla="*/ 0 w 2357"/>
                <a:gd name="T45" fmla="*/ 3184 h 3371"/>
                <a:gd name="T46" fmla="*/ 1280 w 2357"/>
                <a:gd name="T47" fmla="*/ 1906 h 3371"/>
                <a:gd name="T48" fmla="*/ 1388 w 2357"/>
                <a:gd name="T49" fmla="*/ 1798 h 3371"/>
                <a:gd name="T50" fmla="*/ 1496 w 2357"/>
                <a:gd name="T51" fmla="*/ 1694 h 3371"/>
                <a:gd name="T52" fmla="*/ 1604 w 2357"/>
                <a:gd name="T53" fmla="*/ 1590 h 3371"/>
                <a:gd name="T54" fmla="*/ 1700 w 2357"/>
                <a:gd name="T55" fmla="*/ 1490 h 3371"/>
                <a:gd name="T56" fmla="*/ 1791 w 2357"/>
                <a:gd name="T57" fmla="*/ 1399 h 3371"/>
                <a:gd name="T58" fmla="*/ 1870 w 2357"/>
                <a:gd name="T59" fmla="*/ 1312 h 3371"/>
                <a:gd name="T60" fmla="*/ 1937 w 2357"/>
                <a:gd name="T61" fmla="*/ 1225 h 3371"/>
                <a:gd name="T62" fmla="*/ 1991 w 2357"/>
                <a:gd name="T63" fmla="*/ 1146 h 3371"/>
                <a:gd name="T64" fmla="*/ 2037 w 2357"/>
                <a:gd name="T65" fmla="*/ 1063 h 3371"/>
                <a:gd name="T66" fmla="*/ 2066 w 2357"/>
                <a:gd name="T67" fmla="*/ 980 h 3371"/>
                <a:gd name="T68" fmla="*/ 2082 w 2357"/>
                <a:gd name="T69" fmla="*/ 897 h 3371"/>
                <a:gd name="T70" fmla="*/ 2087 w 2357"/>
                <a:gd name="T71" fmla="*/ 810 h 3371"/>
                <a:gd name="T72" fmla="*/ 2074 w 2357"/>
                <a:gd name="T73" fmla="*/ 722 h 3371"/>
                <a:gd name="T74" fmla="*/ 2045 w 2357"/>
                <a:gd name="T75" fmla="*/ 623 h 3371"/>
                <a:gd name="T76" fmla="*/ 2003 w 2357"/>
                <a:gd name="T77" fmla="*/ 523 h 3371"/>
                <a:gd name="T78" fmla="*/ 1945 w 2357"/>
                <a:gd name="T79" fmla="*/ 411 h 3371"/>
                <a:gd name="T80" fmla="*/ 1870 w 2357"/>
                <a:gd name="T81" fmla="*/ 291 h 3371"/>
                <a:gd name="T82" fmla="*/ 1775 w 2357"/>
                <a:gd name="T83" fmla="*/ 158 h 3371"/>
                <a:gd name="T84" fmla="*/ 1991 w 2357"/>
                <a:gd name="T85" fmla="*/ 0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7" h="3371">
                  <a:moveTo>
                    <a:pt x="1991" y="0"/>
                  </a:moveTo>
                  <a:lnTo>
                    <a:pt x="2095" y="149"/>
                  </a:lnTo>
                  <a:lnTo>
                    <a:pt x="2178" y="286"/>
                  </a:lnTo>
                  <a:lnTo>
                    <a:pt x="2249" y="415"/>
                  </a:lnTo>
                  <a:lnTo>
                    <a:pt x="2298" y="540"/>
                  </a:lnTo>
                  <a:lnTo>
                    <a:pt x="2332" y="652"/>
                  </a:lnTo>
                  <a:lnTo>
                    <a:pt x="2353" y="764"/>
                  </a:lnTo>
                  <a:lnTo>
                    <a:pt x="2357" y="868"/>
                  </a:lnTo>
                  <a:lnTo>
                    <a:pt x="2344" y="967"/>
                  </a:lnTo>
                  <a:lnTo>
                    <a:pt x="2323" y="1059"/>
                  </a:lnTo>
                  <a:lnTo>
                    <a:pt x="2290" y="1154"/>
                  </a:lnTo>
                  <a:lnTo>
                    <a:pt x="2244" y="1241"/>
                  </a:lnTo>
                  <a:lnTo>
                    <a:pt x="2186" y="1333"/>
                  </a:lnTo>
                  <a:lnTo>
                    <a:pt x="2124" y="1420"/>
                  </a:lnTo>
                  <a:lnTo>
                    <a:pt x="2049" y="1511"/>
                  </a:lnTo>
                  <a:lnTo>
                    <a:pt x="1966" y="1598"/>
                  </a:lnTo>
                  <a:lnTo>
                    <a:pt x="1875" y="1690"/>
                  </a:lnTo>
                  <a:lnTo>
                    <a:pt x="1783" y="1785"/>
                  </a:lnTo>
                  <a:lnTo>
                    <a:pt x="1679" y="1885"/>
                  </a:lnTo>
                  <a:lnTo>
                    <a:pt x="1575" y="1984"/>
                  </a:lnTo>
                  <a:lnTo>
                    <a:pt x="1467" y="2092"/>
                  </a:lnTo>
                  <a:lnTo>
                    <a:pt x="187" y="3371"/>
                  </a:lnTo>
                  <a:lnTo>
                    <a:pt x="0" y="3184"/>
                  </a:lnTo>
                  <a:lnTo>
                    <a:pt x="1280" y="1906"/>
                  </a:lnTo>
                  <a:lnTo>
                    <a:pt x="1388" y="1798"/>
                  </a:lnTo>
                  <a:lnTo>
                    <a:pt x="1496" y="1694"/>
                  </a:lnTo>
                  <a:lnTo>
                    <a:pt x="1604" y="1590"/>
                  </a:lnTo>
                  <a:lnTo>
                    <a:pt x="1700" y="1490"/>
                  </a:lnTo>
                  <a:lnTo>
                    <a:pt x="1791" y="1399"/>
                  </a:lnTo>
                  <a:lnTo>
                    <a:pt x="1870" y="1312"/>
                  </a:lnTo>
                  <a:lnTo>
                    <a:pt x="1937" y="1225"/>
                  </a:lnTo>
                  <a:lnTo>
                    <a:pt x="1991" y="1146"/>
                  </a:lnTo>
                  <a:lnTo>
                    <a:pt x="2037" y="1063"/>
                  </a:lnTo>
                  <a:lnTo>
                    <a:pt x="2066" y="980"/>
                  </a:lnTo>
                  <a:lnTo>
                    <a:pt x="2082" y="897"/>
                  </a:lnTo>
                  <a:lnTo>
                    <a:pt x="2087" y="810"/>
                  </a:lnTo>
                  <a:lnTo>
                    <a:pt x="2074" y="722"/>
                  </a:lnTo>
                  <a:lnTo>
                    <a:pt x="2045" y="623"/>
                  </a:lnTo>
                  <a:lnTo>
                    <a:pt x="2003" y="523"/>
                  </a:lnTo>
                  <a:lnTo>
                    <a:pt x="1945" y="411"/>
                  </a:lnTo>
                  <a:lnTo>
                    <a:pt x="1870" y="291"/>
                  </a:lnTo>
                  <a:lnTo>
                    <a:pt x="1775" y="158"/>
                  </a:lnTo>
                  <a:lnTo>
                    <a:pt x="19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0796588" y="-4465638"/>
              <a:ext cx="9229725" cy="9220200"/>
            </a:xfrm>
            <a:custGeom>
              <a:avLst/>
              <a:gdLst>
                <a:gd name="T0" fmla="*/ 2061 w 5814"/>
                <a:gd name="T1" fmla="*/ 316 h 5808"/>
                <a:gd name="T2" fmla="*/ 1629 w 5814"/>
                <a:gd name="T3" fmla="*/ 760 h 5808"/>
                <a:gd name="T4" fmla="*/ 1276 w 5814"/>
                <a:gd name="T5" fmla="*/ 1163 h 5808"/>
                <a:gd name="T6" fmla="*/ 989 w 5814"/>
                <a:gd name="T7" fmla="*/ 1532 h 5808"/>
                <a:gd name="T8" fmla="*/ 768 w 5814"/>
                <a:gd name="T9" fmla="*/ 1860 h 5808"/>
                <a:gd name="T10" fmla="*/ 611 w 5814"/>
                <a:gd name="T11" fmla="*/ 2163 h 5808"/>
                <a:gd name="T12" fmla="*/ 507 w 5814"/>
                <a:gd name="T13" fmla="*/ 2437 h 5808"/>
                <a:gd name="T14" fmla="*/ 457 w 5814"/>
                <a:gd name="T15" fmla="*/ 2690 h 5808"/>
                <a:gd name="T16" fmla="*/ 457 w 5814"/>
                <a:gd name="T17" fmla="*/ 2923 h 5808"/>
                <a:gd name="T18" fmla="*/ 498 w 5814"/>
                <a:gd name="T19" fmla="*/ 3143 h 5808"/>
                <a:gd name="T20" fmla="*/ 581 w 5814"/>
                <a:gd name="T21" fmla="*/ 3350 h 5808"/>
                <a:gd name="T22" fmla="*/ 698 w 5814"/>
                <a:gd name="T23" fmla="*/ 3554 h 5808"/>
                <a:gd name="T24" fmla="*/ 847 w 5814"/>
                <a:gd name="T25" fmla="*/ 3753 h 5808"/>
                <a:gd name="T26" fmla="*/ 1022 w 5814"/>
                <a:gd name="T27" fmla="*/ 3952 h 5808"/>
                <a:gd name="T28" fmla="*/ 1217 w 5814"/>
                <a:gd name="T29" fmla="*/ 4160 h 5808"/>
                <a:gd name="T30" fmla="*/ 1433 w 5814"/>
                <a:gd name="T31" fmla="*/ 4376 h 5808"/>
                <a:gd name="T32" fmla="*/ 1650 w 5814"/>
                <a:gd name="T33" fmla="*/ 4592 h 5808"/>
                <a:gd name="T34" fmla="*/ 1857 w 5814"/>
                <a:gd name="T35" fmla="*/ 4787 h 5808"/>
                <a:gd name="T36" fmla="*/ 2057 w 5814"/>
                <a:gd name="T37" fmla="*/ 4961 h 5808"/>
                <a:gd name="T38" fmla="*/ 2256 w 5814"/>
                <a:gd name="T39" fmla="*/ 5111 h 5808"/>
                <a:gd name="T40" fmla="*/ 2460 w 5814"/>
                <a:gd name="T41" fmla="*/ 5227 h 5808"/>
                <a:gd name="T42" fmla="*/ 2668 w 5814"/>
                <a:gd name="T43" fmla="*/ 5310 h 5808"/>
                <a:gd name="T44" fmla="*/ 2888 w 5814"/>
                <a:gd name="T45" fmla="*/ 5351 h 5808"/>
                <a:gd name="T46" fmla="*/ 3121 w 5814"/>
                <a:gd name="T47" fmla="*/ 5351 h 5808"/>
                <a:gd name="T48" fmla="*/ 3375 w 5814"/>
                <a:gd name="T49" fmla="*/ 5302 h 5808"/>
                <a:gd name="T50" fmla="*/ 3649 w 5814"/>
                <a:gd name="T51" fmla="*/ 5198 h 5808"/>
                <a:gd name="T52" fmla="*/ 3952 w 5814"/>
                <a:gd name="T53" fmla="*/ 5040 h 5808"/>
                <a:gd name="T54" fmla="*/ 4281 w 5814"/>
                <a:gd name="T55" fmla="*/ 4820 h 5808"/>
                <a:gd name="T56" fmla="*/ 4651 w 5814"/>
                <a:gd name="T57" fmla="*/ 4534 h 5808"/>
                <a:gd name="T58" fmla="*/ 5054 w 5814"/>
                <a:gd name="T59" fmla="*/ 4181 h 5808"/>
                <a:gd name="T60" fmla="*/ 5498 w 5814"/>
                <a:gd name="T61" fmla="*/ 3749 h 5808"/>
                <a:gd name="T62" fmla="*/ 5569 w 5814"/>
                <a:gd name="T63" fmla="*/ 4301 h 5808"/>
                <a:gd name="T64" fmla="*/ 5112 w 5814"/>
                <a:gd name="T65" fmla="*/ 4725 h 5808"/>
                <a:gd name="T66" fmla="*/ 4688 w 5814"/>
                <a:gd name="T67" fmla="*/ 5073 h 5808"/>
                <a:gd name="T68" fmla="*/ 4301 w 5814"/>
                <a:gd name="T69" fmla="*/ 5347 h 5808"/>
                <a:gd name="T70" fmla="*/ 3944 w 5814"/>
                <a:gd name="T71" fmla="*/ 5559 h 5808"/>
                <a:gd name="T72" fmla="*/ 3611 w 5814"/>
                <a:gd name="T73" fmla="*/ 5700 h 5808"/>
                <a:gd name="T74" fmla="*/ 3304 w 5814"/>
                <a:gd name="T75" fmla="*/ 5783 h 5808"/>
                <a:gd name="T76" fmla="*/ 3009 w 5814"/>
                <a:gd name="T77" fmla="*/ 5808 h 5808"/>
                <a:gd name="T78" fmla="*/ 2730 w 5814"/>
                <a:gd name="T79" fmla="*/ 5779 h 5808"/>
                <a:gd name="T80" fmla="*/ 2460 w 5814"/>
                <a:gd name="T81" fmla="*/ 5700 h 5808"/>
                <a:gd name="T82" fmla="*/ 2194 w 5814"/>
                <a:gd name="T83" fmla="*/ 5576 h 5808"/>
                <a:gd name="T84" fmla="*/ 1928 w 5814"/>
                <a:gd name="T85" fmla="*/ 5405 h 5808"/>
                <a:gd name="T86" fmla="*/ 1662 w 5814"/>
                <a:gd name="T87" fmla="*/ 5194 h 5808"/>
                <a:gd name="T88" fmla="*/ 407 w 5814"/>
                <a:gd name="T89" fmla="*/ 4355 h 5808"/>
                <a:gd name="T90" fmla="*/ 502 w 5814"/>
                <a:gd name="T91" fmla="*/ 4015 h 5808"/>
                <a:gd name="T92" fmla="*/ 311 w 5814"/>
                <a:gd name="T93" fmla="*/ 3749 h 5808"/>
                <a:gd name="T94" fmla="*/ 166 w 5814"/>
                <a:gd name="T95" fmla="*/ 3483 h 5808"/>
                <a:gd name="T96" fmla="*/ 62 w 5814"/>
                <a:gd name="T97" fmla="*/ 3218 h 5808"/>
                <a:gd name="T98" fmla="*/ 8 w 5814"/>
                <a:gd name="T99" fmla="*/ 2944 h 5808"/>
                <a:gd name="T100" fmla="*/ 4 w 5814"/>
                <a:gd name="T101" fmla="*/ 2657 h 5808"/>
                <a:gd name="T102" fmla="*/ 58 w 5814"/>
                <a:gd name="T103" fmla="*/ 2354 h 5808"/>
                <a:gd name="T104" fmla="*/ 170 w 5814"/>
                <a:gd name="T105" fmla="*/ 2034 h 5808"/>
                <a:gd name="T106" fmla="*/ 345 w 5814"/>
                <a:gd name="T107" fmla="*/ 1694 h 5808"/>
                <a:gd name="T108" fmla="*/ 590 w 5814"/>
                <a:gd name="T109" fmla="*/ 1320 h 5808"/>
                <a:gd name="T110" fmla="*/ 901 w 5814"/>
                <a:gd name="T111" fmla="*/ 918 h 5808"/>
                <a:gd name="T112" fmla="*/ 1284 w 5814"/>
                <a:gd name="T113" fmla="*/ 478 h 5808"/>
                <a:gd name="T114" fmla="*/ 1749 w 5814"/>
                <a:gd name="T115" fmla="*/ 0 h 5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14" h="5808">
                  <a:moveTo>
                    <a:pt x="1749" y="0"/>
                  </a:moveTo>
                  <a:lnTo>
                    <a:pt x="2061" y="316"/>
                  </a:lnTo>
                  <a:lnTo>
                    <a:pt x="1837" y="544"/>
                  </a:lnTo>
                  <a:lnTo>
                    <a:pt x="1629" y="760"/>
                  </a:lnTo>
                  <a:lnTo>
                    <a:pt x="1442" y="967"/>
                  </a:lnTo>
                  <a:lnTo>
                    <a:pt x="1276" y="1163"/>
                  </a:lnTo>
                  <a:lnTo>
                    <a:pt x="1122" y="1353"/>
                  </a:lnTo>
                  <a:lnTo>
                    <a:pt x="989" y="1532"/>
                  </a:lnTo>
                  <a:lnTo>
                    <a:pt x="868" y="1698"/>
                  </a:lnTo>
                  <a:lnTo>
                    <a:pt x="768" y="1860"/>
                  </a:lnTo>
                  <a:lnTo>
                    <a:pt x="681" y="2018"/>
                  </a:lnTo>
                  <a:lnTo>
                    <a:pt x="611" y="2163"/>
                  </a:lnTo>
                  <a:lnTo>
                    <a:pt x="552" y="2304"/>
                  </a:lnTo>
                  <a:lnTo>
                    <a:pt x="507" y="2437"/>
                  </a:lnTo>
                  <a:lnTo>
                    <a:pt x="478" y="2566"/>
                  </a:lnTo>
                  <a:lnTo>
                    <a:pt x="457" y="2690"/>
                  </a:lnTo>
                  <a:lnTo>
                    <a:pt x="453" y="2811"/>
                  </a:lnTo>
                  <a:lnTo>
                    <a:pt x="457" y="2923"/>
                  </a:lnTo>
                  <a:lnTo>
                    <a:pt x="473" y="3035"/>
                  </a:lnTo>
                  <a:lnTo>
                    <a:pt x="498" y="3143"/>
                  </a:lnTo>
                  <a:lnTo>
                    <a:pt x="536" y="3247"/>
                  </a:lnTo>
                  <a:lnTo>
                    <a:pt x="581" y="3350"/>
                  </a:lnTo>
                  <a:lnTo>
                    <a:pt x="635" y="3454"/>
                  </a:lnTo>
                  <a:lnTo>
                    <a:pt x="698" y="3554"/>
                  </a:lnTo>
                  <a:lnTo>
                    <a:pt x="768" y="3653"/>
                  </a:lnTo>
                  <a:lnTo>
                    <a:pt x="847" y="3753"/>
                  </a:lnTo>
                  <a:lnTo>
                    <a:pt x="931" y="3853"/>
                  </a:lnTo>
                  <a:lnTo>
                    <a:pt x="1022" y="3952"/>
                  </a:lnTo>
                  <a:lnTo>
                    <a:pt x="1118" y="4056"/>
                  </a:lnTo>
                  <a:lnTo>
                    <a:pt x="1217" y="4160"/>
                  </a:lnTo>
                  <a:lnTo>
                    <a:pt x="1325" y="4268"/>
                  </a:lnTo>
                  <a:lnTo>
                    <a:pt x="1433" y="4376"/>
                  </a:lnTo>
                  <a:lnTo>
                    <a:pt x="1542" y="4484"/>
                  </a:lnTo>
                  <a:lnTo>
                    <a:pt x="1650" y="4592"/>
                  </a:lnTo>
                  <a:lnTo>
                    <a:pt x="1754" y="4691"/>
                  </a:lnTo>
                  <a:lnTo>
                    <a:pt x="1857" y="4787"/>
                  </a:lnTo>
                  <a:lnTo>
                    <a:pt x="1957" y="4878"/>
                  </a:lnTo>
                  <a:lnTo>
                    <a:pt x="2057" y="4961"/>
                  </a:lnTo>
                  <a:lnTo>
                    <a:pt x="2157" y="5040"/>
                  </a:lnTo>
                  <a:lnTo>
                    <a:pt x="2256" y="5111"/>
                  </a:lnTo>
                  <a:lnTo>
                    <a:pt x="2356" y="5173"/>
                  </a:lnTo>
                  <a:lnTo>
                    <a:pt x="2460" y="5227"/>
                  </a:lnTo>
                  <a:lnTo>
                    <a:pt x="2564" y="5273"/>
                  </a:lnTo>
                  <a:lnTo>
                    <a:pt x="2668" y="5310"/>
                  </a:lnTo>
                  <a:lnTo>
                    <a:pt x="2776" y="5335"/>
                  </a:lnTo>
                  <a:lnTo>
                    <a:pt x="2888" y="5351"/>
                  </a:lnTo>
                  <a:lnTo>
                    <a:pt x="3000" y="5356"/>
                  </a:lnTo>
                  <a:lnTo>
                    <a:pt x="3121" y="5351"/>
                  </a:lnTo>
                  <a:lnTo>
                    <a:pt x="3246" y="5331"/>
                  </a:lnTo>
                  <a:lnTo>
                    <a:pt x="3375" y="5302"/>
                  </a:lnTo>
                  <a:lnTo>
                    <a:pt x="3508" y="5256"/>
                  </a:lnTo>
                  <a:lnTo>
                    <a:pt x="3649" y="5198"/>
                  </a:lnTo>
                  <a:lnTo>
                    <a:pt x="3794" y="5127"/>
                  </a:lnTo>
                  <a:lnTo>
                    <a:pt x="3952" y="5040"/>
                  </a:lnTo>
                  <a:lnTo>
                    <a:pt x="4110" y="4936"/>
                  </a:lnTo>
                  <a:lnTo>
                    <a:pt x="4281" y="4820"/>
                  </a:lnTo>
                  <a:lnTo>
                    <a:pt x="4459" y="4687"/>
                  </a:lnTo>
                  <a:lnTo>
                    <a:pt x="4651" y="4534"/>
                  </a:lnTo>
                  <a:lnTo>
                    <a:pt x="4846" y="4367"/>
                  </a:lnTo>
                  <a:lnTo>
                    <a:pt x="5054" y="4181"/>
                  </a:lnTo>
                  <a:lnTo>
                    <a:pt x="5270" y="3973"/>
                  </a:lnTo>
                  <a:lnTo>
                    <a:pt x="5498" y="3749"/>
                  </a:lnTo>
                  <a:lnTo>
                    <a:pt x="5814" y="4060"/>
                  </a:lnTo>
                  <a:lnTo>
                    <a:pt x="5569" y="4301"/>
                  </a:lnTo>
                  <a:lnTo>
                    <a:pt x="5336" y="4525"/>
                  </a:lnTo>
                  <a:lnTo>
                    <a:pt x="5112" y="4725"/>
                  </a:lnTo>
                  <a:lnTo>
                    <a:pt x="4896" y="4907"/>
                  </a:lnTo>
                  <a:lnTo>
                    <a:pt x="4688" y="5073"/>
                  </a:lnTo>
                  <a:lnTo>
                    <a:pt x="4493" y="5219"/>
                  </a:lnTo>
                  <a:lnTo>
                    <a:pt x="4301" y="5347"/>
                  </a:lnTo>
                  <a:lnTo>
                    <a:pt x="4119" y="5459"/>
                  </a:lnTo>
                  <a:lnTo>
                    <a:pt x="3944" y="5559"/>
                  </a:lnTo>
                  <a:lnTo>
                    <a:pt x="3778" y="5638"/>
                  </a:lnTo>
                  <a:lnTo>
                    <a:pt x="3611" y="5700"/>
                  </a:lnTo>
                  <a:lnTo>
                    <a:pt x="3458" y="5750"/>
                  </a:lnTo>
                  <a:lnTo>
                    <a:pt x="3304" y="5783"/>
                  </a:lnTo>
                  <a:lnTo>
                    <a:pt x="3154" y="5804"/>
                  </a:lnTo>
                  <a:lnTo>
                    <a:pt x="3009" y="5808"/>
                  </a:lnTo>
                  <a:lnTo>
                    <a:pt x="2867" y="5800"/>
                  </a:lnTo>
                  <a:lnTo>
                    <a:pt x="2730" y="5779"/>
                  </a:lnTo>
                  <a:lnTo>
                    <a:pt x="2593" y="5746"/>
                  </a:lnTo>
                  <a:lnTo>
                    <a:pt x="2460" y="5700"/>
                  </a:lnTo>
                  <a:lnTo>
                    <a:pt x="2327" y="5642"/>
                  </a:lnTo>
                  <a:lnTo>
                    <a:pt x="2194" y="5576"/>
                  </a:lnTo>
                  <a:lnTo>
                    <a:pt x="2061" y="5493"/>
                  </a:lnTo>
                  <a:lnTo>
                    <a:pt x="1928" y="5405"/>
                  </a:lnTo>
                  <a:lnTo>
                    <a:pt x="1795" y="5306"/>
                  </a:lnTo>
                  <a:lnTo>
                    <a:pt x="1662" y="5194"/>
                  </a:lnTo>
                  <a:lnTo>
                    <a:pt x="1454" y="5401"/>
                  </a:lnTo>
                  <a:lnTo>
                    <a:pt x="407" y="4355"/>
                  </a:lnTo>
                  <a:lnTo>
                    <a:pt x="615" y="4147"/>
                  </a:lnTo>
                  <a:lnTo>
                    <a:pt x="502" y="4015"/>
                  </a:lnTo>
                  <a:lnTo>
                    <a:pt x="403" y="3882"/>
                  </a:lnTo>
                  <a:lnTo>
                    <a:pt x="311" y="3749"/>
                  </a:lnTo>
                  <a:lnTo>
                    <a:pt x="232" y="3616"/>
                  </a:lnTo>
                  <a:lnTo>
                    <a:pt x="166" y="3483"/>
                  </a:lnTo>
                  <a:lnTo>
                    <a:pt x="108" y="3350"/>
                  </a:lnTo>
                  <a:lnTo>
                    <a:pt x="62" y="3218"/>
                  </a:lnTo>
                  <a:lnTo>
                    <a:pt x="29" y="3081"/>
                  </a:lnTo>
                  <a:lnTo>
                    <a:pt x="8" y="2944"/>
                  </a:lnTo>
                  <a:lnTo>
                    <a:pt x="0" y="2802"/>
                  </a:lnTo>
                  <a:lnTo>
                    <a:pt x="4" y="2657"/>
                  </a:lnTo>
                  <a:lnTo>
                    <a:pt x="24" y="2508"/>
                  </a:lnTo>
                  <a:lnTo>
                    <a:pt x="58" y="2354"/>
                  </a:lnTo>
                  <a:lnTo>
                    <a:pt x="108" y="2200"/>
                  </a:lnTo>
                  <a:lnTo>
                    <a:pt x="170" y="2034"/>
                  </a:lnTo>
                  <a:lnTo>
                    <a:pt x="249" y="1868"/>
                  </a:lnTo>
                  <a:lnTo>
                    <a:pt x="345" y="1694"/>
                  </a:lnTo>
                  <a:lnTo>
                    <a:pt x="461" y="1511"/>
                  </a:lnTo>
                  <a:lnTo>
                    <a:pt x="590" y="1320"/>
                  </a:lnTo>
                  <a:lnTo>
                    <a:pt x="735" y="1125"/>
                  </a:lnTo>
                  <a:lnTo>
                    <a:pt x="901" y="918"/>
                  </a:lnTo>
                  <a:lnTo>
                    <a:pt x="1084" y="702"/>
                  </a:lnTo>
                  <a:lnTo>
                    <a:pt x="1284" y="478"/>
                  </a:lnTo>
                  <a:lnTo>
                    <a:pt x="1508" y="245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1543963" y="-4294188"/>
              <a:ext cx="1360487" cy="1357313"/>
            </a:xfrm>
            <a:custGeom>
              <a:avLst/>
              <a:gdLst>
                <a:gd name="T0" fmla="*/ 246 w 857"/>
                <a:gd name="T1" fmla="*/ 0 h 855"/>
                <a:gd name="T2" fmla="*/ 312 w 857"/>
                <a:gd name="T3" fmla="*/ 21 h 855"/>
                <a:gd name="T4" fmla="*/ 366 w 857"/>
                <a:gd name="T5" fmla="*/ 62 h 855"/>
                <a:gd name="T6" fmla="*/ 857 w 857"/>
                <a:gd name="T7" fmla="*/ 552 h 855"/>
                <a:gd name="T8" fmla="*/ 553 w 857"/>
                <a:gd name="T9" fmla="*/ 855 h 855"/>
                <a:gd name="T10" fmla="*/ 63 w 857"/>
                <a:gd name="T11" fmla="*/ 365 h 855"/>
                <a:gd name="T12" fmla="*/ 21 w 857"/>
                <a:gd name="T13" fmla="*/ 311 h 855"/>
                <a:gd name="T14" fmla="*/ 0 w 857"/>
                <a:gd name="T15" fmla="*/ 245 h 855"/>
                <a:gd name="T16" fmla="*/ 0 w 857"/>
                <a:gd name="T17" fmla="*/ 179 h 855"/>
                <a:gd name="T18" fmla="*/ 21 w 857"/>
                <a:gd name="T19" fmla="*/ 116 h 855"/>
                <a:gd name="T20" fmla="*/ 63 w 857"/>
                <a:gd name="T21" fmla="*/ 62 h 855"/>
                <a:gd name="T22" fmla="*/ 63 w 857"/>
                <a:gd name="T23" fmla="*/ 62 h 855"/>
                <a:gd name="T24" fmla="*/ 117 w 857"/>
                <a:gd name="T25" fmla="*/ 21 h 855"/>
                <a:gd name="T26" fmla="*/ 179 w 857"/>
                <a:gd name="T27" fmla="*/ 0 h 855"/>
                <a:gd name="T28" fmla="*/ 246 w 857"/>
                <a:gd name="T29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7" h="855">
                  <a:moveTo>
                    <a:pt x="246" y="0"/>
                  </a:moveTo>
                  <a:lnTo>
                    <a:pt x="312" y="21"/>
                  </a:lnTo>
                  <a:lnTo>
                    <a:pt x="366" y="62"/>
                  </a:lnTo>
                  <a:lnTo>
                    <a:pt x="857" y="552"/>
                  </a:lnTo>
                  <a:lnTo>
                    <a:pt x="553" y="855"/>
                  </a:lnTo>
                  <a:lnTo>
                    <a:pt x="63" y="365"/>
                  </a:lnTo>
                  <a:lnTo>
                    <a:pt x="21" y="311"/>
                  </a:lnTo>
                  <a:lnTo>
                    <a:pt x="0" y="245"/>
                  </a:lnTo>
                  <a:lnTo>
                    <a:pt x="0" y="179"/>
                  </a:lnTo>
                  <a:lnTo>
                    <a:pt x="21" y="116"/>
                  </a:lnTo>
                  <a:lnTo>
                    <a:pt x="63" y="62"/>
                  </a:lnTo>
                  <a:lnTo>
                    <a:pt x="63" y="62"/>
                  </a:lnTo>
                  <a:lnTo>
                    <a:pt x="117" y="21"/>
                  </a:lnTo>
                  <a:lnTo>
                    <a:pt x="179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" name="Rectangle 2"/>
          <p:cNvSpPr/>
          <p:nvPr/>
        </p:nvSpPr>
        <p:spPr>
          <a:xfrm>
            <a:off x="1125860" y="1498914"/>
            <a:ext cx="9820936" cy="381642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242029" y="2474893"/>
            <a:ext cx="9704773" cy="1908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MEDICATION WASTE REDUCTION</a:t>
            </a: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Data Driven Decision Making &amp; Optimization</a:t>
            </a: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Professor: Carol J. Cagle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2E8DB-F1CF-4511-AAC0-DD07947B7595}"/>
              </a:ext>
            </a:extLst>
          </p:cNvPr>
          <p:cNvSpPr txBox="1"/>
          <p:nvPr/>
        </p:nvSpPr>
        <p:spPr>
          <a:xfrm>
            <a:off x="9622804" y="5273707"/>
            <a:ext cx="2748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2</a:t>
            </a:r>
          </a:p>
          <a:p>
            <a:r>
              <a:rPr lang="en-US" dirty="0">
                <a:solidFill>
                  <a:schemeClr val="bg1"/>
                </a:solidFill>
              </a:rPr>
              <a:t>Ravi </a:t>
            </a:r>
            <a:r>
              <a:rPr lang="en-US" dirty="0" err="1">
                <a:solidFill>
                  <a:schemeClr val="bg1"/>
                </a:solidFill>
              </a:rPr>
              <a:t>Bandi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Khanh</a:t>
            </a:r>
            <a:r>
              <a:rPr lang="en-US" dirty="0">
                <a:solidFill>
                  <a:schemeClr val="bg1"/>
                </a:solidFill>
              </a:rPr>
              <a:t> Dang</a:t>
            </a:r>
          </a:p>
          <a:p>
            <a:r>
              <a:rPr lang="en-US" dirty="0">
                <a:solidFill>
                  <a:schemeClr val="bg1"/>
                </a:solidFill>
              </a:rPr>
              <a:t>Hien Do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464" y="268432"/>
            <a:ext cx="10969943" cy="711081"/>
          </a:xfrm>
        </p:spPr>
        <p:txBody>
          <a:bodyPr/>
          <a:lstStyle/>
          <a:p>
            <a:r>
              <a:rPr lang="en-IN" sz="3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Brainstorming </a:t>
            </a:r>
            <a:r>
              <a:rPr lang="en-US" sz="3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cost of Re - dispense</a:t>
            </a:r>
            <a:endParaRPr lang="en-IN" sz="3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54843" y="22092"/>
            <a:ext cx="1452524" cy="103064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63" name="Group 62"/>
          <p:cNvGrpSpPr/>
          <p:nvPr/>
        </p:nvGrpSpPr>
        <p:grpSpPr>
          <a:xfrm>
            <a:off x="1042244" y="364402"/>
            <a:ext cx="477722" cy="346024"/>
            <a:chOff x="-7300913" y="-149225"/>
            <a:chExt cx="5207000" cy="5203825"/>
          </a:xfrm>
          <a:solidFill>
            <a:schemeClr val="bg1"/>
          </a:solidFill>
        </p:grpSpPr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-3133725" y="227013"/>
              <a:ext cx="488950" cy="490538"/>
            </a:xfrm>
            <a:custGeom>
              <a:avLst/>
              <a:gdLst>
                <a:gd name="T0" fmla="*/ 115 w 616"/>
                <a:gd name="T1" fmla="*/ 0 h 618"/>
                <a:gd name="T2" fmla="*/ 145 w 616"/>
                <a:gd name="T3" fmla="*/ 6 h 618"/>
                <a:gd name="T4" fmla="*/ 223 w 616"/>
                <a:gd name="T5" fmla="*/ 40 h 618"/>
                <a:gd name="T6" fmla="*/ 299 w 616"/>
                <a:gd name="T7" fmla="*/ 82 h 618"/>
                <a:gd name="T8" fmla="*/ 367 w 616"/>
                <a:gd name="T9" fmla="*/ 132 h 618"/>
                <a:gd name="T10" fmla="*/ 430 w 616"/>
                <a:gd name="T11" fmla="*/ 188 h 618"/>
                <a:gd name="T12" fmla="*/ 486 w 616"/>
                <a:gd name="T13" fmla="*/ 250 h 618"/>
                <a:gd name="T14" fmla="*/ 536 w 616"/>
                <a:gd name="T15" fmla="*/ 319 h 618"/>
                <a:gd name="T16" fmla="*/ 576 w 616"/>
                <a:gd name="T17" fmla="*/ 393 h 618"/>
                <a:gd name="T18" fmla="*/ 610 w 616"/>
                <a:gd name="T19" fmla="*/ 473 h 618"/>
                <a:gd name="T20" fmla="*/ 616 w 616"/>
                <a:gd name="T21" fmla="*/ 501 h 618"/>
                <a:gd name="T22" fmla="*/ 614 w 616"/>
                <a:gd name="T23" fmla="*/ 531 h 618"/>
                <a:gd name="T24" fmla="*/ 606 w 616"/>
                <a:gd name="T25" fmla="*/ 557 h 618"/>
                <a:gd name="T26" fmla="*/ 590 w 616"/>
                <a:gd name="T27" fmla="*/ 580 h 618"/>
                <a:gd name="T28" fmla="*/ 570 w 616"/>
                <a:gd name="T29" fmla="*/ 598 h 618"/>
                <a:gd name="T30" fmla="*/ 544 w 616"/>
                <a:gd name="T31" fmla="*/ 612 h 618"/>
                <a:gd name="T32" fmla="*/ 506 w 616"/>
                <a:gd name="T33" fmla="*/ 618 h 618"/>
                <a:gd name="T34" fmla="*/ 480 w 616"/>
                <a:gd name="T35" fmla="*/ 616 h 618"/>
                <a:gd name="T36" fmla="*/ 456 w 616"/>
                <a:gd name="T37" fmla="*/ 606 h 618"/>
                <a:gd name="T38" fmla="*/ 434 w 616"/>
                <a:gd name="T39" fmla="*/ 590 h 618"/>
                <a:gd name="T40" fmla="*/ 416 w 616"/>
                <a:gd name="T41" fmla="*/ 570 h 618"/>
                <a:gd name="T42" fmla="*/ 404 w 616"/>
                <a:gd name="T43" fmla="*/ 547 h 618"/>
                <a:gd name="T44" fmla="*/ 377 w 616"/>
                <a:gd name="T45" fmla="*/ 483 h 618"/>
                <a:gd name="T46" fmla="*/ 341 w 616"/>
                <a:gd name="T47" fmla="*/ 423 h 618"/>
                <a:gd name="T48" fmla="*/ 299 w 616"/>
                <a:gd name="T49" fmla="*/ 367 h 618"/>
                <a:gd name="T50" fmla="*/ 249 w 616"/>
                <a:gd name="T51" fmla="*/ 319 h 618"/>
                <a:gd name="T52" fmla="*/ 195 w 616"/>
                <a:gd name="T53" fmla="*/ 275 h 618"/>
                <a:gd name="T54" fmla="*/ 135 w 616"/>
                <a:gd name="T55" fmla="*/ 242 h 618"/>
                <a:gd name="T56" fmla="*/ 71 w 616"/>
                <a:gd name="T57" fmla="*/ 214 h 618"/>
                <a:gd name="T58" fmla="*/ 45 w 616"/>
                <a:gd name="T59" fmla="*/ 200 h 618"/>
                <a:gd name="T60" fmla="*/ 24 w 616"/>
                <a:gd name="T61" fmla="*/ 180 h 618"/>
                <a:gd name="T62" fmla="*/ 10 w 616"/>
                <a:gd name="T63" fmla="*/ 158 h 618"/>
                <a:gd name="T64" fmla="*/ 0 w 616"/>
                <a:gd name="T65" fmla="*/ 130 h 618"/>
                <a:gd name="T66" fmla="*/ 0 w 616"/>
                <a:gd name="T67" fmla="*/ 102 h 618"/>
                <a:gd name="T68" fmla="*/ 6 w 616"/>
                <a:gd name="T69" fmla="*/ 74 h 618"/>
                <a:gd name="T70" fmla="*/ 18 w 616"/>
                <a:gd name="T71" fmla="*/ 48 h 618"/>
                <a:gd name="T72" fmla="*/ 38 w 616"/>
                <a:gd name="T73" fmla="*/ 26 h 618"/>
                <a:gd name="T74" fmla="*/ 61 w 616"/>
                <a:gd name="T75" fmla="*/ 12 h 618"/>
                <a:gd name="T76" fmla="*/ 87 w 616"/>
                <a:gd name="T77" fmla="*/ 2 h 618"/>
                <a:gd name="T78" fmla="*/ 115 w 616"/>
                <a:gd name="T79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6" h="618">
                  <a:moveTo>
                    <a:pt x="115" y="0"/>
                  </a:moveTo>
                  <a:lnTo>
                    <a:pt x="145" y="6"/>
                  </a:lnTo>
                  <a:lnTo>
                    <a:pt x="223" y="40"/>
                  </a:lnTo>
                  <a:lnTo>
                    <a:pt x="299" y="82"/>
                  </a:lnTo>
                  <a:lnTo>
                    <a:pt x="367" y="132"/>
                  </a:lnTo>
                  <a:lnTo>
                    <a:pt x="430" y="188"/>
                  </a:lnTo>
                  <a:lnTo>
                    <a:pt x="486" y="250"/>
                  </a:lnTo>
                  <a:lnTo>
                    <a:pt x="536" y="319"/>
                  </a:lnTo>
                  <a:lnTo>
                    <a:pt x="576" y="393"/>
                  </a:lnTo>
                  <a:lnTo>
                    <a:pt x="610" y="473"/>
                  </a:lnTo>
                  <a:lnTo>
                    <a:pt x="616" y="501"/>
                  </a:lnTo>
                  <a:lnTo>
                    <a:pt x="614" y="531"/>
                  </a:lnTo>
                  <a:lnTo>
                    <a:pt x="606" y="557"/>
                  </a:lnTo>
                  <a:lnTo>
                    <a:pt x="590" y="580"/>
                  </a:lnTo>
                  <a:lnTo>
                    <a:pt x="570" y="598"/>
                  </a:lnTo>
                  <a:lnTo>
                    <a:pt x="544" y="612"/>
                  </a:lnTo>
                  <a:lnTo>
                    <a:pt x="506" y="618"/>
                  </a:lnTo>
                  <a:lnTo>
                    <a:pt x="480" y="616"/>
                  </a:lnTo>
                  <a:lnTo>
                    <a:pt x="456" y="606"/>
                  </a:lnTo>
                  <a:lnTo>
                    <a:pt x="434" y="590"/>
                  </a:lnTo>
                  <a:lnTo>
                    <a:pt x="416" y="570"/>
                  </a:lnTo>
                  <a:lnTo>
                    <a:pt x="404" y="547"/>
                  </a:lnTo>
                  <a:lnTo>
                    <a:pt x="377" y="483"/>
                  </a:lnTo>
                  <a:lnTo>
                    <a:pt x="341" y="423"/>
                  </a:lnTo>
                  <a:lnTo>
                    <a:pt x="299" y="367"/>
                  </a:lnTo>
                  <a:lnTo>
                    <a:pt x="249" y="319"/>
                  </a:lnTo>
                  <a:lnTo>
                    <a:pt x="195" y="275"/>
                  </a:lnTo>
                  <a:lnTo>
                    <a:pt x="135" y="242"/>
                  </a:lnTo>
                  <a:lnTo>
                    <a:pt x="71" y="214"/>
                  </a:lnTo>
                  <a:lnTo>
                    <a:pt x="45" y="200"/>
                  </a:lnTo>
                  <a:lnTo>
                    <a:pt x="24" y="180"/>
                  </a:lnTo>
                  <a:lnTo>
                    <a:pt x="10" y="158"/>
                  </a:lnTo>
                  <a:lnTo>
                    <a:pt x="0" y="130"/>
                  </a:lnTo>
                  <a:lnTo>
                    <a:pt x="0" y="102"/>
                  </a:lnTo>
                  <a:lnTo>
                    <a:pt x="6" y="74"/>
                  </a:lnTo>
                  <a:lnTo>
                    <a:pt x="18" y="48"/>
                  </a:lnTo>
                  <a:lnTo>
                    <a:pt x="38" y="26"/>
                  </a:lnTo>
                  <a:lnTo>
                    <a:pt x="61" y="12"/>
                  </a:lnTo>
                  <a:lnTo>
                    <a:pt x="87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-5391150" y="-149225"/>
              <a:ext cx="3122613" cy="2949575"/>
            </a:xfrm>
            <a:custGeom>
              <a:avLst/>
              <a:gdLst>
                <a:gd name="T0" fmla="*/ 1496 w 3936"/>
                <a:gd name="T1" fmla="*/ 36 h 3716"/>
                <a:gd name="T2" fmla="*/ 1730 w 3936"/>
                <a:gd name="T3" fmla="*/ 136 h 3716"/>
                <a:gd name="T4" fmla="*/ 1742 w 3936"/>
                <a:gd name="T5" fmla="*/ 245 h 3716"/>
                <a:gd name="T6" fmla="*/ 1654 w 3936"/>
                <a:gd name="T7" fmla="*/ 309 h 3716"/>
                <a:gd name="T8" fmla="*/ 1405 w 3936"/>
                <a:gd name="T9" fmla="*/ 239 h 3716"/>
                <a:gd name="T10" fmla="*/ 992 w 3936"/>
                <a:gd name="T11" fmla="*/ 241 h 3716"/>
                <a:gd name="T12" fmla="*/ 623 w 3936"/>
                <a:gd name="T13" fmla="*/ 409 h 3716"/>
                <a:gd name="T14" fmla="*/ 353 w 3936"/>
                <a:gd name="T15" fmla="*/ 706 h 3716"/>
                <a:gd name="T16" fmla="*/ 224 w 3936"/>
                <a:gd name="T17" fmla="*/ 1094 h 3716"/>
                <a:gd name="T18" fmla="*/ 262 w 3936"/>
                <a:gd name="T19" fmla="*/ 1513 h 3716"/>
                <a:gd name="T20" fmla="*/ 449 w 3936"/>
                <a:gd name="T21" fmla="*/ 1981 h 3716"/>
                <a:gd name="T22" fmla="*/ 776 w 3936"/>
                <a:gd name="T23" fmla="*/ 2474 h 3716"/>
                <a:gd name="T24" fmla="*/ 1233 w 3936"/>
                <a:gd name="T25" fmla="*/ 2954 h 3716"/>
                <a:gd name="T26" fmla="*/ 1807 w 3936"/>
                <a:gd name="T27" fmla="*/ 3385 h 3716"/>
                <a:gd name="T28" fmla="*/ 2430 w 3936"/>
                <a:gd name="T29" fmla="*/ 3177 h 3716"/>
                <a:gd name="T30" fmla="*/ 2946 w 3936"/>
                <a:gd name="T31" fmla="*/ 2719 h 3716"/>
                <a:gd name="T32" fmla="*/ 3339 w 3936"/>
                <a:gd name="T33" fmla="*/ 2227 h 3716"/>
                <a:gd name="T34" fmla="*/ 3599 w 3936"/>
                <a:gd name="T35" fmla="*/ 1742 h 3716"/>
                <a:gd name="T36" fmla="*/ 3712 w 3936"/>
                <a:gd name="T37" fmla="*/ 1302 h 3716"/>
                <a:gd name="T38" fmla="*/ 3666 w 3936"/>
                <a:gd name="T39" fmla="*/ 891 h 3716"/>
                <a:gd name="T40" fmla="*/ 3463 w 3936"/>
                <a:gd name="T41" fmla="*/ 544 h 3716"/>
                <a:gd name="T42" fmla="*/ 3140 w 3936"/>
                <a:gd name="T43" fmla="*/ 307 h 3716"/>
                <a:gd name="T44" fmla="*/ 2733 w 3936"/>
                <a:gd name="T45" fmla="*/ 219 h 3716"/>
                <a:gd name="T46" fmla="*/ 2338 w 3936"/>
                <a:gd name="T47" fmla="*/ 303 h 3716"/>
                <a:gd name="T48" fmla="*/ 2011 w 3936"/>
                <a:gd name="T49" fmla="*/ 534 h 3716"/>
                <a:gd name="T50" fmla="*/ 1825 w 3936"/>
                <a:gd name="T51" fmla="*/ 811 h 3716"/>
                <a:gd name="T52" fmla="*/ 1724 w 3936"/>
                <a:gd name="T53" fmla="*/ 849 h 3716"/>
                <a:gd name="T54" fmla="*/ 1640 w 3936"/>
                <a:gd name="T55" fmla="*/ 779 h 3716"/>
                <a:gd name="T56" fmla="*/ 1696 w 3936"/>
                <a:gd name="T57" fmla="*/ 592 h 3716"/>
                <a:gd name="T58" fmla="*/ 1995 w 3936"/>
                <a:gd name="T59" fmla="*/ 255 h 3716"/>
                <a:gd name="T60" fmla="*/ 2394 w 3936"/>
                <a:gd name="T61" fmla="*/ 50 h 3716"/>
                <a:gd name="T62" fmla="*/ 2857 w 3936"/>
                <a:gd name="T63" fmla="*/ 6 h 3716"/>
                <a:gd name="T64" fmla="*/ 3305 w 3936"/>
                <a:gd name="T65" fmla="*/ 145 h 3716"/>
                <a:gd name="T66" fmla="*/ 3660 w 3936"/>
                <a:gd name="T67" fmla="*/ 439 h 3716"/>
                <a:gd name="T68" fmla="*/ 3882 w 3936"/>
                <a:gd name="T69" fmla="*/ 845 h 3716"/>
                <a:gd name="T70" fmla="*/ 3932 w 3936"/>
                <a:gd name="T71" fmla="*/ 1306 h 3716"/>
                <a:gd name="T72" fmla="*/ 3824 w 3936"/>
                <a:gd name="T73" fmla="*/ 1764 h 3716"/>
                <a:gd name="T74" fmla="*/ 3575 w 3936"/>
                <a:gd name="T75" fmla="*/ 2268 h 3716"/>
                <a:gd name="T76" fmla="*/ 3188 w 3936"/>
                <a:gd name="T77" fmla="*/ 2783 h 3716"/>
                <a:gd name="T78" fmla="*/ 2669 w 3936"/>
                <a:gd name="T79" fmla="*/ 3273 h 3716"/>
                <a:gd name="T80" fmla="*/ 2021 w 3936"/>
                <a:gd name="T81" fmla="*/ 3702 h 3716"/>
                <a:gd name="T82" fmla="*/ 1915 w 3936"/>
                <a:gd name="T83" fmla="*/ 3702 h 3716"/>
                <a:gd name="T84" fmla="*/ 1267 w 3936"/>
                <a:gd name="T85" fmla="*/ 3273 h 3716"/>
                <a:gd name="T86" fmla="*/ 748 w 3936"/>
                <a:gd name="T87" fmla="*/ 2783 h 3716"/>
                <a:gd name="T88" fmla="*/ 361 w 3936"/>
                <a:gd name="T89" fmla="*/ 2268 h 3716"/>
                <a:gd name="T90" fmla="*/ 112 w 3936"/>
                <a:gd name="T91" fmla="*/ 1764 h 3716"/>
                <a:gd name="T92" fmla="*/ 4 w 3936"/>
                <a:gd name="T93" fmla="*/ 1306 h 3716"/>
                <a:gd name="T94" fmla="*/ 54 w 3936"/>
                <a:gd name="T95" fmla="*/ 845 h 3716"/>
                <a:gd name="T96" fmla="*/ 276 w 3936"/>
                <a:gd name="T97" fmla="*/ 439 h 3716"/>
                <a:gd name="T98" fmla="*/ 631 w 3936"/>
                <a:gd name="T99" fmla="*/ 145 h 3716"/>
                <a:gd name="T100" fmla="*/ 1079 w 3936"/>
                <a:gd name="T101" fmla="*/ 6 h 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36" h="3716">
                  <a:moveTo>
                    <a:pt x="1203" y="0"/>
                  </a:moveTo>
                  <a:lnTo>
                    <a:pt x="1303" y="4"/>
                  </a:lnTo>
                  <a:lnTo>
                    <a:pt x="1401" y="16"/>
                  </a:lnTo>
                  <a:lnTo>
                    <a:pt x="1496" y="36"/>
                  </a:lnTo>
                  <a:lnTo>
                    <a:pt x="1592" y="64"/>
                  </a:lnTo>
                  <a:lnTo>
                    <a:pt x="1684" y="100"/>
                  </a:lnTo>
                  <a:lnTo>
                    <a:pt x="1710" y="116"/>
                  </a:lnTo>
                  <a:lnTo>
                    <a:pt x="1730" y="136"/>
                  </a:lnTo>
                  <a:lnTo>
                    <a:pt x="1742" y="161"/>
                  </a:lnTo>
                  <a:lnTo>
                    <a:pt x="1750" y="187"/>
                  </a:lnTo>
                  <a:lnTo>
                    <a:pt x="1750" y="217"/>
                  </a:lnTo>
                  <a:lnTo>
                    <a:pt x="1742" y="245"/>
                  </a:lnTo>
                  <a:lnTo>
                    <a:pt x="1726" y="269"/>
                  </a:lnTo>
                  <a:lnTo>
                    <a:pt x="1706" y="289"/>
                  </a:lnTo>
                  <a:lnTo>
                    <a:pt x="1680" y="303"/>
                  </a:lnTo>
                  <a:lnTo>
                    <a:pt x="1654" y="309"/>
                  </a:lnTo>
                  <a:lnTo>
                    <a:pt x="1626" y="309"/>
                  </a:lnTo>
                  <a:lnTo>
                    <a:pt x="1596" y="301"/>
                  </a:lnTo>
                  <a:lnTo>
                    <a:pt x="1502" y="265"/>
                  </a:lnTo>
                  <a:lnTo>
                    <a:pt x="1405" y="239"/>
                  </a:lnTo>
                  <a:lnTo>
                    <a:pt x="1305" y="223"/>
                  </a:lnTo>
                  <a:lnTo>
                    <a:pt x="1203" y="219"/>
                  </a:lnTo>
                  <a:lnTo>
                    <a:pt x="1095" y="225"/>
                  </a:lnTo>
                  <a:lnTo>
                    <a:pt x="992" y="241"/>
                  </a:lnTo>
                  <a:lnTo>
                    <a:pt x="892" y="269"/>
                  </a:lnTo>
                  <a:lnTo>
                    <a:pt x="796" y="307"/>
                  </a:lnTo>
                  <a:lnTo>
                    <a:pt x="706" y="353"/>
                  </a:lnTo>
                  <a:lnTo>
                    <a:pt x="623" y="409"/>
                  </a:lnTo>
                  <a:lnTo>
                    <a:pt x="543" y="472"/>
                  </a:lnTo>
                  <a:lnTo>
                    <a:pt x="473" y="544"/>
                  </a:lnTo>
                  <a:lnTo>
                    <a:pt x="409" y="622"/>
                  </a:lnTo>
                  <a:lnTo>
                    <a:pt x="353" y="706"/>
                  </a:lnTo>
                  <a:lnTo>
                    <a:pt x="306" y="797"/>
                  </a:lnTo>
                  <a:lnTo>
                    <a:pt x="270" y="891"/>
                  </a:lnTo>
                  <a:lnTo>
                    <a:pt x="242" y="991"/>
                  </a:lnTo>
                  <a:lnTo>
                    <a:pt x="224" y="1094"/>
                  </a:lnTo>
                  <a:lnTo>
                    <a:pt x="220" y="1202"/>
                  </a:lnTo>
                  <a:lnTo>
                    <a:pt x="224" y="1302"/>
                  </a:lnTo>
                  <a:lnTo>
                    <a:pt x="238" y="1405"/>
                  </a:lnTo>
                  <a:lnTo>
                    <a:pt x="262" y="1513"/>
                  </a:lnTo>
                  <a:lnTo>
                    <a:pt x="296" y="1627"/>
                  </a:lnTo>
                  <a:lnTo>
                    <a:pt x="337" y="1742"/>
                  </a:lnTo>
                  <a:lnTo>
                    <a:pt x="389" y="1860"/>
                  </a:lnTo>
                  <a:lnTo>
                    <a:pt x="449" y="1981"/>
                  </a:lnTo>
                  <a:lnTo>
                    <a:pt x="519" y="2103"/>
                  </a:lnTo>
                  <a:lnTo>
                    <a:pt x="597" y="2227"/>
                  </a:lnTo>
                  <a:lnTo>
                    <a:pt x="683" y="2350"/>
                  </a:lnTo>
                  <a:lnTo>
                    <a:pt x="776" y="2474"/>
                  </a:lnTo>
                  <a:lnTo>
                    <a:pt x="878" y="2597"/>
                  </a:lnTo>
                  <a:lnTo>
                    <a:pt x="990" y="2719"/>
                  </a:lnTo>
                  <a:lnTo>
                    <a:pt x="1107" y="2836"/>
                  </a:lnTo>
                  <a:lnTo>
                    <a:pt x="1233" y="2954"/>
                  </a:lnTo>
                  <a:lnTo>
                    <a:pt x="1365" y="3068"/>
                  </a:lnTo>
                  <a:lnTo>
                    <a:pt x="1506" y="3177"/>
                  </a:lnTo>
                  <a:lnTo>
                    <a:pt x="1652" y="3285"/>
                  </a:lnTo>
                  <a:lnTo>
                    <a:pt x="1807" y="3385"/>
                  </a:lnTo>
                  <a:lnTo>
                    <a:pt x="1969" y="3480"/>
                  </a:lnTo>
                  <a:lnTo>
                    <a:pt x="2129" y="3385"/>
                  </a:lnTo>
                  <a:lnTo>
                    <a:pt x="2284" y="3285"/>
                  </a:lnTo>
                  <a:lnTo>
                    <a:pt x="2430" y="3177"/>
                  </a:lnTo>
                  <a:lnTo>
                    <a:pt x="2571" y="3068"/>
                  </a:lnTo>
                  <a:lnTo>
                    <a:pt x="2703" y="2954"/>
                  </a:lnTo>
                  <a:lnTo>
                    <a:pt x="2829" y="2836"/>
                  </a:lnTo>
                  <a:lnTo>
                    <a:pt x="2946" y="2719"/>
                  </a:lnTo>
                  <a:lnTo>
                    <a:pt x="3058" y="2597"/>
                  </a:lnTo>
                  <a:lnTo>
                    <a:pt x="3160" y="2474"/>
                  </a:lnTo>
                  <a:lnTo>
                    <a:pt x="3253" y="2350"/>
                  </a:lnTo>
                  <a:lnTo>
                    <a:pt x="3339" y="2227"/>
                  </a:lnTo>
                  <a:lnTo>
                    <a:pt x="3417" y="2103"/>
                  </a:lnTo>
                  <a:lnTo>
                    <a:pt x="3487" y="1981"/>
                  </a:lnTo>
                  <a:lnTo>
                    <a:pt x="3547" y="1860"/>
                  </a:lnTo>
                  <a:lnTo>
                    <a:pt x="3599" y="1742"/>
                  </a:lnTo>
                  <a:lnTo>
                    <a:pt x="3640" y="1627"/>
                  </a:lnTo>
                  <a:lnTo>
                    <a:pt x="3674" y="1513"/>
                  </a:lnTo>
                  <a:lnTo>
                    <a:pt x="3698" y="1405"/>
                  </a:lnTo>
                  <a:lnTo>
                    <a:pt x="3712" y="1302"/>
                  </a:lnTo>
                  <a:lnTo>
                    <a:pt x="3718" y="1202"/>
                  </a:lnTo>
                  <a:lnTo>
                    <a:pt x="3712" y="1094"/>
                  </a:lnTo>
                  <a:lnTo>
                    <a:pt x="3694" y="991"/>
                  </a:lnTo>
                  <a:lnTo>
                    <a:pt x="3666" y="891"/>
                  </a:lnTo>
                  <a:lnTo>
                    <a:pt x="3630" y="797"/>
                  </a:lnTo>
                  <a:lnTo>
                    <a:pt x="3583" y="706"/>
                  </a:lnTo>
                  <a:lnTo>
                    <a:pt x="3527" y="622"/>
                  </a:lnTo>
                  <a:lnTo>
                    <a:pt x="3463" y="544"/>
                  </a:lnTo>
                  <a:lnTo>
                    <a:pt x="3393" y="472"/>
                  </a:lnTo>
                  <a:lnTo>
                    <a:pt x="3313" y="409"/>
                  </a:lnTo>
                  <a:lnTo>
                    <a:pt x="3230" y="353"/>
                  </a:lnTo>
                  <a:lnTo>
                    <a:pt x="3140" y="307"/>
                  </a:lnTo>
                  <a:lnTo>
                    <a:pt x="3044" y="269"/>
                  </a:lnTo>
                  <a:lnTo>
                    <a:pt x="2944" y="241"/>
                  </a:lnTo>
                  <a:lnTo>
                    <a:pt x="2841" y="225"/>
                  </a:lnTo>
                  <a:lnTo>
                    <a:pt x="2733" y="219"/>
                  </a:lnTo>
                  <a:lnTo>
                    <a:pt x="2631" y="225"/>
                  </a:lnTo>
                  <a:lnTo>
                    <a:pt x="2529" y="241"/>
                  </a:lnTo>
                  <a:lnTo>
                    <a:pt x="2432" y="267"/>
                  </a:lnTo>
                  <a:lnTo>
                    <a:pt x="2338" y="303"/>
                  </a:lnTo>
                  <a:lnTo>
                    <a:pt x="2248" y="347"/>
                  </a:lnTo>
                  <a:lnTo>
                    <a:pt x="2162" y="401"/>
                  </a:lnTo>
                  <a:lnTo>
                    <a:pt x="2085" y="464"/>
                  </a:lnTo>
                  <a:lnTo>
                    <a:pt x="2011" y="534"/>
                  </a:lnTo>
                  <a:lnTo>
                    <a:pt x="1947" y="612"/>
                  </a:lnTo>
                  <a:lnTo>
                    <a:pt x="1889" y="696"/>
                  </a:lnTo>
                  <a:lnTo>
                    <a:pt x="1841" y="787"/>
                  </a:lnTo>
                  <a:lnTo>
                    <a:pt x="1825" y="811"/>
                  </a:lnTo>
                  <a:lnTo>
                    <a:pt x="1803" y="831"/>
                  </a:lnTo>
                  <a:lnTo>
                    <a:pt x="1780" y="843"/>
                  </a:lnTo>
                  <a:lnTo>
                    <a:pt x="1752" y="849"/>
                  </a:lnTo>
                  <a:lnTo>
                    <a:pt x="1724" y="849"/>
                  </a:lnTo>
                  <a:lnTo>
                    <a:pt x="1696" y="841"/>
                  </a:lnTo>
                  <a:lnTo>
                    <a:pt x="1672" y="825"/>
                  </a:lnTo>
                  <a:lnTo>
                    <a:pt x="1652" y="803"/>
                  </a:lnTo>
                  <a:lnTo>
                    <a:pt x="1640" y="779"/>
                  </a:lnTo>
                  <a:lnTo>
                    <a:pt x="1634" y="751"/>
                  </a:lnTo>
                  <a:lnTo>
                    <a:pt x="1634" y="724"/>
                  </a:lnTo>
                  <a:lnTo>
                    <a:pt x="1642" y="696"/>
                  </a:lnTo>
                  <a:lnTo>
                    <a:pt x="1696" y="592"/>
                  </a:lnTo>
                  <a:lnTo>
                    <a:pt x="1760" y="496"/>
                  </a:lnTo>
                  <a:lnTo>
                    <a:pt x="1831" y="409"/>
                  </a:lnTo>
                  <a:lnTo>
                    <a:pt x="1909" y="327"/>
                  </a:lnTo>
                  <a:lnTo>
                    <a:pt x="1995" y="255"/>
                  </a:lnTo>
                  <a:lnTo>
                    <a:pt x="2087" y="189"/>
                  </a:lnTo>
                  <a:lnTo>
                    <a:pt x="2184" y="134"/>
                  </a:lnTo>
                  <a:lnTo>
                    <a:pt x="2288" y="86"/>
                  </a:lnTo>
                  <a:lnTo>
                    <a:pt x="2394" y="50"/>
                  </a:lnTo>
                  <a:lnTo>
                    <a:pt x="2504" y="22"/>
                  </a:lnTo>
                  <a:lnTo>
                    <a:pt x="2617" y="6"/>
                  </a:lnTo>
                  <a:lnTo>
                    <a:pt x="2733" y="0"/>
                  </a:lnTo>
                  <a:lnTo>
                    <a:pt x="2857" y="6"/>
                  </a:lnTo>
                  <a:lnTo>
                    <a:pt x="2976" y="24"/>
                  </a:lnTo>
                  <a:lnTo>
                    <a:pt x="3090" y="54"/>
                  </a:lnTo>
                  <a:lnTo>
                    <a:pt x="3202" y="96"/>
                  </a:lnTo>
                  <a:lnTo>
                    <a:pt x="3305" y="145"/>
                  </a:lnTo>
                  <a:lnTo>
                    <a:pt x="3405" y="205"/>
                  </a:lnTo>
                  <a:lnTo>
                    <a:pt x="3499" y="275"/>
                  </a:lnTo>
                  <a:lnTo>
                    <a:pt x="3583" y="353"/>
                  </a:lnTo>
                  <a:lnTo>
                    <a:pt x="3660" y="439"/>
                  </a:lnTo>
                  <a:lnTo>
                    <a:pt x="3730" y="530"/>
                  </a:lnTo>
                  <a:lnTo>
                    <a:pt x="3790" y="630"/>
                  </a:lnTo>
                  <a:lnTo>
                    <a:pt x="3842" y="736"/>
                  </a:lnTo>
                  <a:lnTo>
                    <a:pt x="3882" y="845"/>
                  </a:lnTo>
                  <a:lnTo>
                    <a:pt x="3912" y="961"/>
                  </a:lnTo>
                  <a:lnTo>
                    <a:pt x="3930" y="1080"/>
                  </a:lnTo>
                  <a:lnTo>
                    <a:pt x="3936" y="1202"/>
                  </a:lnTo>
                  <a:lnTo>
                    <a:pt x="3932" y="1306"/>
                  </a:lnTo>
                  <a:lnTo>
                    <a:pt x="3918" y="1413"/>
                  </a:lnTo>
                  <a:lnTo>
                    <a:pt x="3896" y="1527"/>
                  </a:lnTo>
                  <a:lnTo>
                    <a:pt x="3864" y="1644"/>
                  </a:lnTo>
                  <a:lnTo>
                    <a:pt x="3824" y="1764"/>
                  </a:lnTo>
                  <a:lnTo>
                    <a:pt x="3774" y="1888"/>
                  </a:lnTo>
                  <a:lnTo>
                    <a:pt x="3716" y="2013"/>
                  </a:lnTo>
                  <a:lnTo>
                    <a:pt x="3648" y="2141"/>
                  </a:lnTo>
                  <a:lnTo>
                    <a:pt x="3575" y="2268"/>
                  </a:lnTo>
                  <a:lnTo>
                    <a:pt x="3491" y="2398"/>
                  </a:lnTo>
                  <a:lnTo>
                    <a:pt x="3397" y="2528"/>
                  </a:lnTo>
                  <a:lnTo>
                    <a:pt x="3297" y="2655"/>
                  </a:lnTo>
                  <a:lnTo>
                    <a:pt x="3188" y="2783"/>
                  </a:lnTo>
                  <a:lnTo>
                    <a:pt x="3070" y="2908"/>
                  </a:lnTo>
                  <a:lnTo>
                    <a:pt x="2944" y="3034"/>
                  </a:lnTo>
                  <a:lnTo>
                    <a:pt x="2811" y="3153"/>
                  </a:lnTo>
                  <a:lnTo>
                    <a:pt x="2669" y="3273"/>
                  </a:lnTo>
                  <a:lnTo>
                    <a:pt x="2518" y="3387"/>
                  </a:lnTo>
                  <a:lnTo>
                    <a:pt x="2360" y="3496"/>
                  </a:lnTo>
                  <a:lnTo>
                    <a:pt x="2194" y="3602"/>
                  </a:lnTo>
                  <a:lnTo>
                    <a:pt x="2021" y="3702"/>
                  </a:lnTo>
                  <a:lnTo>
                    <a:pt x="1995" y="3712"/>
                  </a:lnTo>
                  <a:lnTo>
                    <a:pt x="1969" y="3716"/>
                  </a:lnTo>
                  <a:lnTo>
                    <a:pt x="1941" y="3712"/>
                  </a:lnTo>
                  <a:lnTo>
                    <a:pt x="1915" y="3702"/>
                  </a:lnTo>
                  <a:lnTo>
                    <a:pt x="1742" y="3602"/>
                  </a:lnTo>
                  <a:lnTo>
                    <a:pt x="1576" y="3496"/>
                  </a:lnTo>
                  <a:lnTo>
                    <a:pt x="1419" y="3387"/>
                  </a:lnTo>
                  <a:lnTo>
                    <a:pt x="1267" y="3273"/>
                  </a:lnTo>
                  <a:lnTo>
                    <a:pt x="1125" y="3153"/>
                  </a:lnTo>
                  <a:lnTo>
                    <a:pt x="992" y="3034"/>
                  </a:lnTo>
                  <a:lnTo>
                    <a:pt x="866" y="2908"/>
                  </a:lnTo>
                  <a:lnTo>
                    <a:pt x="748" y="2783"/>
                  </a:lnTo>
                  <a:lnTo>
                    <a:pt x="639" y="2655"/>
                  </a:lnTo>
                  <a:lnTo>
                    <a:pt x="539" y="2528"/>
                  </a:lnTo>
                  <a:lnTo>
                    <a:pt x="447" y="2398"/>
                  </a:lnTo>
                  <a:lnTo>
                    <a:pt x="361" y="2268"/>
                  </a:lnTo>
                  <a:lnTo>
                    <a:pt x="288" y="2141"/>
                  </a:lnTo>
                  <a:lnTo>
                    <a:pt x="220" y="2013"/>
                  </a:lnTo>
                  <a:lnTo>
                    <a:pt x="162" y="1888"/>
                  </a:lnTo>
                  <a:lnTo>
                    <a:pt x="112" y="1764"/>
                  </a:lnTo>
                  <a:lnTo>
                    <a:pt x="72" y="1644"/>
                  </a:lnTo>
                  <a:lnTo>
                    <a:pt x="40" y="1527"/>
                  </a:lnTo>
                  <a:lnTo>
                    <a:pt x="18" y="1413"/>
                  </a:lnTo>
                  <a:lnTo>
                    <a:pt x="4" y="1306"/>
                  </a:lnTo>
                  <a:lnTo>
                    <a:pt x="0" y="1202"/>
                  </a:lnTo>
                  <a:lnTo>
                    <a:pt x="6" y="1080"/>
                  </a:lnTo>
                  <a:lnTo>
                    <a:pt x="24" y="961"/>
                  </a:lnTo>
                  <a:lnTo>
                    <a:pt x="54" y="845"/>
                  </a:lnTo>
                  <a:lnTo>
                    <a:pt x="94" y="736"/>
                  </a:lnTo>
                  <a:lnTo>
                    <a:pt x="146" y="630"/>
                  </a:lnTo>
                  <a:lnTo>
                    <a:pt x="206" y="530"/>
                  </a:lnTo>
                  <a:lnTo>
                    <a:pt x="276" y="439"/>
                  </a:lnTo>
                  <a:lnTo>
                    <a:pt x="353" y="353"/>
                  </a:lnTo>
                  <a:lnTo>
                    <a:pt x="439" y="275"/>
                  </a:lnTo>
                  <a:lnTo>
                    <a:pt x="531" y="205"/>
                  </a:lnTo>
                  <a:lnTo>
                    <a:pt x="631" y="145"/>
                  </a:lnTo>
                  <a:lnTo>
                    <a:pt x="734" y="96"/>
                  </a:lnTo>
                  <a:lnTo>
                    <a:pt x="846" y="54"/>
                  </a:lnTo>
                  <a:lnTo>
                    <a:pt x="960" y="24"/>
                  </a:lnTo>
                  <a:lnTo>
                    <a:pt x="1079" y="6"/>
                  </a:lnTo>
                  <a:lnTo>
                    <a:pt x="1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-6259513" y="2971800"/>
              <a:ext cx="2603500" cy="782638"/>
            </a:xfrm>
            <a:custGeom>
              <a:avLst/>
              <a:gdLst>
                <a:gd name="T0" fmla="*/ 984 w 3279"/>
                <a:gd name="T1" fmla="*/ 0 h 985"/>
                <a:gd name="T2" fmla="*/ 1121 w 3279"/>
                <a:gd name="T3" fmla="*/ 24 h 985"/>
                <a:gd name="T4" fmla="*/ 1265 w 3279"/>
                <a:gd name="T5" fmla="*/ 88 h 985"/>
                <a:gd name="T6" fmla="*/ 1417 w 3279"/>
                <a:gd name="T7" fmla="*/ 179 h 985"/>
                <a:gd name="T8" fmla="*/ 1572 w 3279"/>
                <a:gd name="T9" fmla="*/ 291 h 985"/>
                <a:gd name="T10" fmla="*/ 1710 w 3279"/>
                <a:gd name="T11" fmla="*/ 395 h 985"/>
                <a:gd name="T12" fmla="*/ 1827 w 3279"/>
                <a:gd name="T13" fmla="*/ 480 h 985"/>
                <a:gd name="T14" fmla="*/ 1943 w 3279"/>
                <a:gd name="T15" fmla="*/ 558 h 985"/>
                <a:gd name="T16" fmla="*/ 2051 w 3279"/>
                <a:gd name="T17" fmla="*/ 618 h 985"/>
                <a:gd name="T18" fmla="*/ 2147 w 3279"/>
                <a:gd name="T19" fmla="*/ 652 h 985"/>
                <a:gd name="T20" fmla="*/ 2843 w 3279"/>
                <a:gd name="T21" fmla="*/ 656 h 985"/>
                <a:gd name="T22" fmla="*/ 2982 w 3279"/>
                <a:gd name="T23" fmla="*/ 670 h 985"/>
                <a:gd name="T24" fmla="*/ 3092 w 3279"/>
                <a:gd name="T25" fmla="*/ 701 h 985"/>
                <a:gd name="T26" fmla="*/ 3172 w 3279"/>
                <a:gd name="T27" fmla="*/ 741 h 985"/>
                <a:gd name="T28" fmla="*/ 3224 w 3279"/>
                <a:gd name="T29" fmla="*/ 777 h 985"/>
                <a:gd name="T30" fmla="*/ 3248 w 3279"/>
                <a:gd name="T31" fmla="*/ 797 h 985"/>
                <a:gd name="T32" fmla="*/ 3275 w 3279"/>
                <a:gd name="T33" fmla="*/ 847 h 985"/>
                <a:gd name="T34" fmla="*/ 3275 w 3279"/>
                <a:gd name="T35" fmla="*/ 903 h 985"/>
                <a:gd name="T36" fmla="*/ 3248 w 3279"/>
                <a:gd name="T37" fmla="*/ 953 h 985"/>
                <a:gd name="T38" fmla="*/ 3198 w 3279"/>
                <a:gd name="T39" fmla="*/ 981 h 985"/>
                <a:gd name="T40" fmla="*/ 3142 w 3279"/>
                <a:gd name="T41" fmla="*/ 981 h 985"/>
                <a:gd name="T42" fmla="*/ 3094 w 3279"/>
                <a:gd name="T43" fmla="*/ 953 h 985"/>
                <a:gd name="T44" fmla="*/ 3076 w 3279"/>
                <a:gd name="T45" fmla="*/ 939 h 985"/>
                <a:gd name="T46" fmla="*/ 3030 w 3279"/>
                <a:gd name="T47" fmla="*/ 913 h 985"/>
                <a:gd name="T48" fmla="*/ 2950 w 3279"/>
                <a:gd name="T49" fmla="*/ 887 h 985"/>
                <a:gd name="T50" fmla="*/ 2843 w 3279"/>
                <a:gd name="T51" fmla="*/ 875 h 985"/>
                <a:gd name="T52" fmla="*/ 2119 w 3279"/>
                <a:gd name="T53" fmla="*/ 869 h 985"/>
                <a:gd name="T54" fmla="*/ 1977 w 3279"/>
                <a:gd name="T55" fmla="*/ 825 h 985"/>
                <a:gd name="T56" fmla="*/ 1829 w 3279"/>
                <a:gd name="T57" fmla="*/ 745 h 985"/>
                <a:gd name="T58" fmla="*/ 1678 w 3279"/>
                <a:gd name="T59" fmla="*/ 642 h 985"/>
                <a:gd name="T60" fmla="*/ 1520 w 3279"/>
                <a:gd name="T61" fmla="*/ 526 h 985"/>
                <a:gd name="T62" fmla="*/ 1403 w 3279"/>
                <a:gd name="T63" fmla="*/ 438 h 985"/>
                <a:gd name="T64" fmla="*/ 1285 w 3279"/>
                <a:gd name="T65" fmla="*/ 355 h 985"/>
                <a:gd name="T66" fmla="*/ 1173 w 3279"/>
                <a:gd name="T67" fmla="*/ 285 h 985"/>
                <a:gd name="T68" fmla="*/ 1069 w 3279"/>
                <a:gd name="T69" fmla="*/ 237 h 985"/>
                <a:gd name="T70" fmla="*/ 984 w 3279"/>
                <a:gd name="T71" fmla="*/ 219 h 985"/>
                <a:gd name="T72" fmla="*/ 74 w 3279"/>
                <a:gd name="T73" fmla="*/ 213 h 985"/>
                <a:gd name="T74" fmla="*/ 20 w 3279"/>
                <a:gd name="T75" fmla="*/ 175 h 985"/>
                <a:gd name="T76" fmla="*/ 0 w 3279"/>
                <a:gd name="T77" fmla="*/ 109 h 985"/>
                <a:gd name="T78" fmla="*/ 20 w 3279"/>
                <a:gd name="T79" fmla="*/ 46 h 985"/>
                <a:gd name="T80" fmla="*/ 74 w 3279"/>
                <a:gd name="T81" fmla="*/ 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79" h="985">
                  <a:moveTo>
                    <a:pt x="110" y="0"/>
                  </a:moveTo>
                  <a:lnTo>
                    <a:pt x="984" y="0"/>
                  </a:lnTo>
                  <a:lnTo>
                    <a:pt x="1052" y="6"/>
                  </a:lnTo>
                  <a:lnTo>
                    <a:pt x="1121" y="24"/>
                  </a:lnTo>
                  <a:lnTo>
                    <a:pt x="1193" y="52"/>
                  </a:lnTo>
                  <a:lnTo>
                    <a:pt x="1265" y="88"/>
                  </a:lnTo>
                  <a:lnTo>
                    <a:pt x="1341" y="131"/>
                  </a:lnTo>
                  <a:lnTo>
                    <a:pt x="1417" y="179"/>
                  </a:lnTo>
                  <a:lnTo>
                    <a:pt x="1492" y="233"/>
                  </a:lnTo>
                  <a:lnTo>
                    <a:pt x="1572" y="291"/>
                  </a:lnTo>
                  <a:lnTo>
                    <a:pt x="1650" y="351"/>
                  </a:lnTo>
                  <a:lnTo>
                    <a:pt x="1710" y="395"/>
                  </a:lnTo>
                  <a:lnTo>
                    <a:pt x="1768" y="436"/>
                  </a:lnTo>
                  <a:lnTo>
                    <a:pt x="1827" y="480"/>
                  </a:lnTo>
                  <a:lnTo>
                    <a:pt x="1885" y="520"/>
                  </a:lnTo>
                  <a:lnTo>
                    <a:pt x="1943" y="558"/>
                  </a:lnTo>
                  <a:lnTo>
                    <a:pt x="1997" y="590"/>
                  </a:lnTo>
                  <a:lnTo>
                    <a:pt x="2051" y="618"/>
                  </a:lnTo>
                  <a:lnTo>
                    <a:pt x="2101" y="638"/>
                  </a:lnTo>
                  <a:lnTo>
                    <a:pt x="2147" y="652"/>
                  </a:lnTo>
                  <a:lnTo>
                    <a:pt x="2186" y="656"/>
                  </a:lnTo>
                  <a:lnTo>
                    <a:pt x="2843" y="656"/>
                  </a:lnTo>
                  <a:lnTo>
                    <a:pt x="2916" y="660"/>
                  </a:lnTo>
                  <a:lnTo>
                    <a:pt x="2982" y="670"/>
                  </a:lnTo>
                  <a:lnTo>
                    <a:pt x="3040" y="684"/>
                  </a:lnTo>
                  <a:lnTo>
                    <a:pt x="3092" y="701"/>
                  </a:lnTo>
                  <a:lnTo>
                    <a:pt x="3136" y="721"/>
                  </a:lnTo>
                  <a:lnTo>
                    <a:pt x="3172" y="741"/>
                  </a:lnTo>
                  <a:lnTo>
                    <a:pt x="3202" y="761"/>
                  </a:lnTo>
                  <a:lnTo>
                    <a:pt x="3224" y="777"/>
                  </a:lnTo>
                  <a:lnTo>
                    <a:pt x="3240" y="789"/>
                  </a:lnTo>
                  <a:lnTo>
                    <a:pt x="3248" y="797"/>
                  </a:lnTo>
                  <a:lnTo>
                    <a:pt x="3265" y="821"/>
                  </a:lnTo>
                  <a:lnTo>
                    <a:pt x="3275" y="847"/>
                  </a:lnTo>
                  <a:lnTo>
                    <a:pt x="3279" y="875"/>
                  </a:lnTo>
                  <a:lnTo>
                    <a:pt x="3275" y="903"/>
                  </a:lnTo>
                  <a:lnTo>
                    <a:pt x="3265" y="929"/>
                  </a:lnTo>
                  <a:lnTo>
                    <a:pt x="3248" y="953"/>
                  </a:lnTo>
                  <a:lnTo>
                    <a:pt x="3224" y="971"/>
                  </a:lnTo>
                  <a:lnTo>
                    <a:pt x="3198" y="981"/>
                  </a:lnTo>
                  <a:lnTo>
                    <a:pt x="3170" y="985"/>
                  </a:lnTo>
                  <a:lnTo>
                    <a:pt x="3142" y="981"/>
                  </a:lnTo>
                  <a:lnTo>
                    <a:pt x="3116" y="971"/>
                  </a:lnTo>
                  <a:lnTo>
                    <a:pt x="3094" y="953"/>
                  </a:lnTo>
                  <a:lnTo>
                    <a:pt x="3088" y="949"/>
                  </a:lnTo>
                  <a:lnTo>
                    <a:pt x="3076" y="939"/>
                  </a:lnTo>
                  <a:lnTo>
                    <a:pt x="3056" y="927"/>
                  </a:lnTo>
                  <a:lnTo>
                    <a:pt x="3030" y="913"/>
                  </a:lnTo>
                  <a:lnTo>
                    <a:pt x="2994" y="899"/>
                  </a:lnTo>
                  <a:lnTo>
                    <a:pt x="2950" y="887"/>
                  </a:lnTo>
                  <a:lnTo>
                    <a:pt x="2900" y="879"/>
                  </a:lnTo>
                  <a:lnTo>
                    <a:pt x="2843" y="875"/>
                  </a:lnTo>
                  <a:lnTo>
                    <a:pt x="2186" y="875"/>
                  </a:lnTo>
                  <a:lnTo>
                    <a:pt x="2119" y="869"/>
                  </a:lnTo>
                  <a:lnTo>
                    <a:pt x="2049" y="851"/>
                  </a:lnTo>
                  <a:lnTo>
                    <a:pt x="1977" y="825"/>
                  </a:lnTo>
                  <a:lnTo>
                    <a:pt x="1905" y="787"/>
                  </a:lnTo>
                  <a:lnTo>
                    <a:pt x="1829" y="745"/>
                  </a:lnTo>
                  <a:lnTo>
                    <a:pt x="1754" y="696"/>
                  </a:lnTo>
                  <a:lnTo>
                    <a:pt x="1678" y="642"/>
                  </a:lnTo>
                  <a:lnTo>
                    <a:pt x="1598" y="584"/>
                  </a:lnTo>
                  <a:lnTo>
                    <a:pt x="1520" y="526"/>
                  </a:lnTo>
                  <a:lnTo>
                    <a:pt x="1462" y="482"/>
                  </a:lnTo>
                  <a:lnTo>
                    <a:pt x="1403" y="438"/>
                  </a:lnTo>
                  <a:lnTo>
                    <a:pt x="1343" y="397"/>
                  </a:lnTo>
                  <a:lnTo>
                    <a:pt x="1285" y="355"/>
                  </a:lnTo>
                  <a:lnTo>
                    <a:pt x="1227" y="319"/>
                  </a:lnTo>
                  <a:lnTo>
                    <a:pt x="1173" y="285"/>
                  </a:lnTo>
                  <a:lnTo>
                    <a:pt x="1119" y="259"/>
                  </a:lnTo>
                  <a:lnTo>
                    <a:pt x="1069" y="237"/>
                  </a:lnTo>
                  <a:lnTo>
                    <a:pt x="1026" y="223"/>
                  </a:lnTo>
                  <a:lnTo>
                    <a:pt x="984" y="219"/>
                  </a:lnTo>
                  <a:lnTo>
                    <a:pt x="110" y="219"/>
                  </a:lnTo>
                  <a:lnTo>
                    <a:pt x="74" y="213"/>
                  </a:lnTo>
                  <a:lnTo>
                    <a:pt x="44" y="197"/>
                  </a:lnTo>
                  <a:lnTo>
                    <a:pt x="20" y="175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0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-7126288" y="4359275"/>
              <a:ext cx="258763" cy="261938"/>
            </a:xfrm>
            <a:custGeom>
              <a:avLst/>
              <a:gdLst>
                <a:gd name="T0" fmla="*/ 164 w 328"/>
                <a:gd name="T1" fmla="*/ 0 h 329"/>
                <a:gd name="T2" fmla="*/ 208 w 328"/>
                <a:gd name="T3" fmla="*/ 6 h 329"/>
                <a:gd name="T4" fmla="*/ 246 w 328"/>
                <a:gd name="T5" fmla="*/ 24 h 329"/>
                <a:gd name="T6" fmla="*/ 280 w 328"/>
                <a:gd name="T7" fmla="*/ 50 h 329"/>
                <a:gd name="T8" fmla="*/ 306 w 328"/>
                <a:gd name="T9" fmla="*/ 82 h 329"/>
                <a:gd name="T10" fmla="*/ 322 w 328"/>
                <a:gd name="T11" fmla="*/ 122 h 329"/>
                <a:gd name="T12" fmla="*/ 328 w 328"/>
                <a:gd name="T13" fmla="*/ 165 h 329"/>
                <a:gd name="T14" fmla="*/ 322 w 328"/>
                <a:gd name="T15" fmla="*/ 207 h 329"/>
                <a:gd name="T16" fmla="*/ 306 w 328"/>
                <a:gd name="T17" fmla="*/ 247 h 329"/>
                <a:gd name="T18" fmla="*/ 280 w 328"/>
                <a:gd name="T19" fmla="*/ 281 h 329"/>
                <a:gd name="T20" fmla="*/ 246 w 328"/>
                <a:gd name="T21" fmla="*/ 307 h 329"/>
                <a:gd name="T22" fmla="*/ 208 w 328"/>
                <a:gd name="T23" fmla="*/ 323 h 329"/>
                <a:gd name="T24" fmla="*/ 164 w 328"/>
                <a:gd name="T25" fmla="*/ 329 h 329"/>
                <a:gd name="T26" fmla="*/ 120 w 328"/>
                <a:gd name="T27" fmla="*/ 323 h 329"/>
                <a:gd name="T28" fmla="*/ 80 w 328"/>
                <a:gd name="T29" fmla="*/ 307 h 329"/>
                <a:gd name="T30" fmla="*/ 48 w 328"/>
                <a:gd name="T31" fmla="*/ 281 h 329"/>
                <a:gd name="T32" fmla="*/ 22 w 328"/>
                <a:gd name="T33" fmla="*/ 247 h 329"/>
                <a:gd name="T34" fmla="*/ 6 w 328"/>
                <a:gd name="T35" fmla="*/ 207 h 329"/>
                <a:gd name="T36" fmla="*/ 0 w 328"/>
                <a:gd name="T37" fmla="*/ 165 h 329"/>
                <a:gd name="T38" fmla="*/ 6 w 328"/>
                <a:gd name="T39" fmla="*/ 122 h 329"/>
                <a:gd name="T40" fmla="*/ 22 w 328"/>
                <a:gd name="T41" fmla="*/ 82 h 329"/>
                <a:gd name="T42" fmla="*/ 48 w 328"/>
                <a:gd name="T43" fmla="*/ 50 h 329"/>
                <a:gd name="T44" fmla="*/ 80 w 328"/>
                <a:gd name="T45" fmla="*/ 24 h 329"/>
                <a:gd name="T46" fmla="*/ 120 w 328"/>
                <a:gd name="T47" fmla="*/ 6 h 329"/>
                <a:gd name="T48" fmla="*/ 164 w 328"/>
                <a:gd name="T4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8" h="329">
                  <a:moveTo>
                    <a:pt x="164" y="0"/>
                  </a:moveTo>
                  <a:lnTo>
                    <a:pt x="208" y="6"/>
                  </a:lnTo>
                  <a:lnTo>
                    <a:pt x="246" y="24"/>
                  </a:lnTo>
                  <a:lnTo>
                    <a:pt x="280" y="50"/>
                  </a:lnTo>
                  <a:lnTo>
                    <a:pt x="306" y="82"/>
                  </a:lnTo>
                  <a:lnTo>
                    <a:pt x="322" y="122"/>
                  </a:lnTo>
                  <a:lnTo>
                    <a:pt x="328" y="165"/>
                  </a:lnTo>
                  <a:lnTo>
                    <a:pt x="322" y="207"/>
                  </a:lnTo>
                  <a:lnTo>
                    <a:pt x="306" y="247"/>
                  </a:lnTo>
                  <a:lnTo>
                    <a:pt x="280" y="281"/>
                  </a:lnTo>
                  <a:lnTo>
                    <a:pt x="246" y="307"/>
                  </a:lnTo>
                  <a:lnTo>
                    <a:pt x="208" y="323"/>
                  </a:lnTo>
                  <a:lnTo>
                    <a:pt x="164" y="329"/>
                  </a:lnTo>
                  <a:lnTo>
                    <a:pt x="120" y="323"/>
                  </a:lnTo>
                  <a:lnTo>
                    <a:pt x="80" y="307"/>
                  </a:lnTo>
                  <a:lnTo>
                    <a:pt x="48" y="281"/>
                  </a:lnTo>
                  <a:lnTo>
                    <a:pt x="22" y="247"/>
                  </a:lnTo>
                  <a:lnTo>
                    <a:pt x="6" y="207"/>
                  </a:lnTo>
                  <a:lnTo>
                    <a:pt x="0" y="165"/>
                  </a:lnTo>
                  <a:lnTo>
                    <a:pt x="6" y="122"/>
                  </a:lnTo>
                  <a:lnTo>
                    <a:pt x="22" y="82"/>
                  </a:lnTo>
                  <a:lnTo>
                    <a:pt x="48" y="50"/>
                  </a:lnTo>
                  <a:lnTo>
                    <a:pt x="80" y="24"/>
                  </a:lnTo>
                  <a:lnTo>
                    <a:pt x="120" y="6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-6259513" y="3321050"/>
              <a:ext cx="4165600" cy="1558925"/>
            </a:xfrm>
            <a:custGeom>
              <a:avLst/>
              <a:gdLst>
                <a:gd name="T0" fmla="*/ 4989 w 5248"/>
                <a:gd name="T1" fmla="*/ 38 h 1966"/>
                <a:gd name="T2" fmla="*/ 5188 w 5248"/>
                <a:gd name="T3" fmla="*/ 218 h 1966"/>
                <a:gd name="T4" fmla="*/ 5246 w 5248"/>
                <a:gd name="T5" fmla="*/ 483 h 1966"/>
                <a:gd name="T6" fmla="*/ 5136 w 5248"/>
                <a:gd name="T7" fmla="*/ 730 h 1966"/>
                <a:gd name="T8" fmla="*/ 3551 w 5248"/>
                <a:gd name="T9" fmla="*/ 1735 h 1966"/>
                <a:gd name="T10" fmla="*/ 3443 w 5248"/>
                <a:gd name="T11" fmla="*/ 1788 h 1966"/>
                <a:gd name="T12" fmla="*/ 3198 w 5248"/>
                <a:gd name="T13" fmla="*/ 1874 h 1966"/>
                <a:gd name="T14" fmla="*/ 2803 w 5248"/>
                <a:gd name="T15" fmla="*/ 1946 h 1966"/>
                <a:gd name="T16" fmla="*/ 2318 w 5248"/>
                <a:gd name="T17" fmla="*/ 1964 h 1966"/>
                <a:gd name="T18" fmla="*/ 1955 w 5248"/>
                <a:gd name="T19" fmla="*/ 1906 h 1966"/>
                <a:gd name="T20" fmla="*/ 1582 w 5248"/>
                <a:gd name="T21" fmla="*/ 1794 h 1966"/>
                <a:gd name="T22" fmla="*/ 1239 w 5248"/>
                <a:gd name="T23" fmla="*/ 1661 h 1966"/>
                <a:gd name="T24" fmla="*/ 956 w 5248"/>
                <a:gd name="T25" fmla="*/ 1531 h 1966"/>
                <a:gd name="T26" fmla="*/ 768 w 5248"/>
                <a:gd name="T27" fmla="*/ 1438 h 1966"/>
                <a:gd name="T28" fmla="*/ 706 w 5248"/>
                <a:gd name="T29" fmla="*/ 1404 h 1966"/>
                <a:gd name="T30" fmla="*/ 587 w 5248"/>
                <a:gd name="T31" fmla="*/ 1366 h 1966"/>
                <a:gd name="T32" fmla="*/ 308 w 5248"/>
                <a:gd name="T33" fmla="*/ 1320 h 1966"/>
                <a:gd name="T34" fmla="*/ 44 w 5248"/>
                <a:gd name="T35" fmla="*/ 1290 h 1966"/>
                <a:gd name="T36" fmla="*/ 6 w 5248"/>
                <a:gd name="T37" fmla="*/ 1166 h 1966"/>
                <a:gd name="T38" fmla="*/ 110 w 5248"/>
                <a:gd name="T39" fmla="*/ 1093 h 1966"/>
                <a:gd name="T40" fmla="*/ 493 w 5248"/>
                <a:gd name="T41" fmla="*/ 1123 h 1966"/>
                <a:gd name="T42" fmla="*/ 728 w 5248"/>
                <a:gd name="T43" fmla="*/ 1180 h 1966"/>
                <a:gd name="T44" fmla="*/ 814 w 5248"/>
                <a:gd name="T45" fmla="*/ 1212 h 1966"/>
                <a:gd name="T46" fmla="*/ 894 w 5248"/>
                <a:gd name="T47" fmla="*/ 1256 h 1966"/>
                <a:gd name="T48" fmla="*/ 1095 w 5248"/>
                <a:gd name="T49" fmla="*/ 1356 h 1966"/>
                <a:gd name="T50" fmla="*/ 1383 w 5248"/>
                <a:gd name="T51" fmla="*/ 1483 h 1966"/>
                <a:gd name="T52" fmla="*/ 1720 w 5248"/>
                <a:gd name="T53" fmla="*/ 1611 h 1966"/>
                <a:gd name="T54" fmla="*/ 2073 w 5248"/>
                <a:gd name="T55" fmla="*/ 1709 h 1966"/>
                <a:gd name="T56" fmla="*/ 2406 w 5248"/>
                <a:gd name="T57" fmla="*/ 1749 h 1966"/>
                <a:gd name="T58" fmla="*/ 2892 w 5248"/>
                <a:gd name="T59" fmla="*/ 1713 h 1966"/>
                <a:gd name="T60" fmla="*/ 3222 w 5248"/>
                <a:gd name="T61" fmla="*/ 1639 h 1966"/>
                <a:gd name="T62" fmla="*/ 3399 w 5248"/>
                <a:gd name="T63" fmla="*/ 1569 h 1966"/>
                <a:gd name="T64" fmla="*/ 4917 w 5248"/>
                <a:gd name="T65" fmla="*/ 628 h 1966"/>
                <a:gd name="T66" fmla="*/ 5021 w 5248"/>
                <a:gd name="T67" fmla="*/ 493 h 1966"/>
                <a:gd name="T68" fmla="*/ 4999 w 5248"/>
                <a:gd name="T69" fmla="*/ 327 h 1966"/>
                <a:gd name="T70" fmla="*/ 4867 w 5248"/>
                <a:gd name="T71" fmla="*/ 226 h 1966"/>
                <a:gd name="T72" fmla="*/ 4702 w 5248"/>
                <a:gd name="T73" fmla="*/ 248 h 1966"/>
                <a:gd name="T74" fmla="*/ 3218 w 5248"/>
                <a:gd name="T75" fmla="*/ 941 h 1966"/>
                <a:gd name="T76" fmla="*/ 2869 w 5248"/>
                <a:gd name="T77" fmla="*/ 979 h 1966"/>
                <a:gd name="T78" fmla="*/ 2434 w 5248"/>
                <a:gd name="T79" fmla="*/ 981 h 1966"/>
                <a:gd name="T80" fmla="*/ 2093 w 5248"/>
                <a:gd name="T81" fmla="*/ 961 h 1966"/>
                <a:gd name="T82" fmla="*/ 1766 w 5248"/>
                <a:gd name="T83" fmla="*/ 925 h 1966"/>
                <a:gd name="T84" fmla="*/ 1514 w 5248"/>
                <a:gd name="T85" fmla="*/ 889 h 1966"/>
                <a:gd name="T86" fmla="*/ 1403 w 5248"/>
                <a:gd name="T87" fmla="*/ 871 h 1966"/>
                <a:gd name="T88" fmla="*/ 1313 w 5248"/>
                <a:gd name="T89" fmla="*/ 782 h 1966"/>
                <a:gd name="T90" fmla="*/ 1373 w 5248"/>
                <a:gd name="T91" fmla="*/ 666 h 1966"/>
                <a:gd name="T92" fmla="*/ 1466 w 5248"/>
                <a:gd name="T93" fmla="*/ 662 h 1966"/>
                <a:gd name="T94" fmla="*/ 1648 w 5248"/>
                <a:gd name="T95" fmla="*/ 688 h 1966"/>
                <a:gd name="T96" fmla="*/ 1939 w 5248"/>
                <a:gd name="T97" fmla="*/ 726 h 1966"/>
                <a:gd name="T98" fmla="*/ 2274 w 5248"/>
                <a:gd name="T99" fmla="*/ 756 h 1966"/>
                <a:gd name="T100" fmla="*/ 2637 w 5248"/>
                <a:gd name="T101" fmla="*/ 764 h 1966"/>
                <a:gd name="T102" fmla="*/ 3016 w 5248"/>
                <a:gd name="T103" fmla="*/ 752 h 1966"/>
                <a:gd name="T104" fmla="*/ 3281 w 5248"/>
                <a:gd name="T105" fmla="*/ 694 h 1966"/>
                <a:gd name="T106" fmla="*/ 4721 w 5248"/>
                <a:gd name="T107" fmla="*/ 8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48" h="1966">
                  <a:moveTo>
                    <a:pt x="4787" y="0"/>
                  </a:moveTo>
                  <a:lnTo>
                    <a:pt x="4855" y="2"/>
                  </a:lnTo>
                  <a:lnTo>
                    <a:pt x="4923" y="14"/>
                  </a:lnTo>
                  <a:lnTo>
                    <a:pt x="4989" y="38"/>
                  </a:lnTo>
                  <a:lnTo>
                    <a:pt x="5049" y="70"/>
                  </a:lnTo>
                  <a:lnTo>
                    <a:pt x="5102" y="112"/>
                  </a:lnTo>
                  <a:lnTo>
                    <a:pt x="5150" y="162"/>
                  </a:lnTo>
                  <a:lnTo>
                    <a:pt x="5188" y="218"/>
                  </a:lnTo>
                  <a:lnTo>
                    <a:pt x="5218" y="281"/>
                  </a:lnTo>
                  <a:lnTo>
                    <a:pt x="5238" y="345"/>
                  </a:lnTo>
                  <a:lnTo>
                    <a:pt x="5248" y="413"/>
                  </a:lnTo>
                  <a:lnTo>
                    <a:pt x="5246" y="483"/>
                  </a:lnTo>
                  <a:lnTo>
                    <a:pt x="5232" y="551"/>
                  </a:lnTo>
                  <a:lnTo>
                    <a:pt x="5210" y="614"/>
                  </a:lnTo>
                  <a:lnTo>
                    <a:pt x="5176" y="676"/>
                  </a:lnTo>
                  <a:lnTo>
                    <a:pt x="5136" y="730"/>
                  </a:lnTo>
                  <a:lnTo>
                    <a:pt x="5086" y="776"/>
                  </a:lnTo>
                  <a:lnTo>
                    <a:pt x="5029" y="816"/>
                  </a:lnTo>
                  <a:lnTo>
                    <a:pt x="3557" y="1731"/>
                  </a:lnTo>
                  <a:lnTo>
                    <a:pt x="3551" y="1735"/>
                  </a:lnTo>
                  <a:lnTo>
                    <a:pt x="3535" y="1745"/>
                  </a:lnTo>
                  <a:lnTo>
                    <a:pt x="3513" y="1756"/>
                  </a:lnTo>
                  <a:lnTo>
                    <a:pt x="3483" y="1770"/>
                  </a:lnTo>
                  <a:lnTo>
                    <a:pt x="3443" y="1788"/>
                  </a:lnTo>
                  <a:lnTo>
                    <a:pt x="3395" y="1808"/>
                  </a:lnTo>
                  <a:lnTo>
                    <a:pt x="3337" y="1830"/>
                  </a:lnTo>
                  <a:lnTo>
                    <a:pt x="3271" y="1852"/>
                  </a:lnTo>
                  <a:lnTo>
                    <a:pt x="3198" y="1874"/>
                  </a:lnTo>
                  <a:lnTo>
                    <a:pt x="3114" y="1894"/>
                  </a:lnTo>
                  <a:lnTo>
                    <a:pt x="3020" y="1914"/>
                  </a:lnTo>
                  <a:lnTo>
                    <a:pt x="2916" y="1930"/>
                  </a:lnTo>
                  <a:lnTo>
                    <a:pt x="2803" y="1946"/>
                  </a:lnTo>
                  <a:lnTo>
                    <a:pt x="2681" y="1956"/>
                  </a:lnTo>
                  <a:lnTo>
                    <a:pt x="2547" y="1964"/>
                  </a:lnTo>
                  <a:lnTo>
                    <a:pt x="2406" y="1966"/>
                  </a:lnTo>
                  <a:lnTo>
                    <a:pt x="2318" y="1964"/>
                  </a:lnTo>
                  <a:lnTo>
                    <a:pt x="2230" y="1956"/>
                  </a:lnTo>
                  <a:lnTo>
                    <a:pt x="2141" y="1944"/>
                  </a:lnTo>
                  <a:lnTo>
                    <a:pt x="2047" y="1926"/>
                  </a:lnTo>
                  <a:lnTo>
                    <a:pt x="1955" y="1906"/>
                  </a:lnTo>
                  <a:lnTo>
                    <a:pt x="1861" y="1882"/>
                  </a:lnTo>
                  <a:lnTo>
                    <a:pt x="1768" y="1856"/>
                  </a:lnTo>
                  <a:lnTo>
                    <a:pt x="1674" y="1826"/>
                  </a:lnTo>
                  <a:lnTo>
                    <a:pt x="1582" y="1794"/>
                  </a:lnTo>
                  <a:lnTo>
                    <a:pt x="1492" y="1762"/>
                  </a:lnTo>
                  <a:lnTo>
                    <a:pt x="1405" y="1729"/>
                  </a:lnTo>
                  <a:lnTo>
                    <a:pt x="1321" y="1695"/>
                  </a:lnTo>
                  <a:lnTo>
                    <a:pt x="1239" y="1661"/>
                  </a:lnTo>
                  <a:lnTo>
                    <a:pt x="1161" y="1627"/>
                  </a:lnTo>
                  <a:lnTo>
                    <a:pt x="1087" y="1593"/>
                  </a:lnTo>
                  <a:lnTo>
                    <a:pt x="1020" y="1561"/>
                  </a:lnTo>
                  <a:lnTo>
                    <a:pt x="956" y="1531"/>
                  </a:lnTo>
                  <a:lnTo>
                    <a:pt x="898" y="1503"/>
                  </a:lnTo>
                  <a:lnTo>
                    <a:pt x="848" y="1477"/>
                  </a:lnTo>
                  <a:lnTo>
                    <a:pt x="804" y="1455"/>
                  </a:lnTo>
                  <a:lnTo>
                    <a:pt x="768" y="1438"/>
                  </a:lnTo>
                  <a:lnTo>
                    <a:pt x="740" y="1422"/>
                  </a:lnTo>
                  <a:lnTo>
                    <a:pt x="722" y="1412"/>
                  </a:lnTo>
                  <a:lnTo>
                    <a:pt x="712" y="1406"/>
                  </a:lnTo>
                  <a:lnTo>
                    <a:pt x="706" y="1404"/>
                  </a:lnTo>
                  <a:lnTo>
                    <a:pt x="693" y="1398"/>
                  </a:lnTo>
                  <a:lnTo>
                    <a:pt x="667" y="1390"/>
                  </a:lnTo>
                  <a:lnTo>
                    <a:pt x="631" y="1378"/>
                  </a:lnTo>
                  <a:lnTo>
                    <a:pt x="587" y="1366"/>
                  </a:lnTo>
                  <a:lnTo>
                    <a:pt x="531" y="1352"/>
                  </a:lnTo>
                  <a:lnTo>
                    <a:pt x="465" y="1340"/>
                  </a:lnTo>
                  <a:lnTo>
                    <a:pt x="391" y="1328"/>
                  </a:lnTo>
                  <a:lnTo>
                    <a:pt x="308" y="1320"/>
                  </a:lnTo>
                  <a:lnTo>
                    <a:pt x="214" y="1314"/>
                  </a:lnTo>
                  <a:lnTo>
                    <a:pt x="110" y="1310"/>
                  </a:lnTo>
                  <a:lnTo>
                    <a:pt x="74" y="1306"/>
                  </a:lnTo>
                  <a:lnTo>
                    <a:pt x="44" y="1290"/>
                  </a:lnTo>
                  <a:lnTo>
                    <a:pt x="20" y="1266"/>
                  </a:lnTo>
                  <a:lnTo>
                    <a:pt x="6" y="1236"/>
                  </a:lnTo>
                  <a:lnTo>
                    <a:pt x="0" y="1202"/>
                  </a:lnTo>
                  <a:lnTo>
                    <a:pt x="6" y="1166"/>
                  </a:lnTo>
                  <a:lnTo>
                    <a:pt x="20" y="1137"/>
                  </a:lnTo>
                  <a:lnTo>
                    <a:pt x="44" y="1113"/>
                  </a:lnTo>
                  <a:lnTo>
                    <a:pt x="74" y="1099"/>
                  </a:lnTo>
                  <a:lnTo>
                    <a:pt x="110" y="1093"/>
                  </a:lnTo>
                  <a:lnTo>
                    <a:pt x="220" y="1095"/>
                  </a:lnTo>
                  <a:lnTo>
                    <a:pt x="320" y="1101"/>
                  </a:lnTo>
                  <a:lnTo>
                    <a:pt x="411" y="1111"/>
                  </a:lnTo>
                  <a:lnTo>
                    <a:pt x="493" y="1123"/>
                  </a:lnTo>
                  <a:lnTo>
                    <a:pt x="567" y="1137"/>
                  </a:lnTo>
                  <a:lnTo>
                    <a:pt x="629" y="1151"/>
                  </a:lnTo>
                  <a:lnTo>
                    <a:pt x="685" y="1166"/>
                  </a:lnTo>
                  <a:lnTo>
                    <a:pt x="728" y="1180"/>
                  </a:lnTo>
                  <a:lnTo>
                    <a:pt x="764" y="1192"/>
                  </a:lnTo>
                  <a:lnTo>
                    <a:pt x="790" y="1202"/>
                  </a:lnTo>
                  <a:lnTo>
                    <a:pt x="806" y="1210"/>
                  </a:lnTo>
                  <a:lnTo>
                    <a:pt x="814" y="1212"/>
                  </a:lnTo>
                  <a:lnTo>
                    <a:pt x="820" y="1216"/>
                  </a:lnTo>
                  <a:lnTo>
                    <a:pt x="836" y="1224"/>
                  </a:lnTo>
                  <a:lnTo>
                    <a:pt x="860" y="1238"/>
                  </a:lnTo>
                  <a:lnTo>
                    <a:pt x="894" y="1256"/>
                  </a:lnTo>
                  <a:lnTo>
                    <a:pt x="934" y="1276"/>
                  </a:lnTo>
                  <a:lnTo>
                    <a:pt x="982" y="1300"/>
                  </a:lnTo>
                  <a:lnTo>
                    <a:pt x="1036" y="1326"/>
                  </a:lnTo>
                  <a:lnTo>
                    <a:pt x="1095" y="1356"/>
                  </a:lnTo>
                  <a:lnTo>
                    <a:pt x="1159" y="1386"/>
                  </a:lnTo>
                  <a:lnTo>
                    <a:pt x="1231" y="1418"/>
                  </a:lnTo>
                  <a:lnTo>
                    <a:pt x="1305" y="1450"/>
                  </a:lnTo>
                  <a:lnTo>
                    <a:pt x="1383" y="1483"/>
                  </a:lnTo>
                  <a:lnTo>
                    <a:pt x="1464" y="1517"/>
                  </a:lnTo>
                  <a:lnTo>
                    <a:pt x="1548" y="1549"/>
                  </a:lnTo>
                  <a:lnTo>
                    <a:pt x="1634" y="1581"/>
                  </a:lnTo>
                  <a:lnTo>
                    <a:pt x="1720" y="1611"/>
                  </a:lnTo>
                  <a:lnTo>
                    <a:pt x="1807" y="1639"/>
                  </a:lnTo>
                  <a:lnTo>
                    <a:pt x="1897" y="1665"/>
                  </a:lnTo>
                  <a:lnTo>
                    <a:pt x="1985" y="1689"/>
                  </a:lnTo>
                  <a:lnTo>
                    <a:pt x="2073" y="1709"/>
                  </a:lnTo>
                  <a:lnTo>
                    <a:pt x="2158" y="1725"/>
                  </a:lnTo>
                  <a:lnTo>
                    <a:pt x="2244" y="1737"/>
                  </a:lnTo>
                  <a:lnTo>
                    <a:pt x="2326" y="1745"/>
                  </a:lnTo>
                  <a:lnTo>
                    <a:pt x="2406" y="1749"/>
                  </a:lnTo>
                  <a:lnTo>
                    <a:pt x="2543" y="1745"/>
                  </a:lnTo>
                  <a:lnTo>
                    <a:pt x="2669" y="1739"/>
                  </a:lnTo>
                  <a:lnTo>
                    <a:pt x="2787" y="1727"/>
                  </a:lnTo>
                  <a:lnTo>
                    <a:pt x="2892" y="1713"/>
                  </a:lnTo>
                  <a:lnTo>
                    <a:pt x="2990" y="1697"/>
                  </a:lnTo>
                  <a:lnTo>
                    <a:pt x="3076" y="1679"/>
                  </a:lnTo>
                  <a:lnTo>
                    <a:pt x="3154" y="1659"/>
                  </a:lnTo>
                  <a:lnTo>
                    <a:pt x="3222" y="1639"/>
                  </a:lnTo>
                  <a:lnTo>
                    <a:pt x="3279" y="1619"/>
                  </a:lnTo>
                  <a:lnTo>
                    <a:pt x="3327" y="1601"/>
                  </a:lnTo>
                  <a:lnTo>
                    <a:pt x="3367" y="1583"/>
                  </a:lnTo>
                  <a:lnTo>
                    <a:pt x="3399" y="1569"/>
                  </a:lnTo>
                  <a:lnTo>
                    <a:pt x="3421" y="1557"/>
                  </a:lnTo>
                  <a:lnTo>
                    <a:pt x="3433" y="1551"/>
                  </a:lnTo>
                  <a:lnTo>
                    <a:pt x="3439" y="1547"/>
                  </a:lnTo>
                  <a:lnTo>
                    <a:pt x="4917" y="628"/>
                  </a:lnTo>
                  <a:lnTo>
                    <a:pt x="4953" y="602"/>
                  </a:lnTo>
                  <a:lnTo>
                    <a:pt x="4983" y="570"/>
                  </a:lnTo>
                  <a:lnTo>
                    <a:pt x="5007" y="535"/>
                  </a:lnTo>
                  <a:lnTo>
                    <a:pt x="5021" y="493"/>
                  </a:lnTo>
                  <a:lnTo>
                    <a:pt x="5029" y="451"/>
                  </a:lnTo>
                  <a:lnTo>
                    <a:pt x="5027" y="409"/>
                  </a:lnTo>
                  <a:lnTo>
                    <a:pt x="5017" y="367"/>
                  </a:lnTo>
                  <a:lnTo>
                    <a:pt x="4999" y="327"/>
                  </a:lnTo>
                  <a:lnTo>
                    <a:pt x="4973" y="291"/>
                  </a:lnTo>
                  <a:lnTo>
                    <a:pt x="4943" y="261"/>
                  </a:lnTo>
                  <a:lnTo>
                    <a:pt x="4907" y="240"/>
                  </a:lnTo>
                  <a:lnTo>
                    <a:pt x="4867" y="226"/>
                  </a:lnTo>
                  <a:lnTo>
                    <a:pt x="4825" y="220"/>
                  </a:lnTo>
                  <a:lnTo>
                    <a:pt x="4783" y="220"/>
                  </a:lnTo>
                  <a:lnTo>
                    <a:pt x="4741" y="230"/>
                  </a:lnTo>
                  <a:lnTo>
                    <a:pt x="4702" y="248"/>
                  </a:lnTo>
                  <a:lnTo>
                    <a:pt x="3437" y="863"/>
                  </a:lnTo>
                  <a:lnTo>
                    <a:pt x="3365" y="895"/>
                  </a:lnTo>
                  <a:lnTo>
                    <a:pt x="3291" y="921"/>
                  </a:lnTo>
                  <a:lnTo>
                    <a:pt x="3218" y="941"/>
                  </a:lnTo>
                  <a:lnTo>
                    <a:pt x="3140" y="957"/>
                  </a:lnTo>
                  <a:lnTo>
                    <a:pt x="3056" y="967"/>
                  </a:lnTo>
                  <a:lnTo>
                    <a:pt x="2966" y="975"/>
                  </a:lnTo>
                  <a:lnTo>
                    <a:pt x="2869" y="979"/>
                  </a:lnTo>
                  <a:lnTo>
                    <a:pt x="2761" y="983"/>
                  </a:lnTo>
                  <a:lnTo>
                    <a:pt x="2643" y="983"/>
                  </a:lnTo>
                  <a:lnTo>
                    <a:pt x="2514" y="983"/>
                  </a:lnTo>
                  <a:lnTo>
                    <a:pt x="2434" y="981"/>
                  </a:lnTo>
                  <a:lnTo>
                    <a:pt x="2352" y="979"/>
                  </a:lnTo>
                  <a:lnTo>
                    <a:pt x="2266" y="975"/>
                  </a:lnTo>
                  <a:lnTo>
                    <a:pt x="2180" y="969"/>
                  </a:lnTo>
                  <a:lnTo>
                    <a:pt x="2093" y="961"/>
                  </a:lnTo>
                  <a:lnTo>
                    <a:pt x="2007" y="953"/>
                  </a:lnTo>
                  <a:lnTo>
                    <a:pt x="1923" y="943"/>
                  </a:lnTo>
                  <a:lnTo>
                    <a:pt x="1843" y="933"/>
                  </a:lnTo>
                  <a:lnTo>
                    <a:pt x="1766" y="925"/>
                  </a:lnTo>
                  <a:lnTo>
                    <a:pt x="1694" y="915"/>
                  </a:lnTo>
                  <a:lnTo>
                    <a:pt x="1626" y="905"/>
                  </a:lnTo>
                  <a:lnTo>
                    <a:pt x="1566" y="897"/>
                  </a:lnTo>
                  <a:lnTo>
                    <a:pt x="1514" y="889"/>
                  </a:lnTo>
                  <a:lnTo>
                    <a:pt x="1470" y="883"/>
                  </a:lnTo>
                  <a:lnTo>
                    <a:pt x="1436" y="877"/>
                  </a:lnTo>
                  <a:lnTo>
                    <a:pt x="1415" y="873"/>
                  </a:lnTo>
                  <a:lnTo>
                    <a:pt x="1403" y="871"/>
                  </a:lnTo>
                  <a:lnTo>
                    <a:pt x="1371" y="861"/>
                  </a:lnTo>
                  <a:lnTo>
                    <a:pt x="1343" y="842"/>
                  </a:lnTo>
                  <a:lnTo>
                    <a:pt x="1323" y="814"/>
                  </a:lnTo>
                  <a:lnTo>
                    <a:pt x="1313" y="782"/>
                  </a:lnTo>
                  <a:lnTo>
                    <a:pt x="1313" y="746"/>
                  </a:lnTo>
                  <a:lnTo>
                    <a:pt x="1325" y="714"/>
                  </a:lnTo>
                  <a:lnTo>
                    <a:pt x="1345" y="686"/>
                  </a:lnTo>
                  <a:lnTo>
                    <a:pt x="1373" y="666"/>
                  </a:lnTo>
                  <a:lnTo>
                    <a:pt x="1405" y="656"/>
                  </a:lnTo>
                  <a:lnTo>
                    <a:pt x="1438" y="656"/>
                  </a:lnTo>
                  <a:lnTo>
                    <a:pt x="1446" y="658"/>
                  </a:lnTo>
                  <a:lnTo>
                    <a:pt x="1466" y="662"/>
                  </a:lnTo>
                  <a:lnTo>
                    <a:pt x="1498" y="666"/>
                  </a:lnTo>
                  <a:lnTo>
                    <a:pt x="1538" y="672"/>
                  </a:lnTo>
                  <a:lnTo>
                    <a:pt x="1588" y="680"/>
                  </a:lnTo>
                  <a:lnTo>
                    <a:pt x="1648" y="688"/>
                  </a:lnTo>
                  <a:lnTo>
                    <a:pt x="1712" y="696"/>
                  </a:lnTo>
                  <a:lnTo>
                    <a:pt x="1784" y="706"/>
                  </a:lnTo>
                  <a:lnTo>
                    <a:pt x="1859" y="716"/>
                  </a:lnTo>
                  <a:lnTo>
                    <a:pt x="1939" y="726"/>
                  </a:lnTo>
                  <a:lnTo>
                    <a:pt x="2021" y="734"/>
                  </a:lnTo>
                  <a:lnTo>
                    <a:pt x="2105" y="742"/>
                  </a:lnTo>
                  <a:lnTo>
                    <a:pt x="2190" y="750"/>
                  </a:lnTo>
                  <a:lnTo>
                    <a:pt x="2274" y="756"/>
                  </a:lnTo>
                  <a:lnTo>
                    <a:pt x="2358" y="760"/>
                  </a:lnTo>
                  <a:lnTo>
                    <a:pt x="2438" y="764"/>
                  </a:lnTo>
                  <a:lnTo>
                    <a:pt x="2514" y="764"/>
                  </a:lnTo>
                  <a:lnTo>
                    <a:pt x="2637" y="764"/>
                  </a:lnTo>
                  <a:lnTo>
                    <a:pt x="2747" y="764"/>
                  </a:lnTo>
                  <a:lnTo>
                    <a:pt x="2847" y="762"/>
                  </a:lnTo>
                  <a:lnTo>
                    <a:pt x="2936" y="758"/>
                  </a:lnTo>
                  <a:lnTo>
                    <a:pt x="3016" y="752"/>
                  </a:lnTo>
                  <a:lnTo>
                    <a:pt x="3090" y="744"/>
                  </a:lnTo>
                  <a:lnTo>
                    <a:pt x="3158" y="732"/>
                  </a:lnTo>
                  <a:lnTo>
                    <a:pt x="3222" y="714"/>
                  </a:lnTo>
                  <a:lnTo>
                    <a:pt x="3281" y="694"/>
                  </a:lnTo>
                  <a:lnTo>
                    <a:pt x="3339" y="666"/>
                  </a:lnTo>
                  <a:lnTo>
                    <a:pt x="4598" y="54"/>
                  </a:lnTo>
                  <a:lnTo>
                    <a:pt x="4658" y="26"/>
                  </a:lnTo>
                  <a:lnTo>
                    <a:pt x="4721" y="8"/>
                  </a:lnTo>
                  <a:lnTo>
                    <a:pt x="47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16"/>
            <p:cNvSpPr>
              <a:spLocks/>
            </p:cNvSpPr>
            <p:nvPr/>
          </p:nvSpPr>
          <p:spPr bwMode="auto">
            <a:xfrm>
              <a:off x="-7300913" y="2625725"/>
              <a:ext cx="868363" cy="2428875"/>
            </a:xfrm>
            <a:custGeom>
              <a:avLst/>
              <a:gdLst>
                <a:gd name="T0" fmla="*/ 110 w 1093"/>
                <a:gd name="T1" fmla="*/ 0 h 3060"/>
                <a:gd name="T2" fmla="*/ 766 w 1093"/>
                <a:gd name="T3" fmla="*/ 0 h 3060"/>
                <a:gd name="T4" fmla="*/ 824 w 1093"/>
                <a:gd name="T5" fmla="*/ 6 h 3060"/>
                <a:gd name="T6" fmla="*/ 880 w 1093"/>
                <a:gd name="T7" fmla="*/ 20 h 3060"/>
                <a:gd name="T8" fmla="*/ 931 w 1093"/>
                <a:gd name="T9" fmla="*/ 46 h 3060"/>
                <a:gd name="T10" fmla="*/ 977 w 1093"/>
                <a:gd name="T11" fmla="*/ 78 h 3060"/>
                <a:gd name="T12" fmla="*/ 1015 w 1093"/>
                <a:gd name="T13" fmla="*/ 118 h 3060"/>
                <a:gd name="T14" fmla="*/ 1049 w 1093"/>
                <a:gd name="T15" fmla="*/ 164 h 3060"/>
                <a:gd name="T16" fmla="*/ 1073 w 1093"/>
                <a:gd name="T17" fmla="*/ 214 h 3060"/>
                <a:gd name="T18" fmla="*/ 1087 w 1093"/>
                <a:gd name="T19" fmla="*/ 269 h 3060"/>
                <a:gd name="T20" fmla="*/ 1093 w 1093"/>
                <a:gd name="T21" fmla="*/ 329 h 3060"/>
                <a:gd name="T22" fmla="*/ 1093 w 1093"/>
                <a:gd name="T23" fmla="*/ 2731 h 3060"/>
                <a:gd name="T24" fmla="*/ 1087 w 1093"/>
                <a:gd name="T25" fmla="*/ 2791 h 3060"/>
                <a:gd name="T26" fmla="*/ 1073 w 1093"/>
                <a:gd name="T27" fmla="*/ 2847 h 3060"/>
                <a:gd name="T28" fmla="*/ 1049 w 1093"/>
                <a:gd name="T29" fmla="*/ 2897 h 3060"/>
                <a:gd name="T30" fmla="*/ 1015 w 1093"/>
                <a:gd name="T31" fmla="*/ 2942 h 3060"/>
                <a:gd name="T32" fmla="*/ 977 w 1093"/>
                <a:gd name="T33" fmla="*/ 2982 h 3060"/>
                <a:gd name="T34" fmla="*/ 931 w 1093"/>
                <a:gd name="T35" fmla="*/ 3014 h 3060"/>
                <a:gd name="T36" fmla="*/ 880 w 1093"/>
                <a:gd name="T37" fmla="*/ 3040 h 3060"/>
                <a:gd name="T38" fmla="*/ 824 w 1093"/>
                <a:gd name="T39" fmla="*/ 3054 h 3060"/>
                <a:gd name="T40" fmla="*/ 766 w 1093"/>
                <a:gd name="T41" fmla="*/ 3060 h 3060"/>
                <a:gd name="T42" fmla="*/ 110 w 1093"/>
                <a:gd name="T43" fmla="*/ 3060 h 3060"/>
                <a:gd name="T44" fmla="*/ 74 w 1093"/>
                <a:gd name="T45" fmla="*/ 3054 h 3060"/>
                <a:gd name="T46" fmla="*/ 44 w 1093"/>
                <a:gd name="T47" fmla="*/ 3038 h 3060"/>
                <a:gd name="T48" fmla="*/ 22 w 1093"/>
                <a:gd name="T49" fmla="*/ 3014 h 3060"/>
                <a:gd name="T50" fmla="*/ 6 w 1093"/>
                <a:gd name="T51" fmla="*/ 2984 h 3060"/>
                <a:gd name="T52" fmla="*/ 0 w 1093"/>
                <a:gd name="T53" fmla="*/ 2950 h 3060"/>
                <a:gd name="T54" fmla="*/ 6 w 1093"/>
                <a:gd name="T55" fmla="*/ 2917 h 3060"/>
                <a:gd name="T56" fmla="*/ 22 w 1093"/>
                <a:gd name="T57" fmla="*/ 2887 h 3060"/>
                <a:gd name="T58" fmla="*/ 44 w 1093"/>
                <a:gd name="T59" fmla="*/ 2863 h 3060"/>
                <a:gd name="T60" fmla="*/ 74 w 1093"/>
                <a:gd name="T61" fmla="*/ 2847 h 3060"/>
                <a:gd name="T62" fmla="*/ 110 w 1093"/>
                <a:gd name="T63" fmla="*/ 2841 h 3060"/>
                <a:gd name="T64" fmla="*/ 766 w 1093"/>
                <a:gd name="T65" fmla="*/ 2841 h 3060"/>
                <a:gd name="T66" fmla="*/ 800 w 1093"/>
                <a:gd name="T67" fmla="*/ 2835 h 3060"/>
                <a:gd name="T68" fmla="*/ 830 w 1093"/>
                <a:gd name="T69" fmla="*/ 2821 h 3060"/>
                <a:gd name="T70" fmla="*/ 854 w 1093"/>
                <a:gd name="T71" fmla="*/ 2797 h 3060"/>
                <a:gd name="T72" fmla="*/ 870 w 1093"/>
                <a:gd name="T73" fmla="*/ 2767 h 3060"/>
                <a:gd name="T74" fmla="*/ 876 w 1093"/>
                <a:gd name="T75" fmla="*/ 2733 h 3060"/>
                <a:gd name="T76" fmla="*/ 876 w 1093"/>
                <a:gd name="T77" fmla="*/ 329 h 3060"/>
                <a:gd name="T78" fmla="*/ 870 w 1093"/>
                <a:gd name="T79" fmla="*/ 293 h 3060"/>
                <a:gd name="T80" fmla="*/ 854 w 1093"/>
                <a:gd name="T81" fmla="*/ 263 h 3060"/>
                <a:gd name="T82" fmla="*/ 830 w 1093"/>
                <a:gd name="T83" fmla="*/ 239 h 3060"/>
                <a:gd name="T84" fmla="*/ 800 w 1093"/>
                <a:gd name="T85" fmla="*/ 226 h 3060"/>
                <a:gd name="T86" fmla="*/ 766 w 1093"/>
                <a:gd name="T87" fmla="*/ 220 h 3060"/>
                <a:gd name="T88" fmla="*/ 110 w 1093"/>
                <a:gd name="T89" fmla="*/ 220 h 3060"/>
                <a:gd name="T90" fmla="*/ 74 w 1093"/>
                <a:gd name="T91" fmla="*/ 214 h 3060"/>
                <a:gd name="T92" fmla="*/ 44 w 1093"/>
                <a:gd name="T93" fmla="*/ 198 h 3060"/>
                <a:gd name="T94" fmla="*/ 22 w 1093"/>
                <a:gd name="T95" fmla="*/ 174 h 3060"/>
                <a:gd name="T96" fmla="*/ 6 w 1093"/>
                <a:gd name="T97" fmla="*/ 144 h 3060"/>
                <a:gd name="T98" fmla="*/ 0 w 1093"/>
                <a:gd name="T99" fmla="*/ 110 h 3060"/>
                <a:gd name="T100" fmla="*/ 6 w 1093"/>
                <a:gd name="T101" fmla="*/ 76 h 3060"/>
                <a:gd name="T102" fmla="*/ 22 w 1093"/>
                <a:gd name="T103" fmla="*/ 46 h 3060"/>
                <a:gd name="T104" fmla="*/ 44 w 1093"/>
                <a:gd name="T105" fmla="*/ 22 h 3060"/>
                <a:gd name="T106" fmla="*/ 74 w 1093"/>
                <a:gd name="T107" fmla="*/ 6 h 3060"/>
                <a:gd name="T108" fmla="*/ 110 w 1093"/>
                <a:gd name="T109" fmla="*/ 0 h 3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93" h="3060">
                  <a:moveTo>
                    <a:pt x="110" y="0"/>
                  </a:moveTo>
                  <a:lnTo>
                    <a:pt x="766" y="0"/>
                  </a:lnTo>
                  <a:lnTo>
                    <a:pt x="824" y="6"/>
                  </a:lnTo>
                  <a:lnTo>
                    <a:pt x="880" y="20"/>
                  </a:lnTo>
                  <a:lnTo>
                    <a:pt x="931" y="46"/>
                  </a:lnTo>
                  <a:lnTo>
                    <a:pt x="977" y="78"/>
                  </a:lnTo>
                  <a:lnTo>
                    <a:pt x="1015" y="118"/>
                  </a:lnTo>
                  <a:lnTo>
                    <a:pt x="1049" y="164"/>
                  </a:lnTo>
                  <a:lnTo>
                    <a:pt x="1073" y="214"/>
                  </a:lnTo>
                  <a:lnTo>
                    <a:pt x="1087" y="269"/>
                  </a:lnTo>
                  <a:lnTo>
                    <a:pt x="1093" y="329"/>
                  </a:lnTo>
                  <a:lnTo>
                    <a:pt x="1093" y="2731"/>
                  </a:lnTo>
                  <a:lnTo>
                    <a:pt x="1087" y="2791"/>
                  </a:lnTo>
                  <a:lnTo>
                    <a:pt x="1073" y="2847"/>
                  </a:lnTo>
                  <a:lnTo>
                    <a:pt x="1049" y="2897"/>
                  </a:lnTo>
                  <a:lnTo>
                    <a:pt x="1015" y="2942"/>
                  </a:lnTo>
                  <a:lnTo>
                    <a:pt x="977" y="2982"/>
                  </a:lnTo>
                  <a:lnTo>
                    <a:pt x="931" y="3014"/>
                  </a:lnTo>
                  <a:lnTo>
                    <a:pt x="880" y="3040"/>
                  </a:lnTo>
                  <a:lnTo>
                    <a:pt x="824" y="3054"/>
                  </a:lnTo>
                  <a:lnTo>
                    <a:pt x="766" y="3060"/>
                  </a:lnTo>
                  <a:lnTo>
                    <a:pt x="110" y="3060"/>
                  </a:lnTo>
                  <a:lnTo>
                    <a:pt x="74" y="3054"/>
                  </a:lnTo>
                  <a:lnTo>
                    <a:pt x="44" y="3038"/>
                  </a:lnTo>
                  <a:lnTo>
                    <a:pt x="22" y="3014"/>
                  </a:lnTo>
                  <a:lnTo>
                    <a:pt x="6" y="2984"/>
                  </a:lnTo>
                  <a:lnTo>
                    <a:pt x="0" y="2950"/>
                  </a:lnTo>
                  <a:lnTo>
                    <a:pt x="6" y="2917"/>
                  </a:lnTo>
                  <a:lnTo>
                    <a:pt x="22" y="2887"/>
                  </a:lnTo>
                  <a:lnTo>
                    <a:pt x="44" y="2863"/>
                  </a:lnTo>
                  <a:lnTo>
                    <a:pt x="74" y="2847"/>
                  </a:lnTo>
                  <a:lnTo>
                    <a:pt x="110" y="2841"/>
                  </a:lnTo>
                  <a:lnTo>
                    <a:pt x="766" y="2841"/>
                  </a:lnTo>
                  <a:lnTo>
                    <a:pt x="800" y="2835"/>
                  </a:lnTo>
                  <a:lnTo>
                    <a:pt x="830" y="2821"/>
                  </a:lnTo>
                  <a:lnTo>
                    <a:pt x="854" y="2797"/>
                  </a:lnTo>
                  <a:lnTo>
                    <a:pt x="870" y="2767"/>
                  </a:lnTo>
                  <a:lnTo>
                    <a:pt x="876" y="2733"/>
                  </a:lnTo>
                  <a:lnTo>
                    <a:pt x="876" y="329"/>
                  </a:lnTo>
                  <a:lnTo>
                    <a:pt x="870" y="293"/>
                  </a:lnTo>
                  <a:lnTo>
                    <a:pt x="854" y="263"/>
                  </a:lnTo>
                  <a:lnTo>
                    <a:pt x="830" y="239"/>
                  </a:lnTo>
                  <a:lnTo>
                    <a:pt x="800" y="226"/>
                  </a:lnTo>
                  <a:lnTo>
                    <a:pt x="766" y="220"/>
                  </a:lnTo>
                  <a:lnTo>
                    <a:pt x="110" y="220"/>
                  </a:lnTo>
                  <a:lnTo>
                    <a:pt x="74" y="214"/>
                  </a:lnTo>
                  <a:lnTo>
                    <a:pt x="44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C7991EE-2C7A-429F-8198-6CC9ADA5DA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4843" y="1412776"/>
            <a:ext cx="5323545" cy="40324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98C36B-45E8-4DEE-911C-14034E0BDF4A}"/>
              </a:ext>
            </a:extLst>
          </p:cNvPr>
          <p:cNvSpPr txBox="1"/>
          <p:nvPr/>
        </p:nvSpPr>
        <p:spPr>
          <a:xfrm>
            <a:off x="6454452" y="2622240"/>
            <a:ext cx="4464496" cy="1613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Drugs 10 and 11 are most misplaced drugs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Drug 7 is re-dispensed only 6% but cost highest</a:t>
            </a:r>
          </a:p>
        </p:txBody>
      </p:sp>
    </p:spTree>
    <p:extLst>
      <p:ext uri="{BB962C8B-B14F-4D97-AF65-F5344CB8AC3E}">
        <p14:creationId xmlns:p14="http://schemas.microsoft.com/office/powerpoint/2010/main" val="2539029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 Plans: New Batches Model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8E7E7F15-7D29-46E3-B96A-77F023FAE74D}"/>
              </a:ext>
            </a:extLst>
          </p:cNvPr>
          <p:cNvSpPr/>
          <p:nvPr/>
        </p:nvSpPr>
        <p:spPr>
          <a:xfrm>
            <a:off x="949611" y="2432735"/>
            <a:ext cx="10097813" cy="8225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004377-B7C1-4D6B-A35E-EE232A501A4A}"/>
              </a:ext>
            </a:extLst>
          </p:cNvPr>
          <p:cNvGrpSpPr/>
          <p:nvPr/>
        </p:nvGrpSpPr>
        <p:grpSpPr>
          <a:xfrm>
            <a:off x="2050403" y="2836308"/>
            <a:ext cx="1710011" cy="439383"/>
            <a:chOff x="2988635" y="4483987"/>
            <a:chExt cx="1749669" cy="514888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69B845A2-35C9-4788-833F-A925AAFEB0F1}"/>
                </a:ext>
              </a:extLst>
            </p:cNvPr>
            <p:cNvSpPr/>
            <p:nvPr/>
          </p:nvSpPr>
          <p:spPr>
            <a:xfrm rot="14889065" flipH="1" flipV="1">
              <a:off x="3320851" y="4177369"/>
              <a:ext cx="317143" cy="93038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C1943-4E8F-4000-AA15-059C13058CA4}"/>
                </a:ext>
              </a:extLst>
            </p:cNvPr>
            <p:cNvSpPr/>
            <p:nvPr/>
          </p:nvSpPr>
          <p:spPr>
            <a:xfrm flipV="1">
              <a:off x="2988635" y="4676915"/>
              <a:ext cx="1749669" cy="321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F6FEEA-F6E7-467B-BDA4-C8D0741B0283}"/>
              </a:ext>
            </a:extLst>
          </p:cNvPr>
          <p:cNvGrpSpPr/>
          <p:nvPr/>
        </p:nvGrpSpPr>
        <p:grpSpPr>
          <a:xfrm>
            <a:off x="5252238" y="2831441"/>
            <a:ext cx="1710011" cy="439383"/>
            <a:chOff x="7453696" y="4483987"/>
            <a:chExt cx="1749669" cy="514888"/>
          </a:xfrm>
        </p:grpSpPr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D9C4E9FB-8B9C-42B7-94CF-D154E8C6F652}"/>
                </a:ext>
              </a:extLst>
            </p:cNvPr>
            <p:cNvSpPr/>
            <p:nvPr/>
          </p:nvSpPr>
          <p:spPr>
            <a:xfrm rot="14889065" flipH="1" flipV="1">
              <a:off x="7785912" y="4177369"/>
              <a:ext cx="317143" cy="93038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0894AF-E4EB-4525-8141-EBDA2238AF5E}"/>
                </a:ext>
              </a:extLst>
            </p:cNvPr>
            <p:cNvSpPr/>
            <p:nvPr/>
          </p:nvSpPr>
          <p:spPr>
            <a:xfrm flipV="1">
              <a:off x="7453696" y="4676915"/>
              <a:ext cx="1749669" cy="3219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BBD0D9-54FD-490F-910F-B35D6487FB5D}"/>
              </a:ext>
            </a:extLst>
          </p:cNvPr>
          <p:cNvGrpSpPr/>
          <p:nvPr/>
        </p:nvGrpSpPr>
        <p:grpSpPr>
          <a:xfrm rot="10800000">
            <a:off x="8740229" y="2846858"/>
            <a:ext cx="1710011" cy="439382"/>
            <a:chOff x="3455377" y="2102666"/>
            <a:chExt cx="1749669" cy="514887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56A6DD0E-9E66-4982-BAD8-E50E3EE4D8BE}"/>
                </a:ext>
              </a:extLst>
            </p:cNvPr>
            <p:cNvSpPr/>
            <p:nvPr/>
          </p:nvSpPr>
          <p:spPr>
            <a:xfrm rot="6710935" flipH="1">
              <a:off x="3787593" y="1993792"/>
              <a:ext cx="317143" cy="93038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9B79F-7BA4-44E9-B641-32986085C6F3}"/>
                </a:ext>
              </a:extLst>
            </p:cNvPr>
            <p:cNvSpPr/>
            <p:nvPr/>
          </p:nvSpPr>
          <p:spPr>
            <a:xfrm>
              <a:off x="3455377" y="2102666"/>
              <a:ext cx="1749669" cy="3219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B349504-6065-4861-8AC3-42BEA3EDECE1}"/>
              </a:ext>
            </a:extLst>
          </p:cNvPr>
          <p:cNvSpPr txBox="1"/>
          <p:nvPr/>
        </p:nvSpPr>
        <p:spPr>
          <a:xfrm>
            <a:off x="5166395" y="1748882"/>
            <a:ext cx="1231577" cy="28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 PM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EA6AD6-018A-46E3-80BE-3BD43260573C}"/>
              </a:ext>
            </a:extLst>
          </p:cNvPr>
          <p:cNvSpPr txBox="1"/>
          <p:nvPr/>
        </p:nvSpPr>
        <p:spPr>
          <a:xfrm>
            <a:off x="8979445" y="2990499"/>
            <a:ext cx="1231577" cy="28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 PM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5F3085-F8CA-4D58-8F88-B5D81954CCE7}"/>
              </a:ext>
            </a:extLst>
          </p:cNvPr>
          <p:cNvSpPr txBox="1"/>
          <p:nvPr/>
        </p:nvSpPr>
        <p:spPr>
          <a:xfrm>
            <a:off x="2266528" y="2996077"/>
            <a:ext cx="1231577" cy="28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6 AM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226187-1BA3-4F49-8EE7-86DAA8268117}"/>
              </a:ext>
            </a:extLst>
          </p:cNvPr>
          <p:cNvSpPr txBox="1"/>
          <p:nvPr/>
        </p:nvSpPr>
        <p:spPr>
          <a:xfrm>
            <a:off x="5468363" y="2990499"/>
            <a:ext cx="1231577" cy="28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 PM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165E78-7536-49E4-AB86-D5DA81F5B9AA}"/>
              </a:ext>
            </a:extLst>
          </p:cNvPr>
          <p:cNvSpPr/>
          <p:nvPr/>
        </p:nvSpPr>
        <p:spPr>
          <a:xfrm rot="10800000" flipH="1">
            <a:off x="5851459" y="2352276"/>
            <a:ext cx="255784" cy="223337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50EA2C-D76F-459A-B291-30E2487B4999}"/>
              </a:ext>
            </a:extLst>
          </p:cNvPr>
          <p:cNvGrpSpPr/>
          <p:nvPr/>
        </p:nvGrpSpPr>
        <p:grpSpPr>
          <a:xfrm rot="10800000">
            <a:off x="5045246" y="1728785"/>
            <a:ext cx="1710011" cy="439383"/>
            <a:chOff x="2988635" y="4483987"/>
            <a:chExt cx="1749669" cy="514888"/>
          </a:xfrm>
        </p:grpSpPr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883E57FE-4C21-47BE-9019-798BC2A04BB0}"/>
                </a:ext>
              </a:extLst>
            </p:cNvPr>
            <p:cNvSpPr/>
            <p:nvPr/>
          </p:nvSpPr>
          <p:spPr>
            <a:xfrm rot="14889065" flipH="1" flipV="1">
              <a:off x="3320851" y="4177369"/>
              <a:ext cx="317143" cy="93038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649D8B-2F4C-46DC-AA64-A2944E5F4780}"/>
                </a:ext>
              </a:extLst>
            </p:cNvPr>
            <p:cNvSpPr/>
            <p:nvPr/>
          </p:nvSpPr>
          <p:spPr>
            <a:xfrm flipV="1">
              <a:off x="2988635" y="4676915"/>
              <a:ext cx="1749669" cy="321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53A8388-F785-4C93-B147-4D8F7E041F87}"/>
              </a:ext>
            </a:extLst>
          </p:cNvPr>
          <p:cNvSpPr txBox="1"/>
          <p:nvPr/>
        </p:nvSpPr>
        <p:spPr>
          <a:xfrm>
            <a:off x="5263124" y="1731044"/>
            <a:ext cx="1231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 PM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9F5539-BE4C-46E2-8E8D-DDBDBCD372AC}"/>
              </a:ext>
            </a:extLst>
          </p:cNvPr>
          <p:cNvSpPr/>
          <p:nvPr/>
        </p:nvSpPr>
        <p:spPr>
          <a:xfrm rot="10800000" flipH="1">
            <a:off x="9365276" y="2356065"/>
            <a:ext cx="255784" cy="223337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8DFBE2-728A-475B-956B-59A3834C1D2A}"/>
              </a:ext>
            </a:extLst>
          </p:cNvPr>
          <p:cNvGrpSpPr/>
          <p:nvPr/>
        </p:nvGrpSpPr>
        <p:grpSpPr>
          <a:xfrm rot="10800000">
            <a:off x="8707004" y="1733431"/>
            <a:ext cx="1710011" cy="439383"/>
            <a:chOff x="7453696" y="4483987"/>
            <a:chExt cx="1749669" cy="514888"/>
          </a:xfrm>
        </p:grpSpPr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993DD73C-46D4-4DDD-B383-834AF52074B8}"/>
                </a:ext>
              </a:extLst>
            </p:cNvPr>
            <p:cNvSpPr/>
            <p:nvPr/>
          </p:nvSpPr>
          <p:spPr>
            <a:xfrm rot="14889065" flipH="1" flipV="1">
              <a:off x="7785912" y="4177369"/>
              <a:ext cx="317143" cy="93038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A14499-147C-485F-A2C9-94A026EE3BE7}"/>
                </a:ext>
              </a:extLst>
            </p:cNvPr>
            <p:cNvSpPr/>
            <p:nvPr/>
          </p:nvSpPr>
          <p:spPr>
            <a:xfrm flipV="1">
              <a:off x="7453696" y="4676915"/>
              <a:ext cx="1749669" cy="3219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39E8881-95AF-4401-BBB5-3D6FC8855EF7}"/>
              </a:ext>
            </a:extLst>
          </p:cNvPr>
          <p:cNvSpPr/>
          <p:nvPr/>
        </p:nvSpPr>
        <p:spPr>
          <a:xfrm rot="10800000" flipH="1">
            <a:off x="5956260" y="2358512"/>
            <a:ext cx="255784" cy="223337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0BD93A-74D0-41C9-8EF5-73A1B4C6A052}"/>
              </a:ext>
            </a:extLst>
          </p:cNvPr>
          <p:cNvSpPr/>
          <p:nvPr/>
        </p:nvSpPr>
        <p:spPr>
          <a:xfrm flipH="1">
            <a:off x="9497103" y="2358512"/>
            <a:ext cx="255784" cy="223337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D8B9342-5B4C-4D6A-B69B-F656AE0E5D24}"/>
              </a:ext>
            </a:extLst>
          </p:cNvPr>
          <p:cNvSpPr/>
          <p:nvPr/>
        </p:nvSpPr>
        <p:spPr>
          <a:xfrm flipH="1">
            <a:off x="2683995" y="2368500"/>
            <a:ext cx="255784" cy="223337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B71948-0E58-4AFA-9471-7B86D89715E0}"/>
              </a:ext>
            </a:extLst>
          </p:cNvPr>
          <p:cNvSpPr/>
          <p:nvPr/>
        </p:nvSpPr>
        <p:spPr>
          <a:xfrm rot="10800000" flipH="1">
            <a:off x="2788797" y="2363632"/>
            <a:ext cx="255784" cy="223337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48BFED-51D7-40F1-A87A-093E146FA572}"/>
              </a:ext>
            </a:extLst>
          </p:cNvPr>
          <p:cNvGrpSpPr/>
          <p:nvPr/>
        </p:nvGrpSpPr>
        <p:grpSpPr>
          <a:xfrm>
            <a:off x="1978024" y="1754925"/>
            <a:ext cx="1710011" cy="439382"/>
            <a:chOff x="3455377" y="2102666"/>
            <a:chExt cx="1749669" cy="514887"/>
          </a:xfrm>
        </p:grpSpPr>
        <p:sp>
          <p:nvSpPr>
            <p:cNvPr id="38" name="Right Triangle 37">
              <a:extLst>
                <a:ext uri="{FF2B5EF4-FFF2-40B4-BE49-F238E27FC236}">
                  <a16:creationId xmlns:a16="http://schemas.microsoft.com/office/drawing/2014/main" id="{A1FD1174-1711-4D7B-AFAA-58498D20EC3E}"/>
                </a:ext>
              </a:extLst>
            </p:cNvPr>
            <p:cNvSpPr/>
            <p:nvPr/>
          </p:nvSpPr>
          <p:spPr>
            <a:xfrm rot="6710935" flipH="1">
              <a:off x="3787593" y="1993792"/>
              <a:ext cx="317143" cy="93038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200BDC-C958-4F91-82D3-C3C65B9DA282}"/>
                </a:ext>
              </a:extLst>
            </p:cNvPr>
            <p:cNvSpPr/>
            <p:nvPr/>
          </p:nvSpPr>
          <p:spPr>
            <a:xfrm>
              <a:off x="3455377" y="2102666"/>
              <a:ext cx="1749669" cy="3219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6A88579-C8A8-4990-8188-ED9FCA18E83C}"/>
              </a:ext>
            </a:extLst>
          </p:cNvPr>
          <p:cNvSpPr txBox="1"/>
          <p:nvPr/>
        </p:nvSpPr>
        <p:spPr>
          <a:xfrm>
            <a:off x="2194149" y="1748539"/>
            <a:ext cx="1231577" cy="28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6 AM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908161-B5CA-4E0A-8A50-0015F96D2592}"/>
              </a:ext>
            </a:extLst>
          </p:cNvPr>
          <p:cNvSpPr txBox="1"/>
          <p:nvPr/>
        </p:nvSpPr>
        <p:spPr>
          <a:xfrm>
            <a:off x="8877379" y="1724167"/>
            <a:ext cx="1231577" cy="28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 PM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2EDAA-A7AC-47D0-AEF0-3DEA0C753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33" y="4437112"/>
            <a:ext cx="7092109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7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 Plans: New Batches Model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458095D-E164-4D76-A95C-66CE2F253D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749" y="1765192"/>
            <a:ext cx="7488831" cy="332761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E6EF05-A791-471C-9996-C1D59C404528}"/>
              </a:ext>
            </a:extLst>
          </p:cNvPr>
          <p:cNvSpPr txBox="1"/>
          <p:nvPr/>
        </p:nvSpPr>
        <p:spPr>
          <a:xfrm>
            <a:off x="7606580" y="2612109"/>
            <a:ext cx="4464496" cy="122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Three batches 24*7 model where medications that are commonly cancelled within first week</a:t>
            </a:r>
          </a:p>
        </p:txBody>
      </p:sp>
    </p:spTree>
    <p:extLst>
      <p:ext uri="{BB962C8B-B14F-4D97-AF65-F5344CB8AC3E}">
        <p14:creationId xmlns:p14="http://schemas.microsoft.com/office/powerpoint/2010/main" val="91819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 Plans: Medical Waste Disposal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E6EF05-A791-471C-9996-C1D59C404528}"/>
              </a:ext>
            </a:extLst>
          </p:cNvPr>
          <p:cNvSpPr txBox="1"/>
          <p:nvPr/>
        </p:nvSpPr>
        <p:spPr>
          <a:xfrm>
            <a:off x="8088361" y="2466715"/>
            <a:ext cx="2592288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Save </a:t>
            </a: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$174K </a:t>
            </a:r>
            <a:r>
              <a:rPr lang="en-US" sz="1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per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07D147-7939-4536-BBB0-D159DBE009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3892" y="1340768"/>
            <a:ext cx="5832648" cy="4824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5E01CB-8DB4-40EE-AEE5-2D928B9FB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3753036"/>
            <a:ext cx="1395611" cy="18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68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 Plans: Minimizing Re-dispense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9" name="Picture 28" descr="A picture containing text, indoor, kitchen&#10;&#10;Description automatically generated">
            <a:extLst>
              <a:ext uri="{FF2B5EF4-FFF2-40B4-BE49-F238E27FC236}">
                <a16:creationId xmlns:a16="http://schemas.microsoft.com/office/drawing/2014/main" id="{46A130C7-D839-420D-8EFA-929FA6D54F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9" y="1757829"/>
            <a:ext cx="4848928" cy="27275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F43FEF8-588E-4F94-B02F-BD2ECDFDAAE5}"/>
              </a:ext>
            </a:extLst>
          </p:cNvPr>
          <p:cNvSpPr txBox="1"/>
          <p:nvPr/>
        </p:nvSpPr>
        <p:spPr>
          <a:xfrm>
            <a:off x="6582928" y="1530000"/>
            <a:ext cx="4464496" cy="3183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In previous model we were using pneumonic tubes for first dose only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In new model we use this system for all medicines except those which does not fit, rest of medicines and IV bags are dispensed thorough smart carts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Usage of color coding and destination nomenclature can also help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FFAF8-DE88-46BA-84C1-1787B66A7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5171024"/>
            <a:ext cx="6330687" cy="80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0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 Plans: Smart Cart dispensing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5C31E22-FB39-423F-B673-8A6D98C09A4D}"/>
              </a:ext>
            </a:extLst>
          </p:cNvPr>
          <p:cNvGrpSpPr/>
          <p:nvPr/>
        </p:nvGrpSpPr>
        <p:grpSpPr>
          <a:xfrm>
            <a:off x="189756" y="1052736"/>
            <a:ext cx="7873132" cy="5023733"/>
            <a:chOff x="227789" y="1238267"/>
            <a:chExt cx="7873132" cy="50237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6BCF6D-0D0D-4738-9D93-4C0003A78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789" y="1238267"/>
              <a:ext cx="7873132" cy="5023733"/>
            </a:xfrm>
            <a:prstGeom prst="rect">
              <a:avLst/>
            </a:prstGeom>
            <a:ln>
              <a:tailEnd type="triangle"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B95C72-908E-4656-873C-A4F20EA7B7C9}"/>
                </a:ext>
              </a:extLst>
            </p:cNvPr>
            <p:cNvSpPr txBox="1"/>
            <p:nvPr/>
          </p:nvSpPr>
          <p:spPr>
            <a:xfrm>
              <a:off x="4942284" y="2017090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25B4E1-3141-43BB-8D40-ADCC2E3EF367}"/>
                </a:ext>
              </a:extLst>
            </p:cNvPr>
            <p:cNvSpPr txBox="1"/>
            <p:nvPr/>
          </p:nvSpPr>
          <p:spPr>
            <a:xfrm>
              <a:off x="7534572" y="1524892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28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3FDCD7-746E-4D22-811A-BD73C071DC5E}"/>
                </a:ext>
              </a:extLst>
            </p:cNvPr>
            <p:cNvSpPr txBox="1"/>
            <p:nvPr/>
          </p:nvSpPr>
          <p:spPr>
            <a:xfrm>
              <a:off x="7102524" y="2562573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CB7F37-824C-4D8C-B8E4-A49E3EDB48E1}"/>
                </a:ext>
              </a:extLst>
            </p:cNvPr>
            <p:cNvSpPr txBox="1"/>
            <p:nvPr/>
          </p:nvSpPr>
          <p:spPr>
            <a:xfrm>
              <a:off x="3660299" y="2562573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5B9F08-AEF5-4AE0-93F2-C08583A15FE8}"/>
                </a:ext>
              </a:extLst>
            </p:cNvPr>
            <p:cNvSpPr txBox="1"/>
            <p:nvPr/>
          </p:nvSpPr>
          <p:spPr>
            <a:xfrm>
              <a:off x="844015" y="2562573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40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696149-370E-4CE0-8D9D-F2ABD2BEBC09}"/>
                </a:ext>
              </a:extLst>
            </p:cNvPr>
            <p:cNvSpPr txBox="1"/>
            <p:nvPr/>
          </p:nvSpPr>
          <p:spPr>
            <a:xfrm>
              <a:off x="1485900" y="2017090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A6FC91-71A9-4780-8F1A-02B5946D2C53}"/>
                </a:ext>
              </a:extLst>
            </p:cNvPr>
            <p:cNvSpPr txBox="1"/>
            <p:nvPr/>
          </p:nvSpPr>
          <p:spPr>
            <a:xfrm>
              <a:off x="844015" y="1568004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9</a:t>
              </a:r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64E0778C-DB82-4943-B982-C3C46F651AF9}"/>
                </a:ext>
              </a:extLst>
            </p:cNvPr>
            <p:cNvSpPr/>
            <p:nvPr/>
          </p:nvSpPr>
          <p:spPr>
            <a:xfrm rot="10800000">
              <a:off x="5480314" y="2308784"/>
              <a:ext cx="60478" cy="6587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row: Down 46">
              <a:extLst>
                <a:ext uri="{FF2B5EF4-FFF2-40B4-BE49-F238E27FC236}">
                  <a16:creationId xmlns:a16="http://schemas.microsoft.com/office/drawing/2014/main" id="{4A51E7A1-3D4D-426D-8C45-C9454BFFAD32}"/>
                </a:ext>
              </a:extLst>
            </p:cNvPr>
            <p:cNvSpPr/>
            <p:nvPr/>
          </p:nvSpPr>
          <p:spPr>
            <a:xfrm rot="5400000" flipH="1">
              <a:off x="5401411" y="2123685"/>
              <a:ext cx="45719" cy="2330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0BD64039-9CAE-4FBA-A23F-AD0398047D2E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5400000">
              <a:off x="4520443" y="1815339"/>
              <a:ext cx="12700" cy="1203722"/>
            </a:xfrm>
            <a:prstGeom prst="bentConnector4">
              <a:avLst>
                <a:gd name="adj1" fmla="val 110205"/>
                <a:gd name="adj2" fmla="val 57478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82BAA38D-EEF1-41C5-B3A3-082669956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932" y="1968114"/>
              <a:ext cx="1267608" cy="44273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8D1BBE2-ECB5-4978-8AB8-CE16F41FAEC9}"/>
                </a:ext>
              </a:extLst>
            </p:cNvPr>
            <p:cNvCxnSpPr>
              <a:cxnSpLocks/>
            </p:cNvCxnSpPr>
            <p:nvPr/>
          </p:nvCxnSpPr>
          <p:spPr>
            <a:xfrm>
              <a:off x="5225779" y="1968114"/>
              <a:ext cx="17003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4FE519F-E80F-4C7B-B748-9C48758CE800}"/>
                </a:ext>
              </a:extLst>
            </p:cNvPr>
            <p:cNvSpPr txBox="1"/>
            <p:nvPr/>
          </p:nvSpPr>
          <p:spPr>
            <a:xfrm>
              <a:off x="6742484" y="1500310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26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ACD6351-37E4-4325-B141-4D2ADF8B834F}"/>
                </a:ext>
              </a:extLst>
            </p:cNvPr>
            <p:cNvSpPr txBox="1"/>
            <p:nvPr/>
          </p:nvSpPr>
          <p:spPr>
            <a:xfrm>
              <a:off x="5036736" y="1505953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21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D407F2B-C476-43C1-A551-C5A24B6F1AB6}"/>
                </a:ext>
              </a:extLst>
            </p:cNvPr>
            <p:cNvSpPr txBox="1"/>
            <p:nvPr/>
          </p:nvSpPr>
          <p:spPr>
            <a:xfrm>
              <a:off x="5760974" y="1500310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23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AFD0BAB-D50E-4E67-9630-8E4D989E5780}"/>
                </a:ext>
              </a:extLst>
            </p:cNvPr>
            <p:cNvCxnSpPr/>
            <p:nvPr/>
          </p:nvCxnSpPr>
          <p:spPr>
            <a:xfrm>
              <a:off x="6950701" y="1968114"/>
              <a:ext cx="0" cy="594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52288976-9755-482A-8881-C625578253F2}"/>
                </a:ext>
              </a:extLst>
            </p:cNvPr>
            <p:cNvCxnSpPr>
              <a:endCxn id="47" idx="0"/>
            </p:cNvCxnSpPr>
            <p:nvPr/>
          </p:nvCxnSpPr>
          <p:spPr>
            <a:xfrm rot="10800000">
              <a:off x="5540793" y="2240207"/>
              <a:ext cx="1409908" cy="322366"/>
            </a:xfrm>
            <a:prstGeom prst="bentConnector3">
              <a:avLst>
                <a:gd name="adj1" fmla="val 91031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710855C-3C8B-4E61-BEEA-D515EDF6BD32}"/>
                </a:ext>
              </a:extLst>
            </p:cNvPr>
            <p:cNvCxnSpPr/>
            <p:nvPr/>
          </p:nvCxnSpPr>
          <p:spPr>
            <a:xfrm flipH="1">
              <a:off x="1024035" y="2410850"/>
              <a:ext cx="2888292" cy="12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F640C5F9-D98D-4021-A6F1-8608E07A055A}"/>
                </a:ext>
              </a:extLst>
            </p:cNvPr>
            <p:cNvCxnSpPr/>
            <p:nvPr/>
          </p:nvCxnSpPr>
          <p:spPr>
            <a:xfrm flipV="1">
              <a:off x="1024035" y="1968114"/>
              <a:ext cx="1444146" cy="455436"/>
            </a:xfrm>
            <a:prstGeom prst="bentConnector3">
              <a:avLst>
                <a:gd name="adj1" fmla="val -298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8D9D916-8E74-4C17-BFF8-F32452E4E869}"/>
                </a:ext>
              </a:extLst>
            </p:cNvPr>
            <p:cNvSpPr txBox="1"/>
            <p:nvPr/>
          </p:nvSpPr>
          <p:spPr>
            <a:xfrm>
              <a:off x="1745445" y="2038990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BF3E47C-6AA4-49B8-9720-CFA595FFDED1}"/>
                </a:ext>
              </a:extLst>
            </p:cNvPr>
            <p:cNvSpPr txBox="1"/>
            <p:nvPr/>
          </p:nvSpPr>
          <p:spPr>
            <a:xfrm>
              <a:off x="2180149" y="1524892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13</a:t>
              </a:r>
            </a:p>
          </p:txBody>
        </p: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3992DA36-CCA1-4511-8D17-EDFC32010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921" y="1314779"/>
            <a:ext cx="3681148" cy="40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64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 Plans: Miscommunication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18983" y="1725671"/>
            <a:ext cx="2060028" cy="398272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398760" y="1892243"/>
            <a:ext cx="1700475" cy="17004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ounded Rectangle 42"/>
          <p:cNvSpPr/>
          <p:nvPr/>
        </p:nvSpPr>
        <p:spPr>
          <a:xfrm>
            <a:off x="5064398" y="1725671"/>
            <a:ext cx="2060028" cy="398272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5244175" y="1892243"/>
            <a:ext cx="1700475" cy="17004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ounded Rectangle 45"/>
          <p:cNvSpPr/>
          <p:nvPr/>
        </p:nvSpPr>
        <p:spPr>
          <a:xfrm>
            <a:off x="7909813" y="1725671"/>
            <a:ext cx="2060028" cy="39827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8089590" y="1892243"/>
            <a:ext cx="1700475" cy="170047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9" name="Group 48"/>
          <p:cNvGrpSpPr/>
          <p:nvPr/>
        </p:nvGrpSpPr>
        <p:grpSpPr>
          <a:xfrm>
            <a:off x="2366757" y="4020813"/>
            <a:ext cx="1732478" cy="1548241"/>
            <a:chOff x="2494012" y="1670190"/>
            <a:chExt cx="3312368" cy="1548241"/>
          </a:xfrm>
        </p:grpSpPr>
        <p:sp>
          <p:nvSpPr>
            <p:cNvPr id="50" name="TextBox 49"/>
            <p:cNvSpPr txBox="1"/>
            <p:nvPr/>
          </p:nvSpPr>
          <p:spPr>
            <a:xfrm>
              <a:off x="2494012" y="2048880"/>
              <a:ext cx="331236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Systems seek to eliminate errors resulting from handwritten and verbal orders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94012" y="1670190"/>
              <a:ext cx="3312368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8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CPOE system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206209" y="3743814"/>
            <a:ext cx="1732478" cy="1178909"/>
            <a:chOff x="2494012" y="1393191"/>
            <a:chExt cx="3312368" cy="1178909"/>
          </a:xfrm>
        </p:grpSpPr>
        <p:sp>
          <p:nvSpPr>
            <p:cNvPr id="69" name="TextBox 68"/>
            <p:cNvSpPr txBox="1"/>
            <p:nvPr/>
          </p:nvSpPr>
          <p:spPr>
            <a:xfrm>
              <a:off x="2494012" y="2048880"/>
              <a:ext cx="3312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Reduce miscommunication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94012" y="1393191"/>
              <a:ext cx="3312368" cy="64633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8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Label generation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045661" y="4020813"/>
            <a:ext cx="1732478" cy="1332797"/>
            <a:chOff x="2494012" y="1670190"/>
            <a:chExt cx="3312368" cy="1332797"/>
          </a:xfrm>
        </p:grpSpPr>
        <p:sp>
          <p:nvSpPr>
            <p:cNvPr id="77" name="TextBox 76"/>
            <p:cNvSpPr txBox="1"/>
            <p:nvPr/>
          </p:nvSpPr>
          <p:spPr>
            <a:xfrm>
              <a:off x="2494012" y="2048880"/>
              <a:ext cx="33123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Consensus on common practices to avoid common errors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94012" y="1670190"/>
              <a:ext cx="3312368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8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Training Staff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677998" y="2325524"/>
            <a:ext cx="832829" cy="833913"/>
            <a:chOff x="-5499100" y="496888"/>
            <a:chExt cx="4875213" cy="4881563"/>
          </a:xfrm>
          <a:solidFill>
            <a:schemeClr val="bg1"/>
          </a:solidFill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-5499100" y="496888"/>
              <a:ext cx="4875213" cy="4881563"/>
            </a:xfrm>
            <a:custGeom>
              <a:avLst/>
              <a:gdLst>
                <a:gd name="T0" fmla="*/ 3172 w 6141"/>
                <a:gd name="T1" fmla="*/ 513 h 6148"/>
                <a:gd name="T2" fmla="*/ 3577 w 6141"/>
                <a:gd name="T3" fmla="*/ 1809 h 6148"/>
                <a:gd name="T4" fmla="*/ 3780 w 6141"/>
                <a:gd name="T5" fmla="*/ 1710 h 6148"/>
                <a:gd name="T6" fmla="*/ 3981 w 6141"/>
                <a:gd name="T7" fmla="*/ 2399 h 6148"/>
                <a:gd name="T8" fmla="*/ 3462 w 6141"/>
                <a:gd name="T9" fmla="*/ 2285 h 6148"/>
                <a:gd name="T10" fmla="*/ 3294 w 6141"/>
                <a:gd name="T11" fmla="*/ 5626 h 6148"/>
                <a:gd name="T12" fmla="*/ 4010 w 6141"/>
                <a:gd name="T13" fmla="*/ 5933 h 6148"/>
                <a:gd name="T14" fmla="*/ 4579 w 6141"/>
                <a:gd name="T15" fmla="*/ 5420 h 6148"/>
                <a:gd name="T16" fmla="*/ 4370 w 6141"/>
                <a:gd name="T17" fmla="*/ 4695 h 6148"/>
                <a:gd name="T18" fmla="*/ 4233 w 6141"/>
                <a:gd name="T19" fmla="*/ 4420 h 6148"/>
                <a:gd name="T20" fmla="*/ 4703 w 6141"/>
                <a:gd name="T21" fmla="*/ 4792 h 6148"/>
                <a:gd name="T22" fmla="*/ 5187 w 6141"/>
                <a:gd name="T23" fmla="*/ 5038 h 6148"/>
                <a:gd name="T24" fmla="*/ 5372 w 6141"/>
                <a:gd name="T25" fmla="*/ 4255 h 6148"/>
                <a:gd name="T26" fmla="*/ 4708 w 6141"/>
                <a:gd name="T27" fmla="*/ 3792 h 6148"/>
                <a:gd name="T28" fmla="*/ 4708 w 6141"/>
                <a:gd name="T29" fmla="*/ 3586 h 6148"/>
                <a:gd name="T30" fmla="*/ 5488 w 6141"/>
                <a:gd name="T31" fmla="*/ 4021 h 6148"/>
                <a:gd name="T32" fmla="*/ 5935 w 6141"/>
                <a:gd name="T33" fmla="*/ 3174 h 6148"/>
                <a:gd name="T34" fmla="*/ 5526 w 6141"/>
                <a:gd name="T35" fmla="*/ 2204 h 6148"/>
                <a:gd name="T36" fmla="*/ 4727 w 6141"/>
                <a:gd name="T37" fmla="*/ 1905 h 6148"/>
                <a:gd name="T38" fmla="*/ 5118 w 6141"/>
                <a:gd name="T39" fmla="*/ 1779 h 6148"/>
                <a:gd name="T40" fmla="*/ 4878 w 6141"/>
                <a:gd name="T41" fmla="*/ 843 h 6148"/>
                <a:gd name="T42" fmla="*/ 3627 w 6141"/>
                <a:gd name="T43" fmla="*/ 212 h 6148"/>
                <a:gd name="T44" fmla="*/ 1577 w 6141"/>
                <a:gd name="T45" fmla="*/ 560 h 6148"/>
                <a:gd name="T46" fmla="*/ 840 w 6141"/>
                <a:gd name="T47" fmla="*/ 1704 h 6148"/>
                <a:gd name="T48" fmla="*/ 1427 w 6141"/>
                <a:gd name="T49" fmla="*/ 1813 h 6148"/>
                <a:gd name="T50" fmla="*/ 892 w 6141"/>
                <a:gd name="T51" fmla="*/ 2036 h 6148"/>
                <a:gd name="T52" fmla="*/ 226 w 6141"/>
                <a:gd name="T53" fmla="*/ 2847 h 6148"/>
                <a:gd name="T54" fmla="*/ 440 w 6141"/>
                <a:gd name="T55" fmla="*/ 3811 h 6148"/>
                <a:gd name="T56" fmla="*/ 1156 w 6141"/>
                <a:gd name="T57" fmla="*/ 3629 h 6148"/>
                <a:gd name="T58" fmla="*/ 1721 w 6141"/>
                <a:gd name="T59" fmla="*/ 3386 h 6148"/>
                <a:gd name="T60" fmla="*/ 1925 w 6141"/>
                <a:gd name="T61" fmla="*/ 3219 h 6148"/>
                <a:gd name="T62" fmla="*/ 2095 w 6141"/>
                <a:gd name="T63" fmla="*/ 3826 h 6148"/>
                <a:gd name="T64" fmla="*/ 1713 w 6141"/>
                <a:gd name="T65" fmla="*/ 3706 h 6148"/>
                <a:gd name="T66" fmla="*/ 1033 w 6141"/>
                <a:gd name="T67" fmla="*/ 3916 h 6148"/>
                <a:gd name="T68" fmla="*/ 733 w 6141"/>
                <a:gd name="T69" fmla="*/ 4648 h 6148"/>
                <a:gd name="T70" fmla="*/ 1248 w 6141"/>
                <a:gd name="T71" fmla="*/ 5201 h 6148"/>
                <a:gd name="T72" fmla="*/ 1657 w 6141"/>
                <a:gd name="T73" fmla="*/ 4521 h 6148"/>
                <a:gd name="T74" fmla="*/ 1957 w 6141"/>
                <a:gd name="T75" fmla="*/ 4511 h 6148"/>
                <a:gd name="T76" fmla="*/ 1579 w 6141"/>
                <a:gd name="T77" fmla="*/ 4976 h 6148"/>
                <a:gd name="T78" fmla="*/ 1775 w 6141"/>
                <a:gd name="T79" fmla="*/ 5762 h 6148"/>
                <a:gd name="T80" fmla="*/ 2587 w 6141"/>
                <a:gd name="T81" fmla="*/ 5860 h 6148"/>
                <a:gd name="T82" fmla="*/ 2967 w 6141"/>
                <a:gd name="T83" fmla="*/ 513 h 6148"/>
                <a:gd name="T84" fmla="*/ 2660 w 6141"/>
                <a:gd name="T85" fmla="*/ 0 h 6148"/>
                <a:gd name="T86" fmla="*/ 3221 w 6141"/>
                <a:gd name="T87" fmla="*/ 71 h 6148"/>
                <a:gd name="T88" fmla="*/ 4334 w 6141"/>
                <a:gd name="T89" fmla="*/ 184 h 6148"/>
                <a:gd name="T90" fmla="*/ 5333 w 6141"/>
                <a:gd name="T91" fmla="*/ 1135 h 6148"/>
                <a:gd name="T92" fmla="*/ 5703 w 6141"/>
                <a:gd name="T93" fmla="*/ 2088 h 6148"/>
                <a:gd name="T94" fmla="*/ 6141 w 6141"/>
                <a:gd name="T95" fmla="*/ 3073 h 6148"/>
                <a:gd name="T96" fmla="*/ 5748 w 6141"/>
                <a:gd name="T97" fmla="*/ 4064 h 6148"/>
                <a:gd name="T98" fmla="*/ 5539 w 6141"/>
                <a:gd name="T99" fmla="*/ 4907 h 6148"/>
                <a:gd name="T100" fmla="*/ 4787 w 6141"/>
                <a:gd name="T101" fmla="*/ 5427 h 6148"/>
                <a:gd name="T102" fmla="*/ 4222 w 6141"/>
                <a:gd name="T103" fmla="*/ 6084 h 6148"/>
                <a:gd name="T104" fmla="*/ 3369 w 6141"/>
                <a:gd name="T105" fmla="*/ 5987 h 6148"/>
                <a:gd name="T106" fmla="*/ 2778 w 6141"/>
                <a:gd name="T107" fmla="*/ 5981 h 6148"/>
                <a:gd name="T108" fmla="*/ 1914 w 6141"/>
                <a:gd name="T109" fmla="*/ 6084 h 6148"/>
                <a:gd name="T110" fmla="*/ 1352 w 6141"/>
                <a:gd name="T111" fmla="*/ 5427 h 6148"/>
                <a:gd name="T112" fmla="*/ 643 w 6141"/>
                <a:gd name="T113" fmla="*/ 4987 h 6148"/>
                <a:gd name="T114" fmla="*/ 473 w 6141"/>
                <a:gd name="T115" fmla="*/ 4139 h 6148"/>
                <a:gd name="T116" fmla="*/ 0 w 6141"/>
                <a:gd name="T117" fmla="*/ 3185 h 6148"/>
                <a:gd name="T118" fmla="*/ 357 w 6141"/>
                <a:gd name="T119" fmla="*/ 2167 h 6148"/>
                <a:gd name="T120" fmla="*/ 750 w 6141"/>
                <a:gd name="T121" fmla="*/ 1262 h 6148"/>
                <a:gd name="T122" fmla="*/ 1678 w 6141"/>
                <a:gd name="T123" fmla="*/ 247 h 6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41" h="6148">
                  <a:moveTo>
                    <a:pt x="3479" y="206"/>
                  </a:moveTo>
                  <a:lnTo>
                    <a:pt x="3425" y="210"/>
                  </a:lnTo>
                  <a:lnTo>
                    <a:pt x="3373" y="225"/>
                  </a:lnTo>
                  <a:lnTo>
                    <a:pt x="3324" y="247"/>
                  </a:lnTo>
                  <a:lnTo>
                    <a:pt x="3281" y="277"/>
                  </a:lnTo>
                  <a:lnTo>
                    <a:pt x="3244" y="315"/>
                  </a:lnTo>
                  <a:lnTo>
                    <a:pt x="3214" y="358"/>
                  </a:lnTo>
                  <a:lnTo>
                    <a:pt x="3191" y="404"/>
                  </a:lnTo>
                  <a:lnTo>
                    <a:pt x="3178" y="457"/>
                  </a:lnTo>
                  <a:lnTo>
                    <a:pt x="3172" y="513"/>
                  </a:lnTo>
                  <a:lnTo>
                    <a:pt x="3172" y="2152"/>
                  </a:lnTo>
                  <a:lnTo>
                    <a:pt x="3238" y="2146"/>
                  </a:lnTo>
                  <a:lnTo>
                    <a:pt x="3302" y="2131"/>
                  </a:lnTo>
                  <a:lnTo>
                    <a:pt x="3360" y="2107"/>
                  </a:lnTo>
                  <a:lnTo>
                    <a:pt x="3414" y="2073"/>
                  </a:lnTo>
                  <a:lnTo>
                    <a:pt x="3462" y="2032"/>
                  </a:lnTo>
                  <a:lnTo>
                    <a:pt x="3504" y="1983"/>
                  </a:lnTo>
                  <a:lnTo>
                    <a:pt x="3535" y="1931"/>
                  </a:lnTo>
                  <a:lnTo>
                    <a:pt x="3562" y="1871"/>
                  </a:lnTo>
                  <a:lnTo>
                    <a:pt x="3577" y="1809"/>
                  </a:lnTo>
                  <a:lnTo>
                    <a:pt x="3582" y="1742"/>
                  </a:lnTo>
                  <a:lnTo>
                    <a:pt x="3588" y="1710"/>
                  </a:lnTo>
                  <a:lnTo>
                    <a:pt x="3601" y="1682"/>
                  </a:lnTo>
                  <a:lnTo>
                    <a:pt x="3623" y="1659"/>
                  </a:lnTo>
                  <a:lnTo>
                    <a:pt x="3651" y="1644"/>
                  </a:lnTo>
                  <a:lnTo>
                    <a:pt x="3683" y="1639"/>
                  </a:lnTo>
                  <a:lnTo>
                    <a:pt x="3717" y="1644"/>
                  </a:lnTo>
                  <a:lnTo>
                    <a:pt x="3745" y="1659"/>
                  </a:lnTo>
                  <a:lnTo>
                    <a:pt x="3767" y="1682"/>
                  </a:lnTo>
                  <a:lnTo>
                    <a:pt x="3780" y="1710"/>
                  </a:lnTo>
                  <a:lnTo>
                    <a:pt x="3786" y="1742"/>
                  </a:lnTo>
                  <a:lnTo>
                    <a:pt x="3782" y="1818"/>
                  </a:lnTo>
                  <a:lnTo>
                    <a:pt x="3767" y="1893"/>
                  </a:lnTo>
                  <a:lnTo>
                    <a:pt x="3745" y="1964"/>
                  </a:lnTo>
                  <a:lnTo>
                    <a:pt x="3713" y="2034"/>
                  </a:lnTo>
                  <a:lnTo>
                    <a:pt x="3962" y="2283"/>
                  </a:lnTo>
                  <a:lnTo>
                    <a:pt x="3981" y="2309"/>
                  </a:lnTo>
                  <a:lnTo>
                    <a:pt x="3990" y="2339"/>
                  </a:lnTo>
                  <a:lnTo>
                    <a:pt x="3990" y="2371"/>
                  </a:lnTo>
                  <a:lnTo>
                    <a:pt x="3981" y="2399"/>
                  </a:lnTo>
                  <a:lnTo>
                    <a:pt x="3962" y="2425"/>
                  </a:lnTo>
                  <a:lnTo>
                    <a:pt x="3939" y="2444"/>
                  </a:lnTo>
                  <a:lnTo>
                    <a:pt x="3915" y="2453"/>
                  </a:lnTo>
                  <a:lnTo>
                    <a:pt x="3891" y="2457"/>
                  </a:lnTo>
                  <a:lnTo>
                    <a:pt x="3865" y="2455"/>
                  </a:lnTo>
                  <a:lnTo>
                    <a:pt x="3838" y="2446"/>
                  </a:lnTo>
                  <a:lnTo>
                    <a:pt x="3818" y="2429"/>
                  </a:lnTo>
                  <a:lnTo>
                    <a:pt x="3584" y="2197"/>
                  </a:lnTo>
                  <a:lnTo>
                    <a:pt x="3526" y="2244"/>
                  </a:lnTo>
                  <a:lnTo>
                    <a:pt x="3462" y="2285"/>
                  </a:lnTo>
                  <a:lnTo>
                    <a:pt x="3393" y="2315"/>
                  </a:lnTo>
                  <a:lnTo>
                    <a:pt x="3322" y="2339"/>
                  </a:lnTo>
                  <a:lnTo>
                    <a:pt x="3247" y="2352"/>
                  </a:lnTo>
                  <a:lnTo>
                    <a:pt x="3172" y="2356"/>
                  </a:lnTo>
                  <a:lnTo>
                    <a:pt x="3172" y="5227"/>
                  </a:lnTo>
                  <a:lnTo>
                    <a:pt x="3178" y="5311"/>
                  </a:lnTo>
                  <a:lnTo>
                    <a:pt x="3193" y="5395"/>
                  </a:lnTo>
                  <a:lnTo>
                    <a:pt x="3217" y="5476"/>
                  </a:lnTo>
                  <a:lnTo>
                    <a:pt x="3251" y="5553"/>
                  </a:lnTo>
                  <a:lnTo>
                    <a:pt x="3294" y="5626"/>
                  </a:lnTo>
                  <a:lnTo>
                    <a:pt x="3345" y="5691"/>
                  </a:lnTo>
                  <a:lnTo>
                    <a:pt x="3403" y="5753"/>
                  </a:lnTo>
                  <a:lnTo>
                    <a:pt x="3468" y="5807"/>
                  </a:lnTo>
                  <a:lnTo>
                    <a:pt x="3541" y="5852"/>
                  </a:lnTo>
                  <a:lnTo>
                    <a:pt x="3618" y="5890"/>
                  </a:lnTo>
                  <a:lnTo>
                    <a:pt x="3694" y="5916"/>
                  </a:lnTo>
                  <a:lnTo>
                    <a:pt x="3773" y="5933"/>
                  </a:lnTo>
                  <a:lnTo>
                    <a:pt x="3851" y="5942"/>
                  </a:lnTo>
                  <a:lnTo>
                    <a:pt x="3932" y="5942"/>
                  </a:lnTo>
                  <a:lnTo>
                    <a:pt x="4010" y="5933"/>
                  </a:lnTo>
                  <a:lnTo>
                    <a:pt x="4085" y="5914"/>
                  </a:lnTo>
                  <a:lnTo>
                    <a:pt x="4160" y="5890"/>
                  </a:lnTo>
                  <a:lnTo>
                    <a:pt x="4231" y="5856"/>
                  </a:lnTo>
                  <a:lnTo>
                    <a:pt x="4299" y="5813"/>
                  </a:lnTo>
                  <a:lnTo>
                    <a:pt x="4362" y="5764"/>
                  </a:lnTo>
                  <a:lnTo>
                    <a:pt x="4418" y="5708"/>
                  </a:lnTo>
                  <a:lnTo>
                    <a:pt x="4471" y="5644"/>
                  </a:lnTo>
                  <a:lnTo>
                    <a:pt x="4516" y="5573"/>
                  </a:lnTo>
                  <a:lnTo>
                    <a:pt x="4551" y="5498"/>
                  </a:lnTo>
                  <a:lnTo>
                    <a:pt x="4579" y="5420"/>
                  </a:lnTo>
                  <a:lnTo>
                    <a:pt x="4596" y="5341"/>
                  </a:lnTo>
                  <a:lnTo>
                    <a:pt x="4603" y="5262"/>
                  </a:lnTo>
                  <a:lnTo>
                    <a:pt x="4603" y="5182"/>
                  </a:lnTo>
                  <a:lnTo>
                    <a:pt x="4594" y="5105"/>
                  </a:lnTo>
                  <a:lnTo>
                    <a:pt x="4577" y="5028"/>
                  </a:lnTo>
                  <a:lnTo>
                    <a:pt x="4551" y="4953"/>
                  </a:lnTo>
                  <a:lnTo>
                    <a:pt x="4517" y="4882"/>
                  </a:lnTo>
                  <a:lnTo>
                    <a:pt x="4476" y="4815"/>
                  </a:lnTo>
                  <a:lnTo>
                    <a:pt x="4428" y="4751"/>
                  </a:lnTo>
                  <a:lnTo>
                    <a:pt x="4370" y="4695"/>
                  </a:lnTo>
                  <a:lnTo>
                    <a:pt x="4306" y="4642"/>
                  </a:lnTo>
                  <a:lnTo>
                    <a:pt x="4237" y="4598"/>
                  </a:lnTo>
                  <a:lnTo>
                    <a:pt x="4214" y="4581"/>
                  </a:lnTo>
                  <a:lnTo>
                    <a:pt x="4198" y="4560"/>
                  </a:lnTo>
                  <a:lnTo>
                    <a:pt x="4186" y="4536"/>
                  </a:lnTo>
                  <a:lnTo>
                    <a:pt x="4183" y="4511"/>
                  </a:lnTo>
                  <a:lnTo>
                    <a:pt x="4186" y="4483"/>
                  </a:lnTo>
                  <a:lnTo>
                    <a:pt x="4196" y="4459"/>
                  </a:lnTo>
                  <a:lnTo>
                    <a:pt x="4212" y="4436"/>
                  </a:lnTo>
                  <a:lnTo>
                    <a:pt x="4233" y="4420"/>
                  </a:lnTo>
                  <a:lnTo>
                    <a:pt x="4257" y="4410"/>
                  </a:lnTo>
                  <a:lnTo>
                    <a:pt x="4284" y="4407"/>
                  </a:lnTo>
                  <a:lnTo>
                    <a:pt x="4310" y="4408"/>
                  </a:lnTo>
                  <a:lnTo>
                    <a:pt x="4336" y="4418"/>
                  </a:lnTo>
                  <a:lnTo>
                    <a:pt x="4411" y="4466"/>
                  </a:lnTo>
                  <a:lnTo>
                    <a:pt x="4482" y="4521"/>
                  </a:lnTo>
                  <a:lnTo>
                    <a:pt x="4547" y="4581"/>
                  </a:lnTo>
                  <a:lnTo>
                    <a:pt x="4605" y="4646"/>
                  </a:lnTo>
                  <a:lnTo>
                    <a:pt x="4658" y="4717"/>
                  </a:lnTo>
                  <a:lnTo>
                    <a:pt x="4703" y="4792"/>
                  </a:lnTo>
                  <a:lnTo>
                    <a:pt x="4740" y="4871"/>
                  </a:lnTo>
                  <a:lnTo>
                    <a:pt x="4770" y="4953"/>
                  </a:lnTo>
                  <a:lnTo>
                    <a:pt x="4790" y="5039"/>
                  </a:lnTo>
                  <a:lnTo>
                    <a:pt x="4805" y="5128"/>
                  </a:lnTo>
                  <a:lnTo>
                    <a:pt x="4809" y="5217"/>
                  </a:lnTo>
                  <a:lnTo>
                    <a:pt x="4895" y="5199"/>
                  </a:lnTo>
                  <a:lnTo>
                    <a:pt x="4976" y="5172"/>
                  </a:lnTo>
                  <a:lnTo>
                    <a:pt x="5052" y="5135"/>
                  </a:lnTo>
                  <a:lnTo>
                    <a:pt x="5122" y="5090"/>
                  </a:lnTo>
                  <a:lnTo>
                    <a:pt x="5187" y="5038"/>
                  </a:lnTo>
                  <a:lnTo>
                    <a:pt x="5245" y="4978"/>
                  </a:lnTo>
                  <a:lnTo>
                    <a:pt x="5296" y="4912"/>
                  </a:lnTo>
                  <a:lnTo>
                    <a:pt x="5337" y="4841"/>
                  </a:lnTo>
                  <a:lnTo>
                    <a:pt x="5372" y="4764"/>
                  </a:lnTo>
                  <a:lnTo>
                    <a:pt x="5397" y="4684"/>
                  </a:lnTo>
                  <a:lnTo>
                    <a:pt x="5413" y="4601"/>
                  </a:lnTo>
                  <a:lnTo>
                    <a:pt x="5419" y="4513"/>
                  </a:lnTo>
                  <a:lnTo>
                    <a:pt x="5413" y="4423"/>
                  </a:lnTo>
                  <a:lnTo>
                    <a:pt x="5398" y="4337"/>
                  </a:lnTo>
                  <a:lnTo>
                    <a:pt x="5372" y="4255"/>
                  </a:lnTo>
                  <a:lnTo>
                    <a:pt x="5337" y="4176"/>
                  </a:lnTo>
                  <a:lnTo>
                    <a:pt x="5294" y="4103"/>
                  </a:lnTo>
                  <a:lnTo>
                    <a:pt x="5241" y="4036"/>
                  </a:lnTo>
                  <a:lnTo>
                    <a:pt x="5181" y="3976"/>
                  </a:lnTo>
                  <a:lnTo>
                    <a:pt x="5116" y="3923"/>
                  </a:lnTo>
                  <a:lnTo>
                    <a:pt x="5043" y="3878"/>
                  </a:lnTo>
                  <a:lnTo>
                    <a:pt x="4966" y="3841"/>
                  </a:lnTo>
                  <a:lnTo>
                    <a:pt x="4884" y="3815"/>
                  </a:lnTo>
                  <a:lnTo>
                    <a:pt x="4798" y="3798"/>
                  </a:lnTo>
                  <a:lnTo>
                    <a:pt x="4708" y="3792"/>
                  </a:lnTo>
                  <a:lnTo>
                    <a:pt x="4675" y="3787"/>
                  </a:lnTo>
                  <a:lnTo>
                    <a:pt x="4646" y="3772"/>
                  </a:lnTo>
                  <a:lnTo>
                    <a:pt x="4624" y="3749"/>
                  </a:lnTo>
                  <a:lnTo>
                    <a:pt x="4611" y="3721"/>
                  </a:lnTo>
                  <a:lnTo>
                    <a:pt x="4605" y="3689"/>
                  </a:lnTo>
                  <a:lnTo>
                    <a:pt x="4611" y="3656"/>
                  </a:lnTo>
                  <a:lnTo>
                    <a:pt x="4624" y="3627"/>
                  </a:lnTo>
                  <a:lnTo>
                    <a:pt x="4646" y="3607"/>
                  </a:lnTo>
                  <a:lnTo>
                    <a:pt x="4675" y="3592"/>
                  </a:lnTo>
                  <a:lnTo>
                    <a:pt x="4708" y="3586"/>
                  </a:lnTo>
                  <a:lnTo>
                    <a:pt x="4802" y="3592"/>
                  </a:lnTo>
                  <a:lnTo>
                    <a:pt x="4895" y="3605"/>
                  </a:lnTo>
                  <a:lnTo>
                    <a:pt x="4985" y="3629"/>
                  </a:lnTo>
                  <a:lnTo>
                    <a:pt x="5071" y="3661"/>
                  </a:lnTo>
                  <a:lnTo>
                    <a:pt x="5153" y="3702"/>
                  </a:lnTo>
                  <a:lnTo>
                    <a:pt x="5232" y="3751"/>
                  </a:lnTo>
                  <a:lnTo>
                    <a:pt x="5305" y="3809"/>
                  </a:lnTo>
                  <a:lnTo>
                    <a:pt x="5372" y="3873"/>
                  </a:lnTo>
                  <a:lnTo>
                    <a:pt x="5434" y="3944"/>
                  </a:lnTo>
                  <a:lnTo>
                    <a:pt x="5488" y="4021"/>
                  </a:lnTo>
                  <a:lnTo>
                    <a:pt x="5565" y="3957"/>
                  </a:lnTo>
                  <a:lnTo>
                    <a:pt x="5636" y="3888"/>
                  </a:lnTo>
                  <a:lnTo>
                    <a:pt x="5700" y="3811"/>
                  </a:lnTo>
                  <a:lnTo>
                    <a:pt x="5756" y="3730"/>
                  </a:lnTo>
                  <a:lnTo>
                    <a:pt x="5806" y="3646"/>
                  </a:lnTo>
                  <a:lnTo>
                    <a:pt x="5847" y="3558"/>
                  </a:lnTo>
                  <a:lnTo>
                    <a:pt x="5881" y="3466"/>
                  </a:lnTo>
                  <a:lnTo>
                    <a:pt x="5907" y="3371"/>
                  </a:lnTo>
                  <a:lnTo>
                    <a:pt x="5926" y="3274"/>
                  </a:lnTo>
                  <a:lnTo>
                    <a:pt x="5935" y="3174"/>
                  </a:lnTo>
                  <a:lnTo>
                    <a:pt x="5935" y="3073"/>
                  </a:lnTo>
                  <a:lnTo>
                    <a:pt x="5930" y="2959"/>
                  </a:lnTo>
                  <a:lnTo>
                    <a:pt x="5913" y="2847"/>
                  </a:lnTo>
                  <a:lnTo>
                    <a:pt x="5885" y="2740"/>
                  </a:lnTo>
                  <a:lnTo>
                    <a:pt x="5847" y="2635"/>
                  </a:lnTo>
                  <a:lnTo>
                    <a:pt x="5799" y="2538"/>
                  </a:lnTo>
                  <a:lnTo>
                    <a:pt x="5743" y="2444"/>
                  </a:lnTo>
                  <a:lnTo>
                    <a:pt x="5679" y="2358"/>
                  </a:lnTo>
                  <a:lnTo>
                    <a:pt x="5606" y="2277"/>
                  </a:lnTo>
                  <a:lnTo>
                    <a:pt x="5526" y="2204"/>
                  </a:lnTo>
                  <a:lnTo>
                    <a:pt x="5440" y="2141"/>
                  </a:lnTo>
                  <a:lnTo>
                    <a:pt x="5346" y="2082"/>
                  </a:lnTo>
                  <a:lnTo>
                    <a:pt x="5247" y="2036"/>
                  </a:lnTo>
                  <a:lnTo>
                    <a:pt x="5144" y="1998"/>
                  </a:lnTo>
                  <a:lnTo>
                    <a:pt x="5037" y="1970"/>
                  </a:lnTo>
                  <a:lnTo>
                    <a:pt x="4925" y="1953"/>
                  </a:lnTo>
                  <a:lnTo>
                    <a:pt x="4809" y="1948"/>
                  </a:lnTo>
                  <a:lnTo>
                    <a:pt x="4777" y="1942"/>
                  </a:lnTo>
                  <a:lnTo>
                    <a:pt x="4749" y="1927"/>
                  </a:lnTo>
                  <a:lnTo>
                    <a:pt x="4727" y="1905"/>
                  </a:lnTo>
                  <a:lnTo>
                    <a:pt x="4712" y="1876"/>
                  </a:lnTo>
                  <a:lnTo>
                    <a:pt x="4708" y="1845"/>
                  </a:lnTo>
                  <a:lnTo>
                    <a:pt x="4712" y="1813"/>
                  </a:lnTo>
                  <a:lnTo>
                    <a:pt x="4727" y="1785"/>
                  </a:lnTo>
                  <a:lnTo>
                    <a:pt x="4749" y="1762"/>
                  </a:lnTo>
                  <a:lnTo>
                    <a:pt x="4777" y="1747"/>
                  </a:lnTo>
                  <a:lnTo>
                    <a:pt x="4809" y="1742"/>
                  </a:lnTo>
                  <a:lnTo>
                    <a:pt x="4914" y="1745"/>
                  </a:lnTo>
                  <a:lnTo>
                    <a:pt x="5017" y="1758"/>
                  </a:lnTo>
                  <a:lnTo>
                    <a:pt x="5118" y="1779"/>
                  </a:lnTo>
                  <a:lnTo>
                    <a:pt x="5219" y="1807"/>
                  </a:lnTo>
                  <a:lnTo>
                    <a:pt x="5316" y="1843"/>
                  </a:lnTo>
                  <a:lnTo>
                    <a:pt x="5299" y="1704"/>
                  </a:lnTo>
                  <a:lnTo>
                    <a:pt x="5271" y="1569"/>
                  </a:lnTo>
                  <a:lnTo>
                    <a:pt x="5232" y="1436"/>
                  </a:lnTo>
                  <a:lnTo>
                    <a:pt x="5180" y="1307"/>
                  </a:lnTo>
                  <a:lnTo>
                    <a:pt x="5120" y="1184"/>
                  </a:lnTo>
                  <a:lnTo>
                    <a:pt x="5049" y="1064"/>
                  </a:lnTo>
                  <a:lnTo>
                    <a:pt x="4966" y="949"/>
                  </a:lnTo>
                  <a:lnTo>
                    <a:pt x="4878" y="843"/>
                  </a:lnTo>
                  <a:lnTo>
                    <a:pt x="4779" y="740"/>
                  </a:lnTo>
                  <a:lnTo>
                    <a:pt x="4675" y="646"/>
                  </a:lnTo>
                  <a:lnTo>
                    <a:pt x="4562" y="560"/>
                  </a:lnTo>
                  <a:lnTo>
                    <a:pt x="4444" y="481"/>
                  </a:lnTo>
                  <a:lnTo>
                    <a:pt x="4319" y="410"/>
                  </a:lnTo>
                  <a:lnTo>
                    <a:pt x="4190" y="350"/>
                  </a:lnTo>
                  <a:lnTo>
                    <a:pt x="4053" y="300"/>
                  </a:lnTo>
                  <a:lnTo>
                    <a:pt x="3915" y="258"/>
                  </a:lnTo>
                  <a:lnTo>
                    <a:pt x="3773" y="228"/>
                  </a:lnTo>
                  <a:lnTo>
                    <a:pt x="3627" y="212"/>
                  </a:lnTo>
                  <a:lnTo>
                    <a:pt x="3479" y="206"/>
                  </a:lnTo>
                  <a:close/>
                  <a:moveTo>
                    <a:pt x="2660" y="206"/>
                  </a:moveTo>
                  <a:lnTo>
                    <a:pt x="2512" y="212"/>
                  </a:lnTo>
                  <a:lnTo>
                    <a:pt x="2366" y="228"/>
                  </a:lnTo>
                  <a:lnTo>
                    <a:pt x="2224" y="258"/>
                  </a:lnTo>
                  <a:lnTo>
                    <a:pt x="2086" y="300"/>
                  </a:lnTo>
                  <a:lnTo>
                    <a:pt x="1951" y="350"/>
                  </a:lnTo>
                  <a:lnTo>
                    <a:pt x="1820" y="410"/>
                  </a:lnTo>
                  <a:lnTo>
                    <a:pt x="1697" y="481"/>
                  </a:lnTo>
                  <a:lnTo>
                    <a:pt x="1577" y="560"/>
                  </a:lnTo>
                  <a:lnTo>
                    <a:pt x="1465" y="646"/>
                  </a:lnTo>
                  <a:lnTo>
                    <a:pt x="1360" y="740"/>
                  </a:lnTo>
                  <a:lnTo>
                    <a:pt x="1263" y="843"/>
                  </a:lnTo>
                  <a:lnTo>
                    <a:pt x="1173" y="949"/>
                  </a:lnTo>
                  <a:lnTo>
                    <a:pt x="1092" y="1064"/>
                  </a:lnTo>
                  <a:lnTo>
                    <a:pt x="1021" y="1184"/>
                  </a:lnTo>
                  <a:lnTo>
                    <a:pt x="960" y="1307"/>
                  </a:lnTo>
                  <a:lnTo>
                    <a:pt x="909" y="1436"/>
                  </a:lnTo>
                  <a:lnTo>
                    <a:pt x="868" y="1569"/>
                  </a:lnTo>
                  <a:lnTo>
                    <a:pt x="840" y="1704"/>
                  </a:lnTo>
                  <a:lnTo>
                    <a:pt x="825" y="1843"/>
                  </a:lnTo>
                  <a:lnTo>
                    <a:pt x="922" y="1807"/>
                  </a:lnTo>
                  <a:lnTo>
                    <a:pt x="1021" y="1779"/>
                  </a:lnTo>
                  <a:lnTo>
                    <a:pt x="1122" y="1758"/>
                  </a:lnTo>
                  <a:lnTo>
                    <a:pt x="1225" y="1745"/>
                  </a:lnTo>
                  <a:lnTo>
                    <a:pt x="1330" y="1742"/>
                  </a:lnTo>
                  <a:lnTo>
                    <a:pt x="1362" y="1747"/>
                  </a:lnTo>
                  <a:lnTo>
                    <a:pt x="1390" y="1762"/>
                  </a:lnTo>
                  <a:lnTo>
                    <a:pt x="1412" y="1785"/>
                  </a:lnTo>
                  <a:lnTo>
                    <a:pt x="1427" y="1813"/>
                  </a:lnTo>
                  <a:lnTo>
                    <a:pt x="1433" y="1845"/>
                  </a:lnTo>
                  <a:lnTo>
                    <a:pt x="1427" y="1876"/>
                  </a:lnTo>
                  <a:lnTo>
                    <a:pt x="1412" y="1905"/>
                  </a:lnTo>
                  <a:lnTo>
                    <a:pt x="1390" y="1927"/>
                  </a:lnTo>
                  <a:lnTo>
                    <a:pt x="1362" y="1942"/>
                  </a:lnTo>
                  <a:lnTo>
                    <a:pt x="1330" y="1948"/>
                  </a:lnTo>
                  <a:lnTo>
                    <a:pt x="1214" y="1953"/>
                  </a:lnTo>
                  <a:lnTo>
                    <a:pt x="1104" y="1970"/>
                  </a:lnTo>
                  <a:lnTo>
                    <a:pt x="995" y="1998"/>
                  </a:lnTo>
                  <a:lnTo>
                    <a:pt x="892" y="2036"/>
                  </a:lnTo>
                  <a:lnTo>
                    <a:pt x="793" y="2082"/>
                  </a:lnTo>
                  <a:lnTo>
                    <a:pt x="701" y="2141"/>
                  </a:lnTo>
                  <a:lnTo>
                    <a:pt x="614" y="2204"/>
                  </a:lnTo>
                  <a:lnTo>
                    <a:pt x="535" y="2277"/>
                  </a:lnTo>
                  <a:lnTo>
                    <a:pt x="462" y="2358"/>
                  </a:lnTo>
                  <a:lnTo>
                    <a:pt x="397" y="2444"/>
                  </a:lnTo>
                  <a:lnTo>
                    <a:pt x="340" y="2538"/>
                  </a:lnTo>
                  <a:lnTo>
                    <a:pt x="294" y="2635"/>
                  </a:lnTo>
                  <a:lnTo>
                    <a:pt x="254" y="2740"/>
                  </a:lnTo>
                  <a:lnTo>
                    <a:pt x="226" y="2847"/>
                  </a:lnTo>
                  <a:lnTo>
                    <a:pt x="210" y="2959"/>
                  </a:lnTo>
                  <a:lnTo>
                    <a:pt x="204" y="3073"/>
                  </a:lnTo>
                  <a:lnTo>
                    <a:pt x="204" y="3174"/>
                  </a:lnTo>
                  <a:lnTo>
                    <a:pt x="213" y="3274"/>
                  </a:lnTo>
                  <a:lnTo>
                    <a:pt x="232" y="3371"/>
                  </a:lnTo>
                  <a:lnTo>
                    <a:pt x="258" y="3466"/>
                  </a:lnTo>
                  <a:lnTo>
                    <a:pt x="292" y="3558"/>
                  </a:lnTo>
                  <a:lnTo>
                    <a:pt x="335" y="3646"/>
                  </a:lnTo>
                  <a:lnTo>
                    <a:pt x="383" y="3730"/>
                  </a:lnTo>
                  <a:lnTo>
                    <a:pt x="440" y="3811"/>
                  </a:lnTo>
                  <a:lnTo>
                    <a:pt x="503" y="3888"/>
                  </a:lnTo>
                  <a:lnTo>
                    <a:pt x="574" y="3957"/>
                  </a:lnTo>
                  <a:lnTo>
                    <a:pt x="651" y="4021"/>
                  </a:lnTo>
                  <a:lnTo>
                    <a:pt x="705" y="3944"/>
                  </a:lnTo>
                  <a:lnTo>
                    <a:pt x="767" y="3873"/>
                  </a:lnTo>
                  <a:lnTo>
                    <a:pt x="834" y="3809"/>
                  </a:lnTo>
                  <a:lnTo>
                    <a:pt x="907" y="3751"/>
                  </a:lnTo>
                  <a:lnTo>
                    <a:pt x="986" y="3702"/>
                  </a:lnTo>
                  <a:lnTo>
                    <a:pt x="1068" y="3661"/>
                  </a:lnTo>
                  <a:lnTo>
                    <a:pt x="1156" y="3629"/>
                  </a:lnTo>
                  <a:lnTo>
                    <a:pt x="1246" y="3605"/>
                  </a:lnTo>
                  <a:lnTo>
                    <a:pt x="1337" y="3592"/>
                  </a:lnTo>
                  <a:lnTo>
                    <a:pt x="1433" y="3586"/>
                  </a:lnTo>
                  <a:lnTo>
                    <a:pt x="1487" y="3581"/>
                  </a:lnTo>
                  <a:lnTo>
                    <a:pt x="1539" y="3568"/>
                  </a:lnTo>
                  <a:lnTo>
                    <a:pt x="1588" y="3545"/>
                  </a:lnTo>
                  <a:lnTo>
                    <a:pt x="1629" y="3513"/>
                  </a:lnTo>
                  <a:lnTo>
                    <a:pt x="1667" y="3478"/>
                  </a:lnTo>
                  <a:lnTo>
                    <a:pt x="1697" y="3435"/>
                  </a:lnTo>
                  <a:lnTo>
                    <a:pt x="1721" y="3386"/>
                  </a:lnTo>
                  <a:lnTo>
                    <a:pt x="1734" y="3333"/>
                  </a:lnTo>
                  <a:lnTo>
                    <a:pt x="1740" y="3279"/>
                  </a:lnTo>
                  <a:lnTo>
                    <a:pt x="1745" y="3247"/>
                  </a:lnTo>
                  <a:lnTo>
                    <a:pt x="1758" y="3219"/>
                  </a:lnTo>
                  <a:lnTo>
                    <a:pt x="1781" y="3197"/>
                  </a:lnTo>
                  <a:lnTo>
                    <a:pt x="1809" y="3182"/>
                  </a:lnTo>
                  <a:lnTo>
                    <a:pt x="1842" y="3176"/>
                  </a:lnTo>
                  <a:lnTo>
                    <a:pt x="1874" y="3182"/>
                  </a:lnTo>
                  <a:lnTo>
                    <a:pt x="1902" y="3197"/>
                  </a:lnTo>
                  <a:lnTo>
                    <a:pt x="1925" y="3219"/>
                  </a:lnTo>
                  <a:lnTo>
                    <a:pt x="1940" y="3247"/>
                  </a:lnTo>
                  <a:lnTo>
                    <a:pt x="1944" y="3279"/>
                  </a:lnTo>
                  <a:lnTo>
                    <a:pt x="1940" y="3339"/>
                  </a:lnTo>
                  <a:lnTo>
                    <a:pt x="1930" y="3397"/>
                  </a:lnTo>
                  <a:lnTo>
                    <a:pt x="1914" y="3455"/>
                  </a:lnTo>
                  <a:lnTo>
                    <a:pt x="1889" y="3509"/>
                  </a:lnTo>
                  <a:lnTo>
                    <a:pt x="1859" y="3562"/>
                  </a:lnTo>
                  <a:lnTo>
                    <a:pt x="2067" y="3770"/>
                  </a:lnTo>
                  <a:lnTo>
                    <a:pt x="2086" y="3796"/>
                  </a:lnTo>
                  <a:lnTo>
                    <a:pt x="2095" y="3826"/>
                  </a:lnTo>
                  <a:lnTo>
                    <a:pt x="2095" y="3856"/>
                  </a:lnTo>
                  <a:lnTo>
                    <a:pt x="2086" y="3886"/>
                  </a:lnTo>
                  <a:lnTo>
                    <a:pt x="2067" y="3912"/>
                  </a:lnTo>
                  <a:lnTo>
                    <a:pt x="2046" y="3929"/>
                  </a:lnTo>
                  <a:lnTo>
                    <a:pt x="2022" y="3940"/>
                  </a:lnTo>
                  <a:lnTo>
                    <a:pt x="1996" y="3944"/>
                  </a:lnTo>
                  <a:lnTo>
                    <a:pt x="1970" y="3940"/>
                  </a:lnTo>
                  <a:lnTo>
                    <a:pt x="1945" y="3931"/>
                  </a:lnTo>
                  <a:lnTo>
                    <a:pt x="1923" y="3916"/>
                  </a:lnTo>
                  <a:lnTo>
                    <a:pt x="1713" y="3706"/>
                  </a:lnTo>
                  <a:lnTo>
                    <a:pt x="1663" y="3736"/>
                  </a:lnTo>
                  <a:lnTo>
                    <a:pt x="1607" y="3760"/>
                  </a:lnTo>
                  <a:lnTo>
                    <a:pt x="1551" y="3777"/>
                  </a:lnTo>
                  <a:lnTo>
                    <a:pt x="1493" y="3789"/>
                  </a:lnTo>
                  <a:lnTo>
                    <a:pt x="1433" y="3792"/>
                  </a:lnTo>
                  <a:lnTo>
                    <a:pt x="1345" y="3798"/>
                  </a:lnTo>
                  <a:lnTo>
                    <a:pt x="1261" y="3813"/>
                  </a:lnTo>
                  <a:lnTo>
                    <a:pt x="1180" y="3839"/>
                  </a:lnTo>
                  <a:lnTo>
                    <a:pt x="1104" y="3873"/>
                  </a:lnTo>
                  <a:lnTo>
                    <a:pt x="1033" y="3916"/>
                  </a:lnTo>
                  <a:lnTo>
                    <a:pt x="967" y="3966"/>
                  </a:lnTo>
                  <a:lnTo>
                    <a:pt x="907" y="4024"/>
                  </a:lnTo>
                  <a:lnTo>
                    <a:pt x="855" y="4090"/>
                  </a:lnTo>
                  <a:lnTo>
                    <a:pt x="810" y="4159"/>
                  </a:lnTo>
                  <a:lnTo>
                    <a:pt x="774" y="4236"/>
                  </a:lnTo>
                  <a:lnTo>
                    <a:pt x="746" y="4317"/>
                  </a:lnTo>
                  <a:lnTo>
                    <a:pt x="728" y="4403"/>
                  </a:lnTo>
                  <a:lnTo>
                    <a:pt x="720" y="4485"/>
                  </a:lnTo>
                  <a:lnTo>
                    <a:pt x="722" y="4568"/>
                  </a:lnTo>
                  <a:lnTo>
                    <a:pt x="733" y="4648"/>
                  </a:lnTo>
                  <a:lnTo>
                    <a:pt x="754" y="4725"/>
                  </a:lnTo>
                  <a:lnTo>
                    <a:pt x="782" y="4800"/>
                  </a:lnTo>
                  <a:lnTo>
                    <a:pt x="817" y="4869"/>
                  </a:lnTo>
                  <a:lnTo>
                    <a:pt x="860" y="4935"/>
                  </a:lnTo>
                  <a:lnTo>
                    <a:pt x="911" y="4996"/>
                  </a:lnTo>
                  <a:lnTo>
                    <a:pt x="967" y="5051"/>
                  </a:lnTo>
                  <a:lnTo>
                    <a:pt x="1029" y="5099"/>
                  </a:lnTo>
                  <a:lnTo>
                    <a:pt x="1098" y="5141"/>
                  </a:lnTo>
                  <a:lnTo>
                    <a:pt x="1171" y="5174"/>
                  </a:lnTo>
                  <a:lnTo>
                    <a:pt x="1248" y="5201"/>
                  </a:lnTo>
                  <a:lnTo>
                    <a:pt x="1330" y="5217"/>
                  </a:lnTo>
                  <a:lnTo>
                    <a:pt x="1336" y="5128"/>
                  </a:lnTo>
                  <a:lnTo>
                    <a:pt x="1349" y="5039"/>
                  </a:lnTo>
                  <a:lnTo>
                    <a:pt x="1371" y="4955"/>
                  </a:lnTo>
                  <a:lnTo>
                    <a:pt x="1401" y="4871"/>
                  </a:lnTo>
                  <a:lnTo>
                    <a:pt x="1438" y="4792"/>
                  </a:lnTo>
                  <a:lnTo>
                    <a:pt x="1483" y="4717"/>
                  </a:lnTo>
                  <a:lnTo>
                    <a:pt x="1536" y="4646"/>
                  </a:lnTo>
                  <a:lnTo>
                    <a:pt x="1594" y="4581"/>
                  </a:lnTo>
                  <a:lnTo>
                    <a:pt x="1657" y="4521"/>
                  </a:lnTo>
                  <a:lnTo>
                    <a:pt x="1728" y="4466"/>
                  </a:lnTo>
                  <a:lnTo>
                    <a:pt x="1805" y="4420"/>
                  </a:lnTo>
                  <a:lnTo>
                    <a:pt x="1831" y="4408"/>
                  </a:lnTo>
                  <a:lnTo>
                    <a:pt x="1857" y="4407"/>
                  </a:lnTo>
                  <a:lnTo>
                    <a:pt x="1884" y="4410"/>
                  </a:lnTo>
                  <a:lnTo>
                    <a:pt x="1908" y="4420"/>
                  </a:lnTo>
                  <a:lnTo>
                    <a:pt x="1929" y="4436"/>
                  </a:lnTo>
                  <a:lnTo>
                    <a:pt x="1944" y="4459"/>
                  </a:lnTo>
                  <a:lnTo>
                    <a:pt x="1955" y="4485"/>
                  </a:lnTo>
                  <a:lnTo>
                    <a:pt x="1957" y="4511"/>
                  </a:lnTo>
                  <a:lnTo>
                    <a:pt x="1953" y="4538"/>
                  </a:lnTo>
                  <a:lnTo>
                    <a:pt x="1944" y="4560"/>
                  </a:lnTo>
                  <a:lnTo>
                    <a:pt x="1927" y="4583"/>
                  </a:lnTo>
                  <a:lnTo>
                    <a:pt x="1904" y="4598"/>
                  </a:lnTo>
                  <a:lnTo>
                    <a:pt x="1831" y="4644"/>
                  </a:lnTo>
                  <a:lnTo>
                    <a:pt x="1766" y="4699"/>
                  </a:lnTo>
                  <a:lnTo>
                    <a:pt x="1708" y="4759"/>
                  </a:lnTo>
                  <a:lnTo>
                    <a:pt x="1655" y="4826"/>
                  </a:lnTo>
                  <a:lnTo>
                    <a:pt x="1614" y="4899"/>
                  </a:lnTo>
                  <a:lnTo>
                    <a:pt x="1579" y="4976"/>
                  </a:lnTo>
                  <a:lnTo>
                    <a:pt x="1554" y="5056"/>
                  </a:lnTo>
                  <a:lnTo>
                    <a:pt x="1539" y="5141"/>
                  </a:lnTo>
                  <a:lnTo>
                    <a:pt x="1534" y="5227"/>
                  </a:lnTo>
                  <a:lnTo>
                    <a:pt x="1539" y="5317"/>
                  </a:lnTo>
                  <a:lnTo>
                    <a:pt x="1556" y="5403"/>
                  </a:lnTo>
                  <a:lnTo>
                    <a:pt x="1582" y="5485"/>
                  </a:lnTo>
                  <a:lnTo>
                    <a:pt x="1618" y="5564"/>
                  </a:lnTo>
                  <a:lnTo>
                    <a:pt x="1663" y="5635"/>
                  </a:lnTo>
                  <a:lnTo>
                    <a:pt x="1715" y="5702"/>
                  </a:lnTo>
                  <a:lnTo>
                    <a:pt x="1775" y="5762"/>
                  </a:lnTo>
                  <a:lnTo>
                    <a:pt x="1842" y="5815"/>
                  </a:lnTo>
                  <a:lnTo>
                    <a:pt x="1914" y="5860"/>
                  </a:lnTo>
                  <a:lnTo>
                    <a:pt x="1992" y="5895"/>
                  </a:lnTo>
                  <a:lnTo>
                    <a:pt x="2074" y="5922"/>
                  </a:lnTo>
                  <a:lnTo>
                    <a:pt x="2160" y="5938"/>
                  </a:lnTo>
                  <a:lnTo>
                    <a:pt x="2250" y="5944"/>
                  </a:lnTo>
                  <a:lnTo>
                    <a:pt x="2340" y="5937"/>
                  </a:lnTo>
                  <a:lnTo>
                    <a:pt x="2428" y="5922"/>
                  </a:lnTo>
                  <a:lnTo>
                    <a:pt x="2510" y="5895"/>
                  </a:lnTo>
                  <a:lnTo>
                    <a:pt x="2587" y="5860"/>
                  </a:lnTo>
                  <a:lnTo>
                    <a:pt x="2660" y="5815"/>
                  </a:lnTo>
                  <a:lnTo>
                    <a:pt x="2727" y="5762"/>
                  </a:lnTo>
                  <a:lnTo>
                    <a:pt x="2787" y="5702"/>
                  </a:lnTo>
                  <a:lnTo>
                    <a:pt x="2840" y="5635"/>
                  </a:lnTo>
                  <a:lnTo>
                    <a:pt x="2883" y="5562"/>
                  </a:lnTo>
                  <a:lnTo>
                    <a:pt x="2920" y="5485"/>
                  </a:lnTo>
                  <a:lnTo>
                    <a:pt x="2946" y="5403"/>
                  </a:lnTo>
                  <a:lnTo>
                    <a:pt x="2961" y="5317"/>
                  </a:lnTo>
                  <a:lnTo>
                    <a:pt x="2967" y="5227"/>
                  </a:lnTo>
                  <a:lnTo>
                    <a:pt x="2967" y="513"/>
                  </a:lnTo>
                  <a:lnTo>
                    <a:pt x="2963" y="457"/>
                  </a:lnTo>
                  <a:lnTo>
                    <a:pt x="2948" y="404"/>
                  </a:lnTo>
                  <a:lnTo>
                    <a:pt x="2926" y="358"/>
                  </a:lnTo>
                  <a:lnTo>
                    <a:pt x="2896" y="315"/>
                  </a:lnTo>
                  <a:lnTo>
                    <a:pt x="2858" y="277"/>
                  </a:lnTo>
                  <a:lnTo>
                    <a:pt x="2815" y="247"/>
                  </a:lnTo>
                  <a:lnTo>
                    <a:pt x="2768" y="225"/>
                  </a:lnTo>
                  <a:lnTo>
                    <a:pt x="2716" y="210"/>
                  </a:lnTo>
                  <a:lnTo>
                    <a:pt x="2660" y="206"/>
                  </a:lnTo>
                  <a:close/>
                  <a:moveTo>
                    <a:pt x="2660" y="0"/>
                  </a:moveTo>
                  <a:lnTo>
                    <a:pt x="2729" y="6"/>
                  </a:lnTo>
                  <a:lnTo>
                    <a:pt x="2796" y="19"/>
                  </a:lnTo>
                  <a:lnTo>
                    <a:pt x="2860" y="41"/>
                  </a:lnTo>
                  <a:lnTo>
                    <a:pt x="2920" y="71"/>
                  </a:lnTo>
                  <a:lnTo>
                    <a:pt x="2976" y="110"/>
                  </a:lnTo>
                  <a:lnTo>
                    <a:pt x="3025" y="155"/>
                  </a:lnTo>
                  <a:lnTo>
                    <a:pt x="3070" y="208"/>
                  </a:lnTo>
                  <a:lnTo>
                    <a:pt x="3114" y="155"/>
                  </a:lnTo>
                  <a:lnTo>
                    <a:pt x="3165" y="110"/>
                  </a:lnTo>
                  <a:lnTo>
                    <a:pt x="3221" y="71"/>
                  </a:lnTo>
                  <a:lnTo>
                    <a:pt x="3281" y="41"/>
                  </a:lnTo>
                  <a:lnTo>
                    <a:pt x="3345" y="19"/>
                  </a:lnTo>
                  <a:lnTo>
                    <a:pt x="3410" y="6"/>
                  </a:lnTo>
                  <a:lnTo>
                    <a:pt x="3479" y="0"/>
                  </a:lnTo>
                  <a:lnTo>
                    <a:pt x="3629" y="6"/>
                  </a:lnTo>
                  <a:lnTo>
                    <a:pt x="3777" y="22"/>
                  </a:lnTo>
                  <a:lnTo>
                    <a:pt x="3923" y="49"/>
                  </a:lnTo>
                  <a:lnTo>
                    <a:pt x="4063" y="84"/>
                  </a:lnTo>
                  <a:lnTo>
                    <a:pt x="4199" y="129"/>
                  </a:lnTo>
                  <a:lnTo>
                    <a:pt x="4334" y="184"/>
                  </a:lnTo>
                  <a:lnTo>
                    <a:pt x="4461" y="247"/>
                  </a:lnTo>
                  <a:lnTo>
                    <a:pt x="4585" y="318"/>
                  </a:lnTo>
                  <a:lnTo>
                    <a:pt x="4703" y="397"/>
                  </a:lnTo>
                  <a:lnTo>
                    <a:pt x="4813" y="485"/>
                  </a:lnTo>
                  <a:lnTo>
                    <a:pt x="4920" y="579"/>
                  </a:lnTo>
                  <a:lnTo>
                    <a:pt x="5017" y="678"/>
                  </a:lnTo>
                  <a:lnTo>
                    <a:pt x="5108" y="785"/>
                  </a:lnTo>
                  <a:lnTo>
                    <a:pt x="5191" y="895"/>
                  </a:lnTo>
                  <a:lnTo>
                    <a:pt x="5266" y="1013"/>
                  </a:lnTo>
                  <a:lnTo>
                    <a:pt x="5333" y="1135"/>
                  </a:lnTo>
                  <a:lnTo>
                    <a:pt x="5389" y="1262"/>
                  </a:lnTo>
                  <a:lnTo>
                    <a:pt x="5438" y="1391"/>
                  </a:lnTo>
                  <a:lnTo>
                    <a:pt x="5475" y="1526"/>
                  </a:lnTo>
                  <a:lnTo>
                    <a:pt x="5503" y="1663"/>
                  </a:lnTo>
                  <a:lnTo>
                    <a:pt x="5520" y="1803"/>
                  </a:lnTo>
                  <a:lnTo>
                    <a:pt x="5526" y="1948"/>
                  </a:lnTo>
                  <a:lnTo>
                    <a:pt x="5526" y="1949"/>
                  </a:lnTo>
                  <a:lnTo>
                    <a:pt x="5526" y="1953"/>
                  </a:lnTo>
                  <a:lnTo>
                    <a:pt x="5617" y="2017"/>
                  </a:lnTo>
                  <a:lnTo>
                    <a:pt x="5703" y="2088"/>
                  </a:lnTo>
                  <a:lnTo>
                    <a:pt x="5782" y="2167"/>
                  </a:lnTo>
                  <a:lnTo>
                    <a:pt x="5855" y="2251"/>
                  </a:lnTo>
                  <a:lnTo>
                    <a:pt x="5918" y="2341"/>
                  </a:lnTo>
                  <a:lnTo>
                    <a:pt x="5976" y="2435"/>
                  </a:lnTo>
                  <a:lnTo>
                    <a:pt x="6025" y="2534"/>
                  </a:lnTo>
                  <a:lnTo>
                    <a:pt x="6066" y="2635"/>
                  </a:lnTo>
                  <a:lnTo>
                    <a:pt x="6098" y="2742"/>
                  </a:lnTo>
                  <a:lnTo>
                    <a:pt x="6120" y="2850"/>
                  </a:lnTo>
                  <a:lnTo>
                    <a:pt x="6135" y="2961"/>
                  </a:lnTo>
                  <a:lnTo>
                    <a:pt x="6141" y="3073"/>
                  </a:lnTo>
                  <a:lnTo>
                    <a:pt x="6139" y="3185"/>
                  </a:lnTo>
                  <a:lnTo>
                    <a:pt x="6130" y="3296"/>
                  </a:lnTo>
                  <a:lnTo>
                    <a:pt x="6111" y="3405"/>
                  </a:lnTo>
                  <a:lnTo>
                    <a:pt x="6083" y="3509"/>
                  </a:lnTo>
                  <a:lnTo>
                    <a:pt x="6046" y="3612"/>
                  </a:lnTo>
                  <a:lnTo>
                    <a:pt x="6003" y="3712"/>
                  </a:lnTo>
                  <a:lnTo>
                    <a:pt x="5950" y="3807"/>
                  </a:lnTo>
                  <a:lnTo>
                    <a:pt x="5890" y="3899"/>
                  </a:lnTo>
                  <a:lnTo>
                    <a:pt x="5821" y="3983"/>
                  </a:lnTo>
                  <a:lnTo>
                    <a:pt x="5748" y="4064"/>
                  </a:lnTo>
                  <a:lnTo>
                    <a:pt x="5666" y="4139"/>
                  </a:lnTo>
                  <a:lnTo>
                    <a:pt x="5578" y="4208"/>
                  </a:lnTo>
                  <a:lnTo>
                    <a:pt x="5600" y="4281"/>
                  </a:lnTo>
                  <a:lnTo>
                    <a:pt x="5615" y="4358"/>
                  </a:lnTo>
                  <a:lnTo>
                    <a:pt x="5625" y="4435"/>
                  </a:lnTo>
                  <a:lnTo>
                    <a:pt x="5629" y="4534"/>
                  </a:lnTo>
                  <a:lnTo>
                    <a:pt x="5621" y="4633"/>
                  </a:lnTo>
                  <a:lnTo>
                    <a:pt x="5602" y="4727"/>
                  </a:lnTo>
                  <a:lnTo>
                    <a:pt x="5576" y="4819"/>
                  </a:lnTo>
                  <a:lnTo>
                    <a:pt x="5539" y="4907"/>
                  </a:lnTo>
                  <a:lnTo>
                    <a:pt x="5494" y="4989"/>
                  </a:lnTo>
                  <a:lnTo>
                    <a:pt x="5441" y="5068"/>
                  </a:lnTo>
                  <a:lnTo>
                    <a:pt x="5380" y="5139"/>
                  </a:lnTo>
                  <a:lnTo>
                    <a:pt x="5312" y="5204"/>
                  </a:lnTo>
                  <a:lnTo>
                    <a:pt x="5238" y="5262"/>
                  </a:lnTo>
                  <a:lnTo>
                    <a:pt x="5159" y="5313"/>
                  </a:lnTo>
                  <a:lnTo>
                    <a:pt x="5073" y="5356"/>
                  </a:lnTo>
                  <a:lnTo>
                    <a:pt x="4981" y="5390"/>
                  </a:lnTo>
                  <a:lnTo>
                    <a:pt x="4886" y="5412"/>
                  </a:lnTo>
                  <a:lnTo>
                    <a:pt x="4787" y="5427"/>
                  </a:lnTo>
                  <a:lnTo>
                    <a:pt x="4762" y="5513"/>
                  </a:lnTo>
                  <a:lnTo>
                    <a:pt x="4731" y="5598"/>
                  </a:lnTo>
                  <a:lnTo>
                    <a:pt x="4691" y="5678"/>
                  </a:lnTo>
                  <a:lnTo>
                    <a:pt x="4643" y="5755"/>
                  </a:lnTo>
                  <a:lnTo>
                    <a:pt x="4588" y="5824"/>
                  </a:lnTo>
                  <a:lnTo>
                    <a:pt x="4527" y="5890"/>
                  </a:lnTo>
                  <a:lnTo>
                    <a:pt x="4459" y="5950"/>
                  </a:lnTo>
                  <a:lnTo>
                    <a:pt x="4386" y="6002"/>
                  </a:lnTo>
                  <a:lnTo>
                    <a:pt x="4308" y="6047"/>
                  </a:lnTo>
                  <a:lnTo>
                    <a:pt x="4222" y="6084"/>
                  </a:lnTo>
                  <a:lnTo>
                    <a:pt x="4134" y="6114"/>
                  </a:lnTo>
                  <a:lnTo>
                    <a:pt x="4046" y="6135"/>
                  </a:lnTo>
                  <a:lnTo>
                    <a:pt x="3956" y="6146"/>
                  </a:lnTo>
                  <a:lnTo>
                    <a:pt x="3866" y="6148"/>
                  </a:lnTo>
                  <a:lnTo>
                    <a:pt x="3779" y="6141"/>
                  </a:lnTo>
                  <a:lnTo>
                    <a:pt x="3691" y="6126"/>
                  </a:lnTo>
                  <a:lnTo>
                    <a:pt x="3606" y="6103"/>
                  </a:lnTo>
                  <a:lnTo>
                    <a:pt x="3524" y="6071"/>
                  </a:lnTo>
                  <a:lnTo>
                    <a:pt x="3444" y="6032"/>
                  </a:lnTo>
                  <a:lnTo>
                    <a:pt x="3369" y="5987"/>
                  </a:lnTo>
                  <a:lnTo>
                    <a:pt x="3298" y="5933"/>
                  </a:lnTo>
                  <a:lnTo>
                    <a:pt x="3230" y="5871"/>
                  </a:lnTo>
                  <a:lnTo>
                    <a:pt x="3171" y="5804"/>
                  </a:lnTo>
                  <a:lnTo>
                    <a:pt x="3116" y="5727"/>
                  </a:lnTo>
                  <a:lnTo>
                    <a:pt x="3070" y="5646"/>
                  </a:lnTo>
                  <a:lnTo>
                    <a:pt x="3025" y="5725"/>
                  </a:lnTo>
                  <a:lnTo>
                    <a:pt x="2972" y="5798"/>
                  </a:lnTo>
                  <a:lnTo>
                    <a:pt x="2912" y="5865"/>
                  </a:lnTo>
                  <a:lnTo>
                    <a:pt x="2849" y="5927"/>
                  </a:lnTo>
                  <a:lnTo>
                    <a:pt x="2778" y="5981"/>
                  </a:lnTo>
                  <a:lnTo>
                    <a:pt x="2703" y="6030"/>
                  </a:lnTo>
                  <a:lnTo>
                    <a:pt x="2623" y="6069"/>
                  </a:lnTo>
                  <a:lnTo>
                    <a:pt x="2538" y="6101"/>
                  </a:lnTo>
                  <a:lnTo>
                    <a:pt x="2450" y="6126"/>
                  </a:lnTo>
                  <a:lnTo>
                    <a:pt x="2357" y="6143"/>
                  </a:lnTo>
                  <a:lnTo>
                    <a:pt x="2265" y="6148"/>
                  </a:lnTo>
                  <a:lnTo>
                    <a:pt x="2174" y="6144"/>
                  </a:lnTo>
                  <a:lnTo>
                    <a:pt x="2086" y="6133"/>
                  </a:lnTo>
                  <a:lnTo>
                    <a:pt x="1998" y="6113"/>
                  </a:lnTo>
                  <a:lnTo>
                    <a:pt x="1914" y="6084"/>
                  </a:lnTo>
                  <a:lnTo>
                    <a:pt x="1833" y="6049"/>
                  </a:lnTo>
                  <a:lnTo>
                    <a:pt x="1756" y="6004"/>
                  </a:lnTo>
                  <a:lnTo>
                    <a:pt x="1685" y="5953"/>
                  </a:lnTo>
                  <a:lnTo>
                    <a:pt x="1618" y="5895"/>
                  </a:lnTo>
                  <a:lnTo>
                    <a:pt x="1556" y="5832"/>
                  </a:lnTo>
                  <a:lnTo>
                    <a:pt x="1500" y="5760"/>
                  </a:lnTo>
                  <a:lnTo>
                    <a:pt x="1452" y="5686"/>
                  </a:lnTo>
                  <a:lnTo>
                    <a:pt x="1410" y="5605"/>
                  </a:lnTo>
                  <a:lnTo>
                    <a:pt x="1377" y="5517"/>
                  </a:lnTo>
                  <a:lnTo>
                    <a:pt x="1352" y="5427"/>
                  </a:lnTo>
                  <a:lnTo>
                    <a:pt x="1276" y="5418"/>
                  </a:lnTo>
                  <a:lnTo>
                    <a:pt x="1201" y="5401"/>
                  </a:lnTo>
                  <a:lnTo>
                    <a:pt x="1126" y="5378"/>
                  </a:lnTo>
                  <a:lnTo>
                    <a:pt x="1038" y="5343"/>
                  </a:lnTo>
                  <a:lnTo>
                    <a:pt x="958" y="5300"/>
                  </a:lnTo>
                  <a:lnTo>
                    <a:pt x="881" y="5249"/>
                  </a:lnTo>
                  <a:lnTo>
                    <a:pt x="812" y="5193"/>
                  </a:lnTo>
                  <a:lnTo>
                    <a:pt x="750" y="5129"/>
                  </a:lnTo>
                  <a:lnTo>
                    <a:pt x="694" y="5060"/>
                  </a:lnTo>
                  <a:lnTo>
                    <a:pt x="643" y="4987"/>
                  </a:lnTo>
                  <a:lnTo>
                    <a:pt x="602" y="4910"/>
                  </a:lnTo>
                  <a:lnTo>
                    <a:pt x="567" y="4830"/>
                  </a:lnTo>
                  <a:lnTo>
                    <a:pt x="541" y="4745"/>
                  </a:lnTo>
                  <a:lnTo>
                    <a:pt x="522" y="4657"/>
                  </a:lnTo>
                  <a:lnTo>
                    <a:pt x="513" y="4569"/>
                  </a:lnTo>
                  <a:lnTo>
                    <a:pt x="511" y="4480"/>
                  </a:lnTo>
                  <a:lnTo>
                    <a:pt x="518" y="4388"/>
                  </a:lnTo>
                  <a:lnTo>
                    <a:pt x="535" y="4298"/>
                  </a:lnTo>
                  <a:lnTo>
                    <a:pt x="563" y="4208"/>
                  </a:lnTo>
                  <a:lnTo>
                    <a:pt x="473" y="4139"/>
                  </a:lnTo>
                  <a:lnTo>
                    <a:pt x="393" y="4066"/>
                  </a:lnTo>
                  <a:lnTo>
                    <a:pt x="318" y="3985"/>
                  </a:lnTo>
                  <a:lnTo>
                    <a:pt x="251" y="3899"/>
                  </a:lnTo>
                  <a:lnTo>
                    <a:pt x="189" y="3807"/>
                  </a:lnTo>
                  <a:lnTo>
                    <a:pt x="137" y="3712"/>
                  </a:lnTo>
                  <a:lnTo>
                    <a:pt x="94" y="3612"/>
                  </a:lnTo>
                  <a:lnTo>
                    <a:pt x="56" y="3509"/>
                  </a:lnTo>
                  <a:lnTo>
                    <a:pt x="30" y="3405"/>
                  </a:lnTo>
                  <a:lnTo>
                    <a:pt x="9" y="3296"/>
                  </a:lnTo>
                  <a:lnTo>
                    <a:pt x="0" y="3185"/>
                  </a:lnTo>
                  <a:lnTo>
                    <a:pt x="0" y="3073"/>
                  </a:lnTo>
                  <a:lnTo>
                    <a:pt x="4" y="2961"/>
                  </a:lnTo>
                  <a:lnTo>
                    <a:pt x="19" y="2850"/>
                  </a:lnTo>
                  <a:lnTo>
                    <a:pt x="41" y="2742"/>
                  </a:lnTo>
                  <a:lnTo>
                    <a:pt x="75" y="2635"/>
                  </a:lnTo>
                  <a:lnTo>
                    <a:pt x="114" y="2534"/>
                  </a:lnTo>
                  <a:lnTo>
                    <a:pt x="165" y="2435"/>
                  </a:lnTo>
                  <a:lnTo>
                    <a:pt x="221" y="2341"/>
                  </a:lnTo>
                  <a:lnTo>
                    <a:pt x="284" y="2251"/>
                  </a:lnTo>
                  <a:lnTo>
                    <a:pt x="357" y="2167"/>
                  </a:lnTo>
                  <a:lnTo>
                    <a:pt x="436" y="2088"/>
                  </a:lnTo>
                  <a:lnTo>
                    <a:pt x="522" y="2017"/>
                  </a:lnTo>
                  <a:lnTo>
                    <a:pt x="615" y="1953"/>
                  </a:lnTo>
                  <a:lnTo>
                    <a:pt x="614" y="1949"/>
                  </a:lnTo>
                  <a:lnTo>
                    <a:pt x="614" y="1948"/>
                  </a:lnTo>
                  <a:lnTo>
                    <a:pt x="619" y="1803"/>
                  </a:lnTo>
                  <a:lnTo>
                    <a:pt x="636" y="1663"/>
                  </a:lnTo>
                  <a:lnTo>
                    <a:pt x="664" y="1526"/>
                  </a:lnTo>
                  <a:lnTo>
                    <a:pt x="701" y="1391"/>
                  </a:lnTo>
                  <a:lnTo>
                    <a:pt x="750" y="1262"/>
                  </a:lnTo>
                  <a:lnTo>
                    <a:pt x="808" y="1135"/>
                  </a:lnTo>
                  <a:lnTo>
                    <a:pt x="874" y="1013"/>
                  </a:lnTo>
                  <a:lnTo>
                    <a:pt x="948" y="895"/>
                  </a:lnTo>
                  <a:lnTo>
                    <a:pt x="1033" y="785"/>
                  </a:lnTo>
                  <a:lnTo>
                    <a:pt x="1122" y="678"/>
                  </a:lnTo>
                  <a:lnTo>
                    <a:pt x="1221" y="579"/>
                  </a:lnTo>
                  <a:lnTo>
                    <a:pt x="1326" y="485"/>
                  </a:lnTo>
                  <a:lnTo>
                    <a:pt x="1438" y="397"/>
                  </a:lnTo>
                  <a:lnTo>
                    <a:pt x="1554" y="318"/>
                  </a:lnTo>
                  <a:lnTo>
                    <a:pt x="1678" y="247"/>
                  </a:lnTo>
                  <a:lnTo>
                    <a:pt x="1807" y="184"/>
                  </a:lnTo>
                  <a:lnTo>
                    <a:pt x="1940" y="129"/>
                  </a:lnTo>
                  <a:lnTo>
                    <a:pt x="2076" y="84"/>
                  </a:lnTo>
                  <a:lnTo>
                    <a:pt x="2218" y="49"/>
                  </a:lnTo>
                  <a:lnTo>
                    <a:pt x="2363" y="22"/>
                  </a:lnTo>
                  <a:lnTo>
                    <a:pt x="2510" y="6"/>
                  </a:lnTo>
                  <a:lnTo>
                    <a:pt x="26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-2898775" y="741363"/>
              <a:ext cx="404813" cy="407988"/>
            </a:xfrm>
            <a:custGeom>
              <a:avLst/>
              <a:gdLst>
                <a:gd name="T0" fmla="*/ 408 w 511"/>
                <a:gd name="T1" fmla="*/ 0 h 513"/>
                <a:gd name="T2" fmla="*/ 442 w 511"/>
                <a:gd name="T3" fmla="*/ 6 h 513"/>
                <a:gd name="T4" fmla="*/ 470 w 511"/>
                <a:gd name="T5" fmla="*/ 21 h 513"/>
                <a:gd name="T6" fmla="*/ 492 w 511"/>
                <a:gd name="T7" fmla="*/ 43 h 513"/>
                <a:gd name="T8" fmla="*/ 505 w 511"/>
                <a:gd name="T9" fmla="*/ 71 h 513"/>
                <a:gd name="T10" fmla="*/ 511 w 511"/>
                <a:gd name="T11" fmla="*/ 103 h 513"/>
                <a:gd name="T12" fmla="*/ 505 w 511"/>
                <a:gd name="T13" fmla="*/ 135 h 513"/>
                <a:gd name="T14" fmla="*/ 492 w 511"/>
                <a:gd name="T15" fmla="*/ 163 h 513"/>
                <a:gd name="T16" fmla="*/ 470 w 511"/>
                <a:gd name="T17" fmla="*/ 186 h 513"/>
                <a:gd name="T18" fmla="*/ 442 w 511"/>
                <a:gd name="T19" fmla="*/ 200 h 513"/>
                <a:gd name="T20" fmla="*/ 408 w 511"/>
                <a:gd name="T21" fmla="*/ 206 h 513"/>
                <a:gd name="T22" fmla="*/ 361 w 511"/>
                <a:gd name="T23" fmla="*/ 212 h 513"/>
                <a:gd name="T24" fmla="*/ 318 w 511"/>
                <a:gd name="T25" fmla="*/ 227 h 513"/>
                <a:gd name="T26" fmla="*/ 281 w 511"/>
                <a:gd name="T27" fmla="*/ 251 h 513"/>
                <a:gd name="T28" fmla="*/ 249 w 511"/>
                <a:gd name="T29" fmla="*/ 283 h 513"/>
                <a:gd name="T30" fmla="*/ 225 w 511"/>
                <a:gd name="T31" fmla="*/ 320 h 513"/>
                <a:gd name="T32" fmla="*/ 210 w 511"/>
                <a:gd name="T33" fmla="*/ 363 h 513"/>
                <a:gd name="T34" fmla="*/ 204 w 511"/>
                <a:gd name="T35" fmla="*/ 410 h 513"/>
                <a:gd name="T36" fmla="*/ 199 w 511"/>
                <a:gd name="T37" fmla="*/ 442 h 513"/>
                <a:gd name="T38" fmla="*/ 184 w 511"/>
                <a:gd name="T39" fmla="*/ 470 h 513"/>
                <a:gd name="T40" fmla="*/ 163 w 511"/>
                <a:gd name="T41" fmla="*/ 493 h 513"/>
                <a:gd name="T42" fmla="*/ 135 w 511"/>
                <a:gd name="T43" fmla="*/ 508 h 513"/>
                <a:gd name="T44" fmla="*/ 101 w 511"/>
                <a:gd name="T45" fmla="*/ 513 h 513"/>
                <a:gd name="T46" fmla="*/ 70 w 511"/>
                <a:gd name="T47" fmla="*/ 508 h 513"/>
                <a:gd name="T48" fmla="*/ 41 w 511"/>
                <a:gd name="T49" fmla="*/ 493 h 513"/>
                <a:gd name="T50" fmla="*/ 19 w 511"/>
                <a:gd name="T51" fmla="*/ 470 h 513"/>
                <a:gd name="T52" fmla="*/ 4 w 511"/>
                <a:gd name="T53" fmla="*/ 442 h 513"/>
                <a:gd name="T54" fmla="*/ 0 w 511"/>
                <a:gd name="T55" fmla="*/ 410 h 513"/>
                <a:gd name="T56" fmla="*/ 4 w 511"/>
                <a:gd name="T57" fmla="*/ 345 h 513"/>
                <a:gd name="T58" fmla="*/ 21 w 511"/>
                <a:gd name="T59" fmla="*/ 281 h 513"/>
                <a:gd name="T60" fmla="*/ 45 w 511"/>
                <a:gd name="T61" fmla="*/ 221 h 513"/>
                <a:gd name="T62" fmla="*/ 79 w 511"/>
                <a:gd name="T63" fmla="*/ 169 h 513"/>
                <a:gd name="T64" fmla="*/ 120 w 511"/>
                <a:gd name="T65" fmla="*/ 120 h 513"/>
                <a:gd name="T66" fmla="*/ 167 w 511"/>
                <a:gd name="T67" fmla="*/ 79 h 513"/>
                <a:gd name="T68" fmla="*/ 221 w 511"/>
                <a:gd name="T69" fmla="*/ 47 h 513"/>
                <a:gd name="T70" fmla="*/ 279 w 511"/>
                <a:gd name="T71" fmla="*/ 21 h 513"/>
                <a:gd name="T72" fmla="*/ 343 w 511"/>
                <a:gd name="T73" fmla="*/ 6 h 513"/>
                <a:gd name="T74" fmla="*/ 408 w 511"/>
                <a:gd name="T75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1" h="513">
                  <a:moveTo>
                    <a:pt x="408" y="0"/>
                  </a:moveTo>
                  <a:lnTo>
                    <a:pt x="442" y="6"/>
                  </a:lnTo>
                  <a:lnTo>
                    <a:pt x="470" y="21"/>
                  </a:lnTo>
                  <a:lnTo>
                    <a:pt x="492" y="43"/>
                  </a:lnTo>
                  <a:lnTo>
                    <a:pt x="505" y="71"/>
                  </a:lnTo>
                  <a:lnTo>
                    <a:pt x="511" y="103"/>
                  </a:lnTo>
                  <a:lnTo>
                    <a:pt x="505" y="135"/>
                  </a:lnTo>
                  <a:lnTo>
                    <a:pt x="492" y="163"/>
                  </a:lnTo>
                  <a:lnTo>
                    <a:pt x="470" y="186"/>
                  </a:lnTo>
                  <a:lnTo>
                    <a:pt x="442" y="200"/>
                  </a:lnTo>
                  <a:lnTo>
                    <a:pt x="408" y="206"/>
                  </a:lnTo>
                  <a:lnTo>
                    <a:pt x="361" y="212"/>
                  </a:lnTo>
                  <a:lnTo>
                    <a:pt x="318" y="227"/>
                  </a:lnTo>
                  <a:lnTo>
                    <a:pt x="281" y="251"/>
                  </a:lnTo>
                  <a:lnTo>
                    <a:pt x="249" y="283"/>
                  </a:lnTo>
                  <a:lnTo>
                    <a:pt x="225" y="320"/>
                  </a:lnTo>
                  <a:lnTo>
                    <a:pt x="210" y="363"/>
                  </a:lnTo>
                  <a:lnTo>
                    <a:pt x="204" y="410"/>
                  </a:lnTo>
                  <a:lnTo>
                    <a:pt x="199" y="442"/>
                  </a:lnTo>
                  <a:lnTo>
                    <a:pt x="184" y="470"/>
                  </a:lnTo>
                  <a:lnTo>
                    <a:pt x="163" y="493"/>
                  </a:lnTo>
                  <a:lnTo>
                    <a:pt x="135" y="508"/>
                  </a:lnTo>
                  <a:lnTo>
                    <a:pt x="101" y="513"/>
                  </a:lnTo>
                  <a:lnTo>
                    <a:pt x="70" y="508"/>
                  </a:lnTo>
                  <a:lnTo>
                    <a:pt x="41" y="493"/>
                  </a:lnTo>
                  <a:lnTo>
                    <a:pt x="19" y="470"/>
                  </a:lnTo>
                  <a:lnTo>
                    <a:pt x="4" y="442"/>
                  </a:lnTo>
                  <a:lnTo>
                    <a:pt x="0" y="410"/>
                  </a:lnTo>
                  <a:lnTo>
                    <a:pt x="4" y="345"/>
                  </a:lnTo>
                  <a:lnTo>
                    <a:pt x="21" y="281"/>
                  </a:lnTo>
                  <a:lnTo>
                    <a:pt x="45" y="221"/>
                  </a:lnTo>
                  <a:lnTo>
                    <a:pt x="79" y="169"/>
                  </a:lnTo>
                  <a:lnTo>
                    <a:pt x="120" y="120"/>
                  </a:lnTo>
                  <a:lnTo>
                    <a:pt x="167" y="79"/>
                  </a:lnTo>
                  <a:lnTo>
                    <a:pt x="221" y="47"/>
                  </a:lnTo>
                  <a:lnTo>
                    <a:pt x="279" y="21"/>
                  </a:lnTo>
                  <a:lnTo>
                    <a:pt x="343" y="6"/>
                  </a:lnTo>
                  <a:lnTo>
                    <a:pt x="4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-2168525" y="1149350"/>
              <a:ext cx="487363" cy="487363"/>
            </a:xfrm>
            <a:custGeom>
              <a:avLst/>
              <a:gdLst>
                <a:gd name="T0" fmla="*/ 103 w 613"/>
                <a:gd name="T1" fmla="*/ 0 h 614"/>
                <a:gd name="T2" fmla="*/ 177 w 613"/>
                <a:gd name="T3" fmla="*/ 6 h 614"/>
                <a:gd name="T4" fmla="*/ 250 w 613"/>
                <a:gd name="T5" fmla="*/ 21 h 614"/>
                <a:gd name="T6" fmla="*/ 318 w 613"/>
                <a:gd name="T7" fmla="*/ 47 h 614"/>
                <a:gd name="T8" fmla="*/ 381 w 613"/>
                <a:gd name="T9" fmla="*/ 83 h 614"/>
                <a:gd name="T10" fmla="*/ 437 w 613"/>
                <a:gd name="T11" fmla="*/ 126 h 614"/>
                <a:gd name="T12" fmla="*/ 488 w 613"/>
                <a:gd name="T13" fmla="*/ 176 h 614"/>
                <a:gd name="T14" fmla="*/ 531 w 613"/>
                <a:gd name="T15" fmla="*/ 232 h 614"/>
                <a:gd name="T16" fmla="*/ 566 w 613"/>
                <a:gd name="T17" fmla="*/ 296 h 614"/>
                <a:gd name="T18" fmla="*/ 593 w 613"/>
                <a:gd name="T19" fmla="*/ 364 h 614"/>
                <a:gd name="T20" fmla="*/ 608 w 613"/>
                <a:gd name="T21" fmla="*/ 437 h 614"/>
                <a:gd name="T22" fmla="*/ 613 w 613"/>
                <a:gd name="T23" fmla="*/ 511 h 614"/>
                <a:gd name="T24" fmla="*/ 609 w 613"/>
                <a:gd name="T25" fmla="*/ 545 h 614"/>
                <a:gd name="T26" fmla="*/ 594 w 613"/>
                <a:gd name="T27" fmla="*/ 573 h 614"/>
                <a:gd name="T28" fmla="*/ 572 w 613"/>
                <a:gd name="T29" fmla="*/ 596 h 614"/>
                <a:gd name="T30" fmla="*/ 544 w 613"/>
                <a:gd name="T31" fmla="*/ 609 h 614"/>
                <a:gd name="T32" fmla="*/ 512 w 613"/>
                <a:gd name="T33" fmla="*/ 614 h 614"/>
                <a:gd name="T34" fmla="*/ 479 w 613"/>
                <a:gd name="T35" fmla="*/ 609 h 614"/>
                <a:gd name="T36" fmla="*/ 450 w 613"/>
                <a:gd name="T37" fmla="*/ 596 h 614"/>
                <a:gd name="T38" fmla="*/ 428 w 613"/>
                <a:gd name="T39" fmla="*/ 573 h 614"/>
                <a:gd name="T40" fmla="*/ 415 w 613"/>
                <a:gd name="T41" fmla="*/ 545 h 614"/>
                <a:gd name="T42" fmla="*/ 409 w 613"/>
                <a:gd name="T43" fmla="*/ 511 h 614"/>
                <a:gd name="T44" fmla="*/ 404 w 613"/>
                <a:gd name="T45" fmla="*/ 457 h 614"/>
                <a:gd name="T46" fmla="*/ 391 w 613"/>
                <a:gd name="T47" fmla="*/ 405 h 614"/>
                <a:gd name="T48" fmla="*/ 366 w 613"/>
                <a:gd name="T49" fmla="*/ 356 h 614"/>
                <a:gd name="T50" fmla="*/ 336 w 613"/>
                <a:gd name="T51" fmla="*/ 315 h 614"/>
                <a:gd name="T52" fmla="*/ 301 w 613"/>
                <a:gd name="T53" fmla="*/ 277 h 614"/>
                <a:gd name="T54" fmla="*/ 258 w 613"/>
                <a:gd name="T55" fmla="*/ 247 h 614"/>
                <a:gd name="T56" fmla="*/ 209 w 613"/>
                <a:gd name="T57" fmla="*/ 223 h 614"/>
                <a:gd name="T58" fmla="*/ 157 w 613"/>
                <a:gd name="T59" fmla="*/ 210 h 614"/>
                <a:gd name="T60" fmla="*/ 103 w 613"/>
                <a:gd name="T61" fmla="*/ 204 h 614"/>
                <a:gd name="T62" fmla="*/ 69 w 613"/>
                <a:gd name="T63" fmla="*/ 199 h 614"/>
                <a:gd name="T64" fmla="*/ 41 w 613"/>
                <a:gd name="T65" fmla="*/ 186 h 614"/>
                <a:gd name="T66" fmla="*/ 20 w 613"/>
                <a:gd name="T67" fmla="*/ 163 h 614"/>
                <a:gd name="T68" fmla="*/ 5 w 613"/>
                <a:gd name="T69" fmla="*/ 135 h 614"/>
                <a:gd name="T70" fmla="*/ 0 w 613"/>
                <a:gd name="T71" fmla="*/ 101 h 614"/>
                <a:gd name="T72" fmla="*/ 5 w 613"/>
                <a:gd name="T73" fmla="*/ 70 h 614"/>
                <a:gd name="T74" fmla="*/ 20 w 613"/>
                <a:gd name="T75" fmla="*/ 41 h 614"/>
                <a:gd name="T76" fmla="*/ 41 w 613"/>
                <a:gd name="T77" fmla="*/ 19 h 614"/>
                <a:gd name="T78" fmla="*/ 69 w 613"/>
                <a:gd name="T79" fmla="*/ 6 h 614"/>
                <a:gd name="T80" fmla="*/ 103 w 613"/>
                <a:gd name="T81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3" h="614">
                  <a:moveTo>
                    <a:pt x="103" y="0"/>
                  </a:moveTo>
                  <a:lnTo>
                    <a:pt x="177" y="6"/>
                  </a:lnTo>
                  <a:lnTo>
                    <a:pt x="250" y="21"/>
                  </a:lnTo>
                  <a:lnTo>
                    <a:pt x="318" y="47"/>
                  </a:lnTo>
                  <a:lnTo>
                    <a:pt x="381" y="83"/>
                  </a:lnTo>
                  <a:lnTo>
                    <a:pt x="437" y="126"/>
                  </a:lnTo>
                  <a:lnTo>
                    <a:pt x="488" y="176"/>
                  </a:lnTo>
                  <a:lnTo>
                    <a:pt x="531" y="232"/>
                  </a:lnTo>
                  <a:lnTo>
                    <a:pt x="566" y="296"/>
                  </a:lnTo>
                  <a:lnTo>
                    <a:pt x="593" y="364"/>
                  </a:lnTo>
                  <a:lnTo>
                    <a:pt x="608" y="437"/>
                  </a:lnTo>
                  <a:lnTo>
                    <a:pt x="613" y="511"/>
                  </a:lnTo>
                  <a:lnTo>
                    <a:pt x="609" y="545"/>
                  </a:lnTo>
                  <a:lnTo>
                    <a:pt x="594" y="573"/>
                  </a:lnTo>
                  <a:lnTo>
                    <a:pt x="572" y="596"/>
                  </a:lnTo>
                  <a:lnTo>
                    <a:pt x="544" y="609"/>
                  </a:lnTo>
                  <a:lnTo>
                    <a:pt x="512" y="614"/>
                  </a:lnTo>
                  <a:lnTo>
                    <a:pt x="479" y="609"/>
                  </a:lnTo>
                  <a:lnTo>
                    <a:pt x="450" y="596"/>
                  </a:lnTo>
                  <a:lnTo>
                    <a:pt x="428" y="573"/>
                  </a:lnTo>
                  <a:lnTo>
                    <a:pt x="415" y="545"/>
                  </a:lnTo>
                  <a:lnTo>
                    <a:pt x="409" y="511"/>
                  </a:lnTo>
                  <a:lnTo>
                    <a:pt x="404" y="457"/>
                  </a:lnTo>
                  <a:lnTo>
                    <a:pt x="391" y="405"/>
                  </a:lnTo>
                  <a:lnTo>
                    <a:pt x="366" y="356"/>
                  </a:lnTo>
                  <a:lnTo>
                    <a:pt x="336" y="315"/>
                  </a:lnTo>
                  <a:lnTo>
                    <a:pt x="301" y="277"/>
                  </a:lnTo>
                  <a:lnTo>
                    <a:pt x="258" y="247"/>
                  </a:lnTo>
                  <a:lnTo>
                    <a:pt x="209" y="223"/>
                  </a:lnTo>
                  <a:lnTo>
                    <a:pt x="157" y="210"/>
                  </a:lnTo>
                  <a:lnTo>
                    <a:pt x="103" y="204"/>
                  </a:lnTo>
                  <a:lnTo>
                    <a:pt x="69" y="199"/>
                  </a:lnTo>
                  <a:lnTo>
                    <a:pt x="41" y="186"/>
                  </a:lnTo>
                  <a:lnTo>
                    <a:pt x="20" y="163"/>
                  </a:lnTo>
                  <a:lnTo>
                    <a:pt x="5" y="135"/>
                  </a:lnTo>
                  <a:lnTo>
                    <a:pt x="0" y="101"/>
                  </a:lnTo>
                  <a:lnTo>
                    <a:pt x="5" y="70"/>
                  </a:lnTo>
                  <a:lnTo>
                    <a:pt x="20" y="41"/>
                  </a:lnTo>
                  <a:lnTo>
                    <a:pt x="41" y="19"/>
                  </a:lnTo>
                  <a:lnTo>
                    <a:pt x="69" y="6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-2779713" y="3262313"/>
              <a:ext cx="611188" cy="611188"/>
            </a:xfrm>
            <a:custGeom>
              <a:avLst/>
              <a:gdLst>
                <a:gd name="T0" fmla="*/ 256 w 769"/>
                <a:gd name="T1" fmla="*/ 0 h 770"/>
                <a:gd name="T2" fmla="*/ 290 w 769"/>
                <a:gd name="T3" fmla="*/ 6 h 770"/>
                <a:gd name="T4" fmla="*/ 318 w 769"/>
                <a:gd name="T5" fmla="*/ 21 h 770"/>
                <a:gd name="T6" fmla="*/ 340 w 769"/>
                <a:gd name="T7" fmla="*/ 43 h 770"/>
                <a:gd name="T8" fmla="*/ 353 w 769"/>
                <a:gd name="T9" fmla="*/ 71 h 770"/>
                <a:gd name="T10" fmla="*/ 359 w 769"/>
                <a:gd name="T11" fmla="*/ 103 h 770"/>
                <a:gd name="T12" fmla="*/ 365 w 769"/>
                <a:gd name="T13" fmla="*/ 159 h 770"/>
                <a:gd name="T14" fmla="*/ 378 w 769"/>
                <a:gd name="T15" fmla="*/ 210 h 770"/>
                <a:gd name="T16" fmla="*/ 402 w 769"/>
                <a:gd name="T17" fmla="*/ 259 h 770"/>
                <a:gd name="T18" fmla="*/ 432 w 769"/>
                <a:gd name="T19" fmla="*/ 302 h 770"/>
                <a:gd name="T20" fmla="*/ 469 w 769"/>
                <a:gd name="T21" fmla="*/ 339 h 770"/>
                <a:gd name="T22" fmla="*/ 511 w 769"/>
                <a:gd name="T23" fmla="*/ 369 h 770"/>
                <a:gd name="T24" fmla="*/ 559 w 769"/>
                <a:gd name="T25" fmla="*/ 392 h 770"/>
                <a:gd name="T26" fmla="*/ 612 w 769"/>
                <a:gd name="T27" fmla="*/ 407 h 770"/>
                <a:gd name="T28" fmla="*/ 666 w 769"/>
                <a:gd name="T29" fmla="*/ 410 h 770"/>
                <a:gd name="T30" fmla="*/ 699 w 769"/>
                <a:gd name="T31" fmla="*/ 416 h 770"/>
                <a:gd name="T32" fmla="*/ 728 w 769"/>
                <a:gd name="T33" fmla="*/ 431 h 770"/>
                <a:gd name="T34" fmla="*/ 748 w 769"/>
                <a:gd name="T35" fmla="*/ 453 h 770"/>
                <a:gd name="T36" fmla="*/ 763 w 769"/>
                <a:gd name="T37" fmla="*/ 482 h 770"/>
                <a:gd name="T38" fmla="*/ 769 w 769"/>
                <a:gd name="T39" fmla="*/ 513 h 770"/>
                <a:gd name="T40" fmla="*/ 763 w 769"/>
                <a:gd name="T41" fmla="*/ 545 h 770"/>
                <a:gd name="T42" fmla="*/ 748 w 769"/>
                <a:gd name="T43" fmla="*/ 573 h 770"/>
                <a:gd name="T44" fmla="*/ 728 w 769"/>
                <a:gd name="T45" fmla="*/ 596 h 770"/>
                <a:gd name="T46" fmla="*/ 699 w 769"/>
                <a:gd name="T47" fmla="*/ 611 h 770"/>
                <a:gd name="T48" fmla="*/ 666 w 769"/>
                <a:gd name="T49" fmla="*/ 616 h 770"/>
                <a:gd name="T50" fmla="*/ 606 w 769"/>
                <a:gd name="T51" fmla="*/ 613 h 770"/>
                <a:gd name="T52" fmla="*/ 548 w 769"/>
                <a:gd name="T53" fmla="*/ 601 h 770"/>
                <a:gd name="T54" fmla="*/ 492 w 769"/>
                <a:gd name="T55" fmla="*/ 585 h 770"/>
                <a:gd name="T56" fmla="*/ 436 w 769"/>
                <a:gd name="T57" fmla="*/ 560 h 770"/>
                <a:gd name="T58" fmla="*/ 385 w 769"/>
                <a:gd name="T59" fmla="*/ 530 h 770"/>
                <a:gd name="T60" fmla="*/ 176 w 769"/>
                <a:gd name="T61" fmla="*/ 740 h 770"/>
                <a:gd name="T62" fmla="*/ 174 w 769"/>
                <a:gd name="T63" fmla="*/ 742 h 770"/>
                <a:gd name="T64" fmla="*/ 151 w 769"/>
                <a:gd name="T65" fmla="*/ 759 h 770"/>
                <a:gd name="T66" fmla="*/ 127 w 769"/>
                <a:gd name="T67" fmla="*/ 768 h 770"/>
                <a:gd name="T68" fmla="*/ 101 w 769"/>
                <a:gd name="T69" fmla="*/ 770 h 770"/>
                <a:gd name="T70" fmla="*/ 75 w 769"/>
                <a:gd name="T71" fmla="*/ 766 h 770"/>
                <a:gd name="T72" fmla="*/ 50 w 769"/>
                <a:gd name="T73" fmla="*/ 757 h 770"/>
                <a:gd name="T74" fmla="*/ 28 w 769"/>
                <a:gd name="T75" fmla="*/ 740 h 770"/>
                <a:gd name="T76" fmla="*/ 13 w 769"/>
                <a:gd name="T77" fmla="*/ 718 h 770"/>
                <a:gd name="T78" fmla="*/ 4 w 769"/>
                <a:gd name="T79" fmla="*/ 693 h 770"/>
                <a:gd name="T80" fmla="*/ 0 w 769"/>
                <a:gd name="T81" fmla="*/ 667 h 770"/>
                <a:gd name="T82" fmla="*/ 4 w 769"/>
                <a:gd name="T83" fmla="*/ 641 h 770"/>
                <a:gd name="T84" fmla="*/ 15 w 769"/>
                <a:gd name="T85" fmla="*/ 616 h 770"/>
                <a:gd name="T86" fmla="*/ 32 w 769"/>
                <a:gd name="T87" fmla="*/ 594 h 770"/>
                <a:gd name="T88" fmla="*/ 239 w 769"/>
                <a:gd name="T89" fmla="*/ 386 h 770"/>
                <a:gd name="T90" fmla="*/ 209 w 769"/>
                <a:gd name="T91" fmla="*/ 334 h 770"/>
                <a:gd name="T92" fmla="*/ 185 w 769"/>
                <a:gd name="T93" fmla="*/ 279 h 770"/>
                <a:gd name="T94" fmla="*/ 168 w 769"/>
                <a:gd name="T95" fmla="*/ 221 h 770"/>
                <a:gd name="T96" fmla="*/ 159 w 769"/>
                <a:gd name="T97" fmla="*/ 163 h 770"/>
                <a:gd name="T98" fmla="*/ 155 w 769"/>
                <a:gd name="T99" fmla="*/ 103 h 770"/>
                <a:gd name="T100" fmla="*/ 161 w 769"/>
                <a:gd name="T101" fmla="*/ 71 h 770"/>
                <a:gd name="T102" fmla="*/ 174 w 769"/>
                <a:gd name="T103" fmla="*/ 43 h 770"/>
                <a:gd name="T104" fmla="*/ 196 w 769"/>
                <a:gd name="T105" fmla="*/ 21 h 770"/>
                <a:gd name="T106" fmla="*/ 224 w 769"/>
                <a:gd name="T107" fmla="*/ 6 h 770"/>
                <a:gd name="T108" fmla="*/ 256 w 769"/>
                <a:gd name="T10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69" h="770">
                  <a:moveTo>
                    <a:pt x="256" y="0"/>
                  </a:moveTo>
                  <a:lnTo>
                    <a:pt x="290" y="6"/>
                  </a:lnTo>
                  <a:lnTo>
                    <a:pt x="318" y="21"/>
                  </a:lnTo>
                  <a:lnTo>
                    <a:pt x="340" y="43"/>
                  </a:lnTo>
                  <a:lnTo>
                    <a:pt x="353" y="71"/>
                  </a:lnTo>
                  <a:lnTo>
                    <a:pt x="359" y="103"/>
                  </a:lnTo>
                  <a:lnTo>
                    <a:pt x="365" y="159"/>
                  </a:lnTo>
                  <a:lnTo>
                    <a:pt x="378" y="210"/>
                  </a:lnTo>
                  <a:lnTo>
                    <a:pt x="402" y="259"/>
                  </a:lnTo>
                  <a:lnTo>
                    <a:pt x="432" y="302"/>
                  </a:lnTo>
                  <a:lnTo>
                    <a:pt x="469" y="339"/>
                  </a:lnTo>
                  <a:lnTo>
                    <a:pt x="511" y="369"/>
                  </a:lnTo>
                  <a:lnTo>
                    <a:pt x="559" y="392"/>
                  </a:lnTo>
                  <a:lnTo>
                    <a:pt x="612" y="407"/>
                  </a:lnTo>
                  <a:lnTo>
                    <a:pt x="666" y="410"/>
                  </a:lnTo>
                  <a:lnTo>
                    <a:pt x="699" y="416"/>
                  </a:lnTo>
                  <a:lnTo>
                    <a:pt x="728" y="431"/>
                  </a:lnTo>
                  <a:lnTo>
                    <a:pt x="748" y="453"/>
                  </a:lnTo>
                  <a:lnTo>
                    <a:pt x="763" y="482"/>
                  </a:lnTo>
                  <a:lnTo>
                    <a:pt x="769" y="513"/>
                  </a:lnTo>
                  <a:lnTo>
                    <a:pt x="763" y="545"/>
                  </a:lnTo>
                  <a:lnTo>
                    <a:pt x="748" y="573"/>
                  </a:lnTo>
                  <a:lnTo>
                    <a:pt x="728" y="596"/>
                  </a:lnTo>
                  <a:lnTo>
                    <a:pt x="699" y="611"/>
                  </a:lnTo>
                  <a:lnTo>
                    <a:pt x="666" y="616"/>
                  </a:lnTo>
                  <a:lnTo>
                    <a:pt x="606" y="613"/>
                  </a:lnTo>
                  <a:lnTo>
                    <a:pt x="548" y="601"/>
                  </a:lnTo>
                  <a:lnTo>
                    <a:pt x="492" y="585"/>
                  </a:lnTo>
                  <a:lnTo>
                    <a:pt x="436" y="560"/>
                  </a:lnTo>
                  <a:lnTo>
                    <a:pt x="385" y="530"/>
                  </a:lnTo>
                  <a:lnTo>
                    <a:pt x="176" y="740"/>
                  </a:lnTo>
                  <a:lnTo>
                    <a:pt x="174" y="742"/>
                  </a:lnTo>
                  <a:lnTo>
                    <a:pt x="151" y="759"/>
                  </a:lnTo>
                  <a:lnTo>
                    <a:pt x="127" y="768"/>
                  </a:lnTo>
                  <a:lnTo>
                    <a:pt x="101" y="770"/>
                  </a:lnTo>
                  <a:lnTo>
                    <a:pt x="75" y="766"/>
                  </a:lnTo>
                  <a:lnTo>
                    <a:pt x="50" y="757"/>
                  </a:lnTo>
                  <a:lnTo>
                    <a:pt x="28" y="740"/>
                  </a:lnTo>
                  <a:lnTo>
                    <a:pt x="13" y="718"/>
                  </a:lnTo>
                  <a:lnTo>
                    <a:pt x="4" y="693"/>
                  </a:lnTo>
                  <a:lnTo>
                    <a:pt x="0" y="667"/>
                  </a:lnTo>
                  <a:lnTo>
                    <a:pt x="4" y="641"/>
                  </a:lnTo>
                  <a:lnTo>
                    <a:pt x="15" y="616"/>
                  </a:lnTo>
                  <a:lnTo>
                    <a:pt x="32" y="594"/>
                  </a:lnTo>
                  <a:lnTo>
                    <a:pt x="239" y="386"/>
                  </a:lnTo>
                  <a:lnTo>
                    <a:pt x="209" y="334"/>
                  </a:lnTo>
                  <a:lnTo>
                    <a:pt x="185" y="279"/>
                  </a:lnTo>
                  <a:lnTo>
                    <a:pt x="168" y="221"/>
                  </a:lnTo>
                  <a:lnTo>
                    <a:pt x="159" y="163"/>
                  </a:lnTo>
                  <a:lnTo>
                    <a:pt x="155" y="103"/>
                  </a:lnTo>
                  <a:lnTo>
                    <a:pt x="161" y="71"/>
                  </a:lnTo>
                  <a:lnTo>
                    <a:pt x="174" y="43"/>
                  </a:lnTo>
                  <a:lnTo>
                    <a:pt x="196" y="21"/>
                  </a:lnTo>
                  <a:lnTo>
                    <a:pt x="224" y="6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2819400" y="4564063"/>
              <a:ext cx="488950" cy="488950"/>
            </a:xfrm>
            <a:custGeom>
              <a:avLst/>
              <a:gdLst>
                <a:gd name="T0" fmla="*/ 103 w 616"/>
                <a:gd name="T1" fmla="*/ 0 h 614"/>
                <a:gd name="T2" fmla="*/ 135 w 616"/>
                <a:gd name="T3" fmla="*/ 5 h 614"/>
                <a:gd name="T4" fmla="*/ 163 w 616"/>
                <a:gd name="T5" fmla="*/ 18 h 614"/>
                <a:gd name="T6" fmla="*/ 186 w 616"/>
                <a:gd name="T7" fmla="*/ 41 h 614"/>
                <a:gd name="T8" fmla="*/ 201 w 616"/>
                <a:gd name="T9" fmla="*/ 69 h 614"/>
                <a:gd name="T10" fmla="*/ 206 w 616"/>
                <a:gd name="T11" fmla="*/ 103 h 614"/>
                <a:gd name="T12" fmla="*/ 210 w 616"/>
                <a:gd name="T13" fmla="*/ 157 h 614"/>
                <a:gd name="T14" fmla="*/ 225 w 616"/>
                <a:gd name="T15" fmla="*/ 210 h 614"/>
                <a:gd name="T16" fmla="*/ 247 w 616"/>
                <a:gd name="T17" fmla="*/ 256 h 614"/>
                <a:gd name="T18" fmla="*/ 277 w 616"/>
                <a:gd name="T19" fmla="*/ 299 h 614"/>
                <a:gd name="T20" fmla="*/ 315 w 616"/>
                <a:gd name="T21" fmla="*/ 337 h 614"/>
                <a:gd name="T22" fmla="*/ 358 w 616"/>
                <a:gd name="T23" fmla="*/ 367 h 614"/>
                <a:gd name="T24" fmla="*/ 406 w 616"/>
                <a:gd name="T25" fmla="*/ 389 h 614"/>
                <a:gd name="T26" fmla="*/ 457 w 616"/>
                <a:gd name="T27" fmla="*/ 404 h 614"/>
                <a:gd name="T28" fmla="*/ 513 w 616"/>
                <a:gd name="T29" fmla="*/ 410 h 614"/>
                <a:gd name="T30" fmla="*/ 545 w 616"/>
                <a:gd name="T31" fmla="*/ 414 h 614"/>
                <a:gd name="T32" fmla="*/ 573 w 616"/>
                <a:gd name="T33" fmla="*/ 429 h 614"/>
                <a:gd name="T34" fmla="*/ 595 w 616"/>
                <a:gd name="T35" fmla="*/ 451 h 614"/>
                <a:gd name="T36" fmla="*/ 610 w 616"/>
                <a:gd name="T37" fmla="*/ 479 h 614"/>
                <a:gd name="T38" fmla="*/ 616 w 616"/>
                <a:gd name="T39" fmla="*/ 511 h 614"/>
                <a:gd name="T40" fmla="*/ 610 w 616"/>
                <a:gd name="T41" fmla="*/ 545 h 614"/>
                <a:gd name="T42" fmla="*/ 595 w 616"/>
                <a:gd name="T43" fmla="*/ 573 h 614"/>
                <a:gd name="T44" fmla="*/ 573 w 616"/>
                <a:gd name="T45" fmla="*/ 595 h 614"/>
                <a:gd name="T46" fmla="*/ 545 w 616"/>
                <a:gd name="T47" fmla="*/ 608 h 614"/>
                <a:gd name="T48" fmla="*/ 513 w 616"/>
                <a:gd name="T49" fmla="*/ 614 h 614"/>
                <a:gd name="T50" fmla="*/ 436 w 616"/>
                <a:gd name="T51" fmla="*/ 608 h 614"/>
                <a:gd name="T52" fmla="*/ 365 w 616"/>
                <a:gd name="T53" fmla="*/ 592 h 614"/>
                <a:gd name="T54" fmla="*/ 298 w 616"/>
                <a:gd name="T55" fmla="*/ 567 h 614"/>
                <a:gd name="T56" fmla="*/ 234 w 616"/>
                <a:gd name="T57" fmla="*/ 532 h 614"/>
                <a:gd name="T58" fmla="*/ 176 w 616"/>
                <a:gd name="T59" fmla="*/ 489 h 614"/>
                <a:gd name="T60" fmla="*/ 128 w 616"/>
                <a:gd name="T61" fmla="*/ 438 h 614"/>
                <a:gd name="T62" fmla="*/ 83 w 616"/>
                <a:gd name="T63" fmla="*/ 380 h 614"/>
                <a:gd name="T64" fmla="*/ 49 w 616"/>
                <a:gd name="T65" fmla="*/ 318 h 614"/>
                <a:gd name="T66" fmla="*/ 23 w 616"/>
                <a:gd name="T67" fmla="*/ 249 h 614"/>
                <a:gd name="T68" fmla="*/ 6 w 616"/>
                <a:gd name="T69" fmla="*/ 178 h 614"/>
                <a:gd name="T70" fmla="*/ 0 w 616"/>
                <a:gd name="T71" fmla="*/ 103 h 614"/>
                <a:gd name="T72" fmla="*/ 6 w 616"/>
                <a:gd name="T73" fmla="*/ 69 h 614"/>
                <a:gd name="T74" fmla="*/ 21 w 616"/>
                <a:gd name="T75" fmla="*/ 41 h 614"/>
                <a:gd name="T76" fmla="*/ 43 w 616"/>
                <a:gd name="T77" fmla="*/ 18 h 614"/>
                <a:gd name="T78" fmla="*/ 71 w 616"/>
                <a:gd name="T79" fmla="*/ 5 h 614"/>
                <a:gd name="T80" fmla="*/ 103 w 616"/>
                <a:gd name="T81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6" h="614">
                  <a:moveTo>
                    <a:pt x="103" y="0"/>
                  </a:moveTo>
                  <a:lnTo>
                    <a:pt x="135" y="5"/>
                  </a:lnTo>
                  <a:lnTo>
                    <a:pt x="163" y="18"/>
                  </a:lnTo>
                  <a:lnTo>
                    <a:pt x="186" y="41"/>
                  </a:lnTo>
                  <a:lnTo>
                    <a:pt x="201" y="69"/>
                  </a:lnTo>
                  <a:lnTo>
                    <a:pt x="206" y="103"/>
                  </a:lnTo>
                  <a:lnTo>
                    <a:pt x="210" y="157"/>
                  </a:lnTo>
                  <a:lnTo>
                    <a:pt x="225" y="210"/>
                  </a:lnTo>
                  <a:lnTo>
                    <a:pt x="247" y="256"/>
                  </a:lnTo>
                  <a:lnTo>
                    <a:pt x="277" y="299"/>
                  </a:lnTo>
                  <a:lnTo>
                    <a:pt x="315" y="337"/>
                  </a:lnTo>
                  <a:lnTo>
                    <a:pt x="358" y="367"/>
                  </a:lnTo>
                  <a:lnTo>
                    <a:pt x="406" y="389"/>
                  </a:lnTo>
                  <a:lnTo>
                    <a:pt x="457" y="404"/>
                  </a:lnTo>
                  <a:lnTo>
                    <a:pt x="513" y="410"/>
                  </a:lnTo>
                  <a:lnTo>
                    <a:pt x="545" y="414"/>
                  </a:lnTo>
                  <a:lnTo>
                    <a:pt x="573" y="429"/>
                  </a:lnTo>
                  <a:lnTo>
                    <a:pt x="595" y="451"/>
                  </a:lnTo>
                  <a:lnTo>
                    <a:pt x="610" y="479"/>
                  </a:lnTo>
                  <a:lnTo>
                    <a:pt x="616" y="511"/>
                  </a:lnTo>
                  <a:lnTo>
                    <a:pt x="610" y="545"/>
                  </a:lnTo>
                  <a:lnTo>
                    <a:pt x="595" y="573"/>
                  </a:lnTo>
                  <a:lnTo>
                    <a:pt x="573" y="595"/>
                  </a:lnTo>
                  <a:lnTo>
                    <a:pt x="545" y="608"/>
                  </a:lnTo>
                  <a:lnTo>
                    <a:pt x="513" y="614"/>
                  </a:lnTo>
                  <a:lnTo>
                    <a:pt x="436" y="608"/>
                  </a:lnTo>
                  <a:lnTo>
                    <a:pt x="365" y="592"/>
                  </a:lnTo>
                  <a:lnTo>
                    <a:pt x="298" y="567"/>
                  </a:lnTo>
                  <a:lnTo>
                    <a:pt x="234" y="532"/>
                  </a:lnTo>
                  <a:lnTo>
                    <a:pt x="176" y="489"/>
                  </a:lnTo>
                  <a:lnTo>
                    <a:pt x="128" y="438"/>
                  </a:lnTo>
                  <a:lnTo>
                    <a:pt x="83" y="380"/>
                  </a:lnTo>
                  <a:lnTo>
                    <a:pt x="49" y="318"/>
                  </a:lnTo>
                  <a:lnTo>
                    <a:pt x="23" y="249"/>
                  </a:lnTo>
                  <a:lnTo>
                    <a:pt x="6" y="178"/>
                  </a:lnTo>
                  <a:lnTo>
                    <a:pt x="0" y="103"/>
                  </a:lnTo>
                  <a:lnTo>
                    <a:pt x="6" y="69"/>
                  </a:lnTo>
                  <a:lnTo>
                    <a:pt x="21" y="41"/>
                  </a:lnTo>
                  <a:lnTo>
                    <a:pt x="43" y="18"/>
                  </a:lnTo>
                  <a:lnTo>
                    <a:pt x="71" y="5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-2087563" y="2449513"/>
              <a:ext cx="647700" cy="649288"/>
            </a:xfrm>
            <a:custGeom>
              <a:avLst/>
              <a:gdLst>
                <a:gd name="T0" fmla="*/ 510 w 815"/>
                <a:gd name="T1" fmla="*/ 0 h 818"/>
                <a:gd name="T2" fmla="*/ 544 w 815"/>
                <a:gd name="T3" fmla="*/ 5 h 818"/>
                <a:gd name="T4" fmla="*/ 572 w 815"/>
                <a:gd name="T5" fmla="*/ 20 h 818"/>
                <a:gd name="T6" fmla="*/ 593 w 815"/>
                <a:gd name="T7" fmla="*/ 43 h 818"/>
                <a:gd name="T8" fmla="*/ 607 w 815"/>
                <a:gd name="T9" fmla="*/ 71 h 818"/>
                <a:gd name="T10" fmla="*/ 613 w 815"/>
                <a:gd name="T11" fmla="*/ 103 h 818"/>
                <a:gd name="T12" fmla="*/ 609 w 815"/>
                <a:gd name="T13" fmla="*/ 163 h 818"/>
                <a:gd name="T14" fmla="*/ 600 w 815"/>
                <a:gd name="T15" fmla="*/ 221 h 818"/>
                <a:gd name="T16" fmla="*/ 581 w 815"/>
                <a:gd name="T17" fmla="*/ 279 h 818"/>
                <a:gd name="T18" fmla="*/ 559 w 815"/>
                <a:gd name="T19" fmla="*/ 333 h 818"/>
                <a:gd name="T20" fmla="*/ 527 w 815"/>
                <a:gd name="T21" fmla="*/ 386 h 818"/>
                <a:gd name="T22" fmla="*/ 787 w 815"/>
                <a:gd name="T23" fmla="*/ 646 h 818"/>
                <a:gd name="T24" fmla="*/ 806 w 815"/>
                <a:gd name="T25" fmla="*/ 672 h 818"/>
                <a:gd name="T26" fmla="*/ 815 w 815"/>
                <a:gd name="T27" fmla="*/ 700 h 818"/>
                <a:gd name="T28" fmla="*/ 815 w 815"/>
                <a:gd name="T29" fmla="*/ 732 h 818"/>
                <a:gd name="T30" fmla="*/ 806 w 815"/>
                <a:gd name="T31" fmla="*/ 762 h 818"/>
                <a:gd name="T32" fmla="*/ 787 w 815"/>
                <a:gd name="T33" fmla="*/ 788 h 818"/>
                <a:gd name="T34" fmla="*/ 766 w 815"/>
                <a:gd name="T35" fmla="*/ 805 h 818"/>
                <a:gd name="T36" fmla="*/ 742 w 815"/>
                <a:gd name="T37" fmla="*/ 815 h 818"/>
                <a:gd name="T38" fmla="*/ 716 w 815"/>
                <a:gd name="T39" fmla="*/ 818 h 818"/>
                <a:gd name="T40" fmla="*/ 690 w 815"/>
                <a:gd name="T41" fmla="*/ 816 h 818"/>
                <a:gd name="T42" fmla="*/ 665 w 815"/>
                <a:gd name="T43" fmla="*/ 807 h 818"/>
                <a:gd name="T44" fmla="*/ 643 w 815"/>
                <a:gd name="T45" fmla="*/ 790 h 818"/>
                <a:gd name="T46" fmla="*/ 383 w 815"/>
                <a:gd name="T47" fmla="*/ 530 h 818"/>
                <a:gd name="T48" fmla="*/ 331 w 815"/>
                <a:gd name="T49" fmla="*/ 560 h 818"/>
                <a:gd name="T50" fmla="*/ 276 w 815"/>
                <a:gd name="T51" fmla="*/ 584 h 818"/>
                <a:gd name="T52" fmla="*/ 220 w 815"/>
                <a:gd name="T53" fmla="*/ 601 h 818"/>
                <a:gd name="T54" fmla="*/ 160 w 815"/>
                <a:gd name="T55" fmla="*/ 612 h 818"/>
                <a:gd name="T56" fmla="*/ 101 w 815"/>
                <a:gd name="T57" fmla="*/ 614 h 818"/>
                <a:gd name="T58" fmla="*/ 69 w 815"/>
                <a:gd name="T59" fmla="*/ 610 h 818"/>
                <a:gd name="T60" fmla="*/ 41 w 815"/>
                <a:gd name="T61" fmla="*/ 595 h 818"/>
                <a:gd name="T62" fmla="*/ 18 w 815"/>
                <a:gd name="T63" fmla="*/ 573 h 818"/>
                <a:gd name="T64" fmla="*/ 5 w 815"/>
                <a:gd name="T65" fmla="*/ 545 h 818"/>
                <a:gd name="T66" fmla="*/ 0 w 815"/>
                <a:gd name="T67" fmla="*/ 513 h 818"/>
                <a:gd name="T68" fmla="*/ 5 w 815"/>
                <a:gd name="T69" fmla="*/ 479 h 818"/>
                <a:gd name="T70" fmla="*/ 18 w 815"/>
                <a:gd name="T71" fmla="*/ 451 h 818"/>
                <a:gd name="T72" fmla="*/ 41 w 815"/>
                <a:gd name="T73" fmla="*/ 431 h 818"/>
                <a:gd name="T74" fmla="*/ 69 w 815"/>
                <a:gd name="T75" fmla="*/ 416 h 818"/>
                <a:gd name="T76" fmla="*/ 101 w 815"/>
                <a:gd name="T77" fmla="*/ 410 h 818"/>
                <a:gd name="T78" fmla="*/ 157 w 815"/>
                <a:gd name="T79" fmla="*/ 404 h 818"/>
                <a:gd name="T80" fmla="*/ 209 w 815"/>
                <a:gd name="T81" fmla="*/ 391 h 818"/>
                <a:gd name="T82" fmla="*/ 256 w 815"/>
                <a:gd name="T83" fmla="*/ 369 h 818"/>
                <a:gd name="T84" fmla="*/ 299 w 815"/>
                <a:gd name="T85" fmla="*/ 337 h 818"/>
                <a:gd name="T86" fmla="*/ 336 w 815"/>
                <a:gd name="T87" fmla="*/ 301 h 818"/>
                <a:gd name="T88" fmla="*/ 366 w 815"/>
                <a:gd name="T89" fmla="*/ 258 h 818"/>
                <a:gd name="T90" fmla="*/ 389 w 815"/>
                <a:gd name="T91" fmla="*/ 210 h 818"/>
                <a:gd name="T92" fmla="*/ 404 w 815"/>
                <a:gd name="T93" fmla="*/ 157 h 818"/>
                <a:gd name="T94" fmla="*/ 409 w 815"/>
                <a:gd name="T95" fmla="*/ 103 h 818"/>
                <a:gd name="T96" fmla="*/ 413 w 815"/>
                <a:gd name="T97" fmla="*/ 71 h 818"/>
                <a:gd name="T98" fmla="*/ 428 w 815"/>
                <a:gd name="T99" fmla="*/ 43 h 818"/>
                <a:gd name="T100" fmla="*/ 450 w 815"/>
                <a:gd name="T101" fmla="*/ 20 h 818"/>
                <a:gd name="T102" fmla="*/ 478 w 815"/>
                <a:gd name="T103" fmla="*/ 5 h 818"/>
                <a:gd name="T104" fmla="*/ 510 w 815"/>
                <a:gd name="T105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15" h="818">
                  <a:moveTo>
                    <a:pt x="510" y="0"/>
                  </a:moveTo>
                  <a:lnTo>
                    <a:pt x="544" y="5"/>
                  </a:lnTo>
                  <a:lnTo>
                    <a:pt x="572" y="20"/>
                  </a:lnTo>
                  <a:lnTo>
                    <a:pt x="593" y="43"/>
                  </a:lnTo>
                  <a:lnTo>
                    <a:pt x="607" y="71"/>
                  </a:lnTo>
                  <a:lnTo>
                    <a:pt x="613" y="103"/>
                  </a:lnTo>
                  <a:lnTo>
                    <a:pt x="609" y="163"/>
                  </a:lnTo>
                  <a:lnTo>
                    <a:pt x="600" y="221"/>
                  </a:lnTo>
                  <a:lnTo>
                    <a:pt x="581" y="279"/>
                  </a:lnTo>
                  <a:lnTo>
                    <a:pt x="559" y="333"/>
                  </a:lnTo>
                  <a:lnTo>
                    <a:pt x="527" y="386"/>
                  </a:lnTo>
                  <a:lnTo>
                    <a:pt x="787" y="646"/>
                  </a:lnTo>
                  <a:lnTo>
                    <a:pt x="806" y="672"/>
                  </a:lnTo>
                  <a:lnTo>
                    <a:pt x="815" y="700"/>
                  </a:lnTo>
                  <a:lnTo>
                    <a:pt x="815" y="732"/>
                  </a:lnTo>
                  <a:lnTo>
                    <a:pt x="806" y="762"/>
                  </a:lnTo>
                  <a:lnTo>
                    <a:pt x="787" y="788"/>
                  </a:lnTo>
                  <a:lnTo>
                    <a:pt x="766" y="805"/>
                  </a:lnTo>
                  <a:lnTo>
                    <a:pt x="742" y="815"/>
                  </a:lnTo>
                  <a:lnTo>
                    <a:pt x="716" y="818"/>
                  </a:lnTo>
                  <a:lnTo>
                    <a:pt x="690" y="816"/>
                  </a:lnTo>
                  <a:lnTo>
                    <a:pt x="665" y="807"/>
                  </a:lnTo>
                  <a:lnTo>
                    <a:pt x="643" y="790"/>
                  </a:lnTo>
                  <a:lnTo>
                    <a:pt x="383" y="530"/>
                  </a:lnTo>
                  <a:lnTo>
                    <a:pt x="331" y="560"/>
                  </a:lnTo>
                  <a:lnTo>
                    <a:pt x="276" y="584"/>
                  </a:lnTo>
                  <a:lnTo>
                    <a:pt x="220" y="601"/>
                  </a:lnTo>
                  <a:lnTo>
                    <a:pt x="160" y="612"/>
                  </a:lnTo>
                  <a:lnTo>
                    <a:pt x="101" y="614"/>
                  </a:lnTo>
                  <a:lnTo>
                    <a:pt x="69" y="610"/>
                  </a:lnTo>
                  <a:lnTo>
                    <a:pt x="41" y="595"/>
                  </a:lnTo>
                  <a:lnTo>
                    <a:pt x="18" y="573"/>
                  </a:lnTo>
                  <a:lnTo>
                    <a:pt x="5" y="545"/>
                  </a:lnTo>
                  <a:lnTo>
                    <a:pt x="0" y="513"/>
                  </a:lnTo>
                  <a:lnTo>
                    <a:pt x="5" y="479"/>
                  </a:lnTo>
                  <a:lnTo>
                    <a:pt x="18" y="451"/>
                  </a:lnTo>
                  <a:lnTo>
                    <a:pt x="41" y="431"/>
                  </a:lnTo>
                  <a:lnTo>
                    <a:pt x="69" y="416"/>
                  </a:lnTo>
                  <a:lnTo>
                    <a:pt x="101" y="410"/>
                  </a:lnTo>
                  <a:lnTo>
                    <a:pt x="157" y="404"/>
                  </a:lnTo>
                  <a:lnTo>
                    <a:pt x="209" y="391"/>
                  </a:lnTo>
                  <a:lnTo>
                    <a:pt x="256" y="369"/>
                  </a:lnTo>
                  <a:lnTo>
                    <a:pt x="299" y="337"/>
                  </a:lnTo>
                  <a:lnTo>
                    <a:pt x="336" y="301"/>
                  </a:lnTo>
                  <a:lnTo>
                    <a:pt x="366" y="258"/>
                  </a:lnTo>
                  <a:lnTo>
                    <a:pt x="389" y="210"/>
                  </a:lnTo>
                  <a:lnTo>
                    <a:pt x="404" y="157"/>
                  </a:lnTo>
                  <a:lnTo>
                    <a:pt x="409" y="103"/>
                  </a:lnTo>
                  <a:lnTo>
                    <a:pt x="413" y="71"/>
                  </a:lnTo>
                  <a:lnTo>
                    <a:pt x="428" y="43"/>
                  </a:lnTo>
                  <a:lnTo>
                    <a:pt x="450" y="20"/>
                  </a:lnTo>
                  <a:lnTo>
                    <a:pt x="478" y="5"/>
                  </a:lnTo>
                  <a:lnTo>
                    <a:pt x="5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-3630613" y="741363"/>
              <a:ext cx="406400" cy="407988"/>
            </a:xfrm>
            <a:custGeom>
              <a:avLst/>
              <a:gdLst>
                <a:gd name="T0" fmla="*/ 103 w 513"/>
                <a:gd name="T1" fmla="*/ 0 h 513"/>
                <a:gd name="T2" fmla="*/ 169 w 513"/>
                <a:gd name="T3" fmla="*/ 6 h 513"/>
                <a:gd name="T4" fmla="*/ 232 w 513"/>
                <a:gd name="T5" fmla="*/ 21 h 513"/>
                <a:gd name="T6" fmla="*/ 290 w 513"/>
                <a:gd name="T7" fmla="*/ 47 h 513"/>
                <a:gd name="T8" fmla="*/ 344 w 513"/>
                <a:gd name="T9" fmla="*/ 79 h 513"/>
                <a:gd name="T10" fmla="*/ 393 w 513"/>
                <a:gd name="T11" fmla="*/ 120 h 513"/>
                <a:gd name="T12" fmla="*/ 432 w 513"/>
                <a:gd name="T13" fmla="*/ 169 h 513"/>
                <a:gd name="T14" fmla="*/ 466 w 513"/>
                <a:gd name="T15" fmla="*/ 221 h 513"/>
                <a:gd name="T16" fmla="*/ 492 w 513"/>
                <a:gd name="T17" fmla="*/ 281 h 513"/>
                <a:gd name="T18" fmla="*/ 507 w 513"/>
                <a:gd name="T19" fmla="*/ 345 h 513"/>
                <a:gd name="T20" fmla="*/ 513 w 513"/>
                <a:gd name="T21" fmla="*/ 410 h 513"/>
                <a:gd name="T22" fmla="*/ 507 w 513"/>
                <a:gd name="T23" fmla="*/ 442 h 513"/>
                <a:gd name="T24" fmla="*/ 492 w 513"/>
                <a:gd name="T25" fmla="*/ 470 h 513"/>
                <a:gd name="T26" fmla="*/ 470 w 513"/>
                <a:gd name="T27" fmla="*/ 493 h 513"/>
                <a:gd name="T28" fmla="*/ 442 w 513"/>
                <a:gd name="T29" fmla="*/ 508 h 513"/>
                <a:gd name="T30" fmla="*/ 410 w 513"/>
                <a:gd name="T31" fmla="*/ 513 h 513"/>
                <a:gd name="T32" fmla="*/ 378 w 513"/>
                <a:gd name="T33" fmla="*/ 508 h 513"/>
                <a:gd name="T34" fmla="*/ 350 w 513"/>
                <a:gd name="T35" fmla="*/ 493 h 513"/>
                <a:gd name="T36" fmla="*/ 328 w 513"/>
                <a:gd name="T37" fmla="*/ 470 h 513"/>
                <a:gd name="T38" fmla="*/ 313 w 513"/>
                <a:gd name="T39" fmla="*/ 442 h 513"/>
                <a:gd name="T40" fmla="*/ 307 w 513"/>
                <a:gd name="T41" fmla="*/ 410 h 513"/>
                <a:gd name="T42" fmla="*/ 301 w 513"/>
                <a:gd name="T43" fmla="*/ 363 h 513"/>
                <a:gd name="T44" fmla="*/ 286 w 513"/>
                <a:gd name="T45" fmla="*/ 320 h 513"/>
                <a:gd name="T46" fmla="*/ 262 w 513"/>
                <a:gd name="T47" fmla="*/ 283 h 513"/>
                <a:gd name="T48" fmla="*/ 230 w 513"/>
                <a:gd name="T49" fmla="*/ 251 h 513"/>
                <a:gd name="T50" fmla="*/ 193 w 513"/>
                <a:gd name="T51" fmla="*/ 227 h 513"/>
                <a:gd name="T52" fmla="*/ 150 w 513"/>
                <a:gd name="T53" fmla="*/ 212 h 513"/>
                <a:gd name="T54" fmla="*/ 103 w 513"/>
                <a:gd name="T55" fmla="*/ 206 h 513"/>
                <a:gd name="T56" fmla="*/ 71 w 513"/>
                <a:gd name="T57" fmla="*/ 200 h 513"/>
                <a:gd name="T58" fmla="*/ 43 w 513"/>
                <a:gd name="T59" fmla="*/ 186 h 513"/>
                <a:gd name="T60" fmla="*/ 21 w 513"/>
                <a:gd name="T61" fmla="*/ 163 h 513"/>
                <a:gd name="T62" fmla="*/ 6 w 513"/>
                <a:gd name="T63" fmla="*/ 135 h 513"/>
                <a:gd name="T64" fmla="*/ 0 w 513"/>
                <a:gd name="T65" fmla="*/ 103 h 513"/>
                <a:gd name="T66" fmla="*/ 6 w 513"/>
                <a:gd name="T67" fmla="*/ 71 h 513"/>
                <a:gd name="T68" fmla="*/ 21 w 513"/>
                <a:gd name="T69" fmla="*/ 43 h 513"/>
                <a:gd name="T70" fmla="*/ 43 w 513"/>
                <a:gd name="T71" fmla="*/ 21 h 513"/>
                <a:gd name="T72" fmla="*/ 71 w 513"/>
                <a:gd name="T73" fmla="*/ 6 h 513"/>
                <a:gd name="T74" fmla="*/ 103 w 513"/>
                <a:gd name="T75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3" h="513">
                  <a:moveTo>
                    <a:pt x="103" y="0"/>
                  </a:moveTo>
                  <a:lnTo>
                    <a:pt x="169" y="6"/>
                  </a:lnTo>
                  <a:lnTo>
                    <a:pt x="232" y="21"/>
                  </a:lnTo>
                  <a:lnTo>
                    <a:pt x="290" y="47"/>
                  </a:lnTo>
                  <a:lnTo>
                    <a:pt x="344" y="79"/>
                  </a:lnTo>
                  <a:lnTo>
                    <a:pt x="393" y="120"/>
                  </a:lnTo>
                  <a:lnTo>
                    <a:pt x="432" y="169"/>
                  </a:lnTo>
                  <a:lnTo>
                    <a:pt x="466" y="221"/>
                  </a:lnTo>
                  <a:lnTo>
                    <a:pt x="492" y="281"/>
                  </a:lnTo>
                  <a:lnTo>
                    <a:pt x="507" y="345"/>
                  </a:lnTo>
                  <a:lnTo>
                    <a:pt x="513" y="410"/>
                  </a:lnTo>
                  <a:lnTo>
                    <a:pt x="507" y="442"/>
                  </a:lnTo>
                  <a:lnTo>
                    <a:pt x="492" y="470"/>
                  </a:lnTo>
                  <a:lnTo>
                    <a:pt x="470" y="493"/>
                  </a:lnTo>
                  <a:lnTo>
                    <a:pt x="442" y="508"/>
                  </a:lnTo>
                  <a:lnTo>
                    <a:pt x="410" y="513"/>
                  </a:lnTo>
                  <a:lnTo>
                    <a:pt x="378" y="508"/>
                  </a:lnTo>
                  <a:lnTo>
                    <a:pt x="350" y="493"/>
                  </a:lnTo>
                  <a:lnTo>
                    <a:pt x="328" y="470"/>
                  </a:lnTo>
                  <a:lnTo>
                    <a:pt x="313" y="442"/>
                  </a:lnTo>
                  <a:lnTo>
                    <a:pt x="307" y="410"/>
                  </a:lnTo>
                  <a:lnTo>
                    <a:pt x="301" y="363"/>
                  </a:lnTo>
                  <a:lnTo>
                    <a:pt x="286" y="320"/>
                  </a:lnTo>
                  <a:lnTo>
                    <a:pt x="262" y="283"/>
                  </a:lnTo>
                  <a:lnTo>
                    <a:pt x="230" y="251"/>
                  </a:lnTo>
                  <a:lnTo>
                    <a:pt x="193" y="227"/>
                  </a:lnTo>
                  <a:lnTo>
                    <a:pt x="150" y="212"/>
                  </a:lnTo>
                  <a:lnTo>
                    <a:pt x="103" y="206"/>
                  </a:lnTo>
                  <a:lnTo>
                    <a:pt x="71" y="200"/>
                  </a:lnTo>
                  <a:lnTo>
                    <a:pt x="43" y="186"/>
                  </a:lnTo>
                  <a:lnTo>
                    <a:pt x="21" y="163"/>
                  </a:lnTo>
                  <a:lnTo>
                    <a:pt x="6" y="135"/>
                  </a:lnTo>
                  <a:lnTo>
                    <a:pt x="0" y="103"/>
                  </a:lnTo>
                  <a:lnTo>
                    <a:pt x="6" y="71"/>
                  </a:lnTo>
                  <a:lnTo>
                    <a:pt x="21" y="43"/>
                  </a:lnTo>
                  <a:lnTo>
                    <a:pt x="43" y="21"/>
                  </a:lnTo>
                  <a:lnTo>
                    <a:pt x="71" y="6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-5094288" y="2544763"/>
              <a:ext cx="604838" cy="623888"/>
            </a:xfrm>
            <a:custGeom>
              <a:avLst/>
              <a:gdLst>
                <a:gd name="T0" fmla="*/ 656 w 761"/>
                <a:gd name="T1" fmla="*/ 0 h 786"/>
                <a:gd name="T2" fmla="*/ 682 w 761"/>
                <a:gd name="T3" fmla="*/ 3 h 786"/>
                <a:gd name="T4" fmla="*/ 707 w 761"/>
                <a:gd name="T5" fmla="*/ 13 h 786"/>
                <a:gd name="T6" fmla="*/ 729 w 761"/>
                <a:gd name="T7" fmla="*/ 30 h 786"/>
                <a:gd name="T8" fmla="*/ 746 w 761"/>
                <a:gd name="T9" fmla="*/ 52 h 786"/>
                <a:gd name="T10" fmla="*/ 755 w 761"/>
                <a:gd name="T11" fmla="*/ 77 h 786"/>
                <a:gd name="T12" fmla="*/ 759 w 761"/>
                <a:gd name="T13" fmla="*/ 103 h 786"/>
                <a:gd name="T14" fmla="*/ 755 w 761"/>
                <a:gd name="T15" fmla="*/ 129 h 786"/>
                <a:gd name="T16" fmla="*/ 746 w 761"/>
                <a:gd name="T17" fmla="*/ 153 h 786"/>
                <a:gd name="T18" fmla="*/ 729 w 761"/>
                <a:gd name="T19" fmla="*/ 176 h 786"/>
                <a:gd name="T20" fmla="*/ 694 w 761"/>
                <a:gd name="T21" fmla="*/ 217 h 786"/>
                <a:gd name="T22" fmla="*/ 667 w 761"/>
                <a:gd name="T23" fmla="*/ 264 h 786"/>
                <a:gd name="T24" fmla="*/ 649 w 761"/>
                <a:gd name="T25" fmla="*/ 314 h 786"/>
                <a:gd name="T26" fmla="*/ 639 w 761"/>
                <a:gd name="T27" fmla="*/ 367 h 786"/>
                <a:gd name="T28" fmla="*/ 639 w 761"/>
                <a:gd name="T29" fmla="*/ 419 h 786"/>
                <a:gd name="T30" fmla="*/ 649 w 761"/>
                <a:gd name="T31" fmla="*/ 470 h 786"/>
                <a:gd name="T32" fmla="*/ 667 w 761"/>
                <a:gd name="T33" fmla="*/ 520 h 786"/>
                <a:gd name="T34" fmla="*/ 694 w 761"/>
                <a:gd name="T35" fmla="*/ 567 h 786"/>
                <a:gd name="T36" fmla="*/ 729 w 761"/>
                <a:gd name="T37" fmla="*/ 610 h 786"/>
                <a:gd name="T38" fmla="*/ 731 w 761"/>
                <a:gd name="T39" fmla="*/ 612 h 786"/>
                <a:gd name="T40" fmla="*/ 748 w 761"/>
                <a:gd name="T41" fmla="*/ 635 h 786"/>
                <a:gd name="T42" fmla="*/ 757 w 761"/>
                <a:gd name="T43" fmla="*/ 659 h 786"/>
                <a:gd name="T44" fmla="*/ 761 w 761"/>
                <a:gd name="T45" fmla="*/ 685 h 786"/>
                <a:gd name="T46" fmla="*/ 757 w 761"/>
                <a:gd name="T47" fmla="*/ 711 h 786"/>
                <a:gd name="T48" fmla="*/ 746 w 761"/>
                <a:gd name="T49" fmla="*/ 736 h 786"/>
                <a:gd name="T50" fmla="*/ 729 w 761"/>
                <a:gd name="T51" fmla="*/ 758 h 786"/>
                <a:gd name="T52" fmla="*/ 707 w 761"/>
                <a:gd name="T53" fmla="*/ 773 h 786"/>
                <a:gd name="T54" fmla="*/ 682 w 761"/>
                <a:gd name="T55" fmla="*/ 783 h 786"/>
                <a:gd name="T56" fmla="*/ 656 w 761"/>
                <a:gd name="T57" fmla="*/ 786 h 786"/>
                <a:gd name="T58" fmla="*/ 630 w 761"/>
                <a:gd name="T59" fmla="*/ 783 h 786"/>
                <a:gd name="T60" fmla="*/ 606 w 761"/>
                <a:gd name="T61" fmla="*/ 771 h 786"/>
                <a:gd name="T62" fmla="*/ 585 w 761"/>
                <a:gd name="T63" fmla="*/ 754 h 786"/>
                <a:gd name="T64" fmla="*/ 544 w 761"/>
                <a:gd name="T65" fmla="*/ 709 h 786"/>
                <a:gd name="T66" fmla="*/ 510 w 761"/>
                <a:gd name="T67" fmla="*/ 661 h 786"/>
                <a:gd name="T68" fmla="*/ 482 w 761"/>
                <a:gd name="T69" fmla="*/ 608 h 786"/>
                <a:gd name="T70" fmla="*/ 460 w 761"/>
                <a:gd name="T71" fmla="*/ 552 h 786"/>
                <a:gd name="T72" fmla="*/ 445 w 761"/>
                <a:gd name="T73" fmla="*/ 494 h 786"/>
                <a:gd name="T74" fmla="*/ 103 w 761"/>
                <a:gd name="T75" fmla="*/ 494 h 786"/>
                <a:gd name="T76" fmla="*/ 71 w 761"/>
                <a:gd name="T77" fmla="*/ 490 h 786"/>
                <a:gd name="T78" fmla="*/ 43 w 761"/>
                <a:gd name="T79" fmla="*/ 475 h 786"/>
                <a:gd name="T80" fmla="*/ 20 w 761"/>
                <a:gd name="T81" fmla="*/ 453 h 786"/>
                <a:gd name="T82" fmla="*/ 5 w 761"/>
                <a:gd name="T83" fmla="*/ 425 h 786"/>
                <a:gd name="T84" fmla="*/ 0 w 761"/>
                <a:gd name="T85" fmla="*/ 393 h 786"/>
                <a:gd name="T86" fmla="*/ 5 w 761"/>
                <a:gd name="T87" fmla="*/ 359 h 786"/>
                <a:gd name="T88" fmla="*/ 20 w 761"/>
                <a:gd name="T89" fmla="*/ 331 h 786"/>
                <a:gd name="T90" fmla="*/ 43 w 761"/>
                <a:gd name="T91" fmla="*/ 311 h 786"/>
                <a:gd name="T92" fmla="*/ 71 w 761"/>
                <a:gd name="T93" fmla="*/ 296 h 786"/>
                <a:gd name="T94" fmla="*/ 103 w 761"/>
                <a:gd name="T95" fmla="*/ 290 h 786"/>
                <a:gd name="T96" fmla="*/ 445 w 761"/>
                <a:gd name="T97" fmla="*/ 290 h 786"/>
                <a:gd name="T98" fmla="*/ 460 w 761"/>
                <a:gd name="T99" fmla="*/ 232 h 786"/>
                <a:gd name="T100" fmla="*/ 482 w 761"/>
                <a:gd name="T101" fmla="*/ 176 h 786"/>
                <a:gd name="T102" fmla="*/ 510 w 761"/>
                <a:gd name="T103" fmla="*/ 123 h 786"/>
                <a:gd name="T104" fmla="*/ 544 w 761"/>
                <a:gd name="T105" fmla="*/ 75 h 786"/>
                <a:gd name="T106" fmla="*/ 585 w 761"/>
                <a:gd name="T107" fmla="*/ 30 h 786"/>
                <a:gd name="T108" fmla="*/ 606 w 761"/>
                <a:gd name="T109" fmla="*/ 13 h 786"/>
                <a:gd name="T110" fmla="*/ 630 w 761"/>
                <a:gd name="T111" fmla="*/ 3 h 786"/>
                <a:gd name="T112" fmla="*/ 656 w 761"/>
                <a:gd name="T11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61" h="786">
                  <a:moveTo>
                    <a:pt x="656" y="0"/>
                  </a:moveTo>
                  <a:lnTo>
                    <a:pt x="682" y="3"/>
                  </a:lnTo>
                  <a:lnTo>
                    <a:pt x="707" y="13"/>
                  </a:lnTo>
                  <a:lnTo>
                    <a:pt x="729" y="30"/>
                  </a:lnTo>
                  <a:lnTo>
                    <a:pt x="746" y="52"/>
                  </a:lnTo>
                  <a:lnTo>
                    <a:pt x="755" y="77"/>
                  </a:lnTo>
                  <a:lnTo>
                    <a:pt x="759" y="103"/>
                  </a:lnTo>
                  <a:lnTo>
                    <a:pt x="755" y="129"/>
                  </a:lnTo>
                  <a:lnTo>
                    <a:pt x="746" y="153"/>
                  </a:lnTo>
                  <a:lnTo>
                    <a:pt x="729" y="176"/>
                  </a:lnTo>
                  <a:lnTo>
                    <a:pt x="694" y="217"/>
                  </a:lnTo>
                  <a:lnTo>
                    <a:pt x="667" y="264"/>
                  </a:lnTo>
                  <a:lnTo>
                    <a:pt x="649" y="314"/>
                  </a:lnTo>
                  <a:lnTo>
                    <a:pt x="639" y="367"/>
                  </a:lnTo>
                  <a:lnTo>
                    <a:pt x="639" y="419"/>
                  </a:lnTo>
                  <a:lnTo>
                    <a:pt x="649" y="470"/>
                  </a:lnTo>
                  <a:lnTo>
                    <a:pt x="667" y="520"/>
                  </a:lnTo>
                  <a:lnTo>
                    <a:pt x="694" y="567"/>
                  </a:lnTo>
                  <a:lnTo>
                    <a:pt x="729" y="610"/>
                  </a:lnTo>
                  <a:lnTo>
                    <a:pt x="731" y="612"/>
                  </a:lnTo>
                  <a:lnTo>
                    <a:pt x="748" y="635"/>
                  </a:lnTo>
                  <a:lnTo>
                    <a:pt x="757" y="659"/>
                  </a:lnTo>
                  <a:lnTo>
                    <a:pt x="761" y="685"/>
                  </a:lnTo>
                  <a:lnTo>
                    <a:pt x="757" y="711"/>
                  </a:lnTo>
                  <a:lnTo>
                    <a:pt x="746" y="736"/>
                  </a:lnTo>
                  <a:lnTo>
                    <a:pt x="729" y="758"/>
                  </a:lnTo>
                  <a:lnTo>
                    <a:pt x="707" y="773"/>
                  </a:lnTo>
                  <a:lnTo>
                    <a:pt x="682" y="783"/>
                  </a:lnTo>
                  <a:lnTo>
                    <a:pt x="656" y="786"/>
                  </a:lnTo>
                  <a:lnTo>
                    <a:pt x="630" y="783"/>
                  </a:lnTo>
                  <a:lnTo>
                    <a:pt x="606" y="771"/>
                  </a:lnTo>
                  <a:lnTo>
                    <a:pt x="585" y="754"/>
                  </a:lnTo>
                  <a:lnTo>
                    <a:pt x="544" y="709"/>
                  </a:lnTo>
                  <a:lnTo>
                    <a:pt x="510" y="661"/>
                  </a:lnTo>
                  <a:lnTo>
                    <a:pt x="482" y="608"/>
                  </a:lnTo>
                  <a:lnTo>
                    <a:pt x="460" y="552"/>
                  </a:lnTo>
                  <a:lnTo>
                    <a:pt x="445" y="494"/>
                  </a:lnTo>
                  <a:lnTo>
                    <a:pt x="103" y="494"/>
                  </a:lnTo>
                  <a:lnTo>
                    <a:pt x="71" y="490"/>
                  </a:lnTo>
                  <a:lnTo>
                    <a:pt x="43" y="475"/>
                  </a:lnTo>
                  <a:lnTo>
                    <a:pt x="20" y="453"/>
                  </a:lnTo>
                  <a:lnTo>
                    <a:pt x="5" y="425"/>
                  </a:lnTo>
                  <a:lnTo>
                    <a:pt x="0" y="393"/>
                  </a:lnTo>
                  <a:lnTo>
                    <a:pt x="5" y="359"/>
                  </a:lnTo>
                  <a:lnTo>
                    <a:pt x="20" y="331"/>
                  </a:lnTo>
                  <a:lnTo>
                    <a:pt x="43" y="311"/>
                  </a:lnTo>
                  <a:lnTo>
                    <a:pt x="71" y="296"/>
                  </a:lnTo>
                  <a:lnTo>
                    <a:pt x="103" y="290"/>
                  </a:lnTo>
                  <a:lnTo>
                    <a:pt x="445" y="290"/>
                  </a:lnTo>
                  <a:lnTo>
                    <a:pt x="460" y="232"/>
                  </a:lnTo>
                  <a:lnTo>
                    <a:pt x="482" y="176"/>
                  </a:lnTo>
                  <a:lnTo>
                    <a:pt x="510" y="123"/>
                  </a:lnTo>
                  <a:lnTo>
                    <a:pt x="544" y="75"/>
                  </a:lnTo>
                  <a:lnTo>
                    <a:pt x="585" y="30"/>
                  </a:lnTo>
                  <a:lnTo>
                    <a:pt x="606" y="13"/>
                  </a:lnTo>
                  <a:lnTo>
                    <a:pt x="630" y="3"/>
                  </a:lnTo>
                  <a:lnTo>
                    <a:pt x="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-4443413" y="1149350"/>
              <a:ext cx="487363" cy="487363"/>
            </a:xfrm>
            <a:custGeom>
              <a:avLst/>
              <a:gdLst>
                <a:gd name="T0" fmla="*/ 512 w 614"/>
                <a:gd name="T1" fmla="*/ 0 h 614"/>
                <a:gd name="T2" fmla="*/ 544 w 614"/>
                <a:gd name="T3" fmla="*/ 6 h 614"/>
                <a:gd name="T4" fmla="*/ 572 w 614"/>
                <a:gd name="T5" fmla="*/ 19 h 614"/>
                <a:gd name="T6" fmla="*/ 595 w 614"/>
                <a:gd name="T7" fmla="*/ 41 h 614"/>
                <a:gd name="T8" fmla="*/ 610 w 614"/>
                <a:gd name="T9" fmla="*/ 70 h 614"/>
                <a:gd name="T10" fmla="*/ 614 w 614"/>
                <a:gd name="T11" fmla="*/ 101 h 614"/>
                <a:gd name="T12" fmla="*/ 610 w 614"/>
                <a:gd name="T13" fmla="*/ 135 h 614"/>
                <a:gd name="T14" fmla="*/ 595 w 614"/>
                <a:gd name="T15" fmla="*/ 163 h 614"/>
                <a:gd name="T16" fmla="*/ 572 w 614"/>
                <a:gd name="T17" fmla="*/ 186 h 614"/>
                <a:gd name="T18" fmla="*/ 544 w 614"/>
                <a:gd name="T19" fmla="*/ 199 h 614"/>
                <a:gd name="T20" fmla="*/ 512 w 614"/>
                <a:gd name="T21" fmla="*/ 204 h 614"/>
                <a:gd name="T22" fmla="*/ 456 w 614"/>
                <a:gd name="T23" fmla="*/ 210 h 614"/>
                <a:gd name="T24" fmla="*/ 404 w 614"/>
                <a:gd name="T25" fmla="*/ 223 h 614"/>
                <a:gd name="T26" fmla="*/ 357 w 614"/>
                <a:gd name="T27" fmla="*/ 247 h 614"/>
                <a:gd name="T28" fmla="*/ 314 w 614"/>
                <a:gd name="T29" fmla="*/ 277 h 614"/>
                <a:gd name="T30" fmla="*/ 277 w 614"/>
                <a:gd name="T31" fmla="*/ 315 h 614"/>
                <a:gd name="T32" fmla="*/ 247 w 614"/>
                <a:gd name="T33" fmla="*/ 356 h 614"/>
                <a:gd name="T34" fmla="*/ 224 w 614"/>
                <a:gd name="T35" fmla="*/ 405 h 614"/>
                <a:gd name="T36" fmla="*/ 209 w 614"/>
                <a:gd name="T37" fmla="*/ 457 h 614"/>
                <a:gd name="T38" fmla="*/ 204 w 614"/>
                <a:gd name="T39" fmla="*/ 511 h 614"/>
                <a:gd name="T40" fmla="*/ 200 w 614"/>
                <a:gd name="T41" fmla="*/ 545 h 614"/>
                <a:gd name="T42" fmla="*/ 185 w 614"/>
                <a:gd name="T43" fmla="*/ 573 h 614"/>
                <a:gd name="T44" fmla="*/ 163 w 614"/>
                <a:gd name="T45" fmla="*/ 596 h 614"/>
                <a:gd name="T46" fmla="*/ 135 w 614"/>
                <a:gd name="T47" fmla="*/ 609 h 614"/>
                <a:gd name="T48" fmla="*/ 103 w 614"/>
                <a:gd name="T49" fmla="*/ 614 h 614"/>
                <a:gd name="T50" fmla="*/ 69 w 614"/>
                <a:gd name="T51" fmla="*/ 609 h 614"/>
                <a:gd name="T52" fmla="*/ 41 w 614"/>
                <a:gd name="T53" fmla="*/ 596 h 614"/>
                <a:gd name="T54" fmla="*/ 21 w 614"/>
                <a:gd name="T55" fmla="*/ 573 h 614"/>
                <a:gd name="T56" fmla="*/ 6 w 614"/>
                <a:gd name="T57" fmla="*/ 545 h 614"/>
                <a:gd name="T58" fmla="*/ 0 w 614"/>
                <a:gd name="T59" fmla="*/ 511 h 614"/>
                <a:gd name="T60" fmla="*/ 6 w 614"/>
                <a:gd name="T61" fmla="*/ 437 h 614"/>
                <a:gd name="T62" fmla="*/ 22 w 614"/>
                <a:gd name="T63" fmla="*/ 364 h 614"/>
                <a:gd name="T64" fmla="*/ 49 w 614"/>
                <a:gd name="T65" fmla="*/ 296 h 614"/>
                <a:gd name="T66" fmla="*/ 82 w 614"/>
                <a:gd name="T67" fmla="*/ 232 h 614"/>
                <a:gd name="T68" fmla="*/ 125 w 614"/>
                <a:gd name="T69" fmla="*/ 176 h 614"/>
                <a:gd name="T70" fmla="*/ 176 w 614"/>
                <a:gd name="T71" fmla="*/ 126 h 614"/>
                <a:gd name="T72" fmla="*/ 234 w 614"/>
                <a:gd name="T73" fmla="*/ 83 h 614"/>
                <a:gd name="T74" fmla="*/ 296 w 614"/>
                <a:gd name="T75" fmla="*/ 47 h 614"/>
                <a:gd name="T76" fmla="*/ 365 w 614"/>
                <a:gd name="T77" fmla="*/ 21 h 614"/>
                <a:gd name="T78" fmla="*/ 436 w 614"/>
                <a:gd name="T79" fmla="*/ 6 h 614"/>
                <a:gd name="T80" fmla="*/ 512 w 614"/>
                <a:gd name="T81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4" h="614">
                  <a:moveTo>
                    <a:pt x="512" y="0"/>
                  </a:moveTo>
                  <a:lnTo>
                    <a:pt x="544" y="6"/>
                  </a:lnTo>
                  <a:lnTo>
                    <a:pt x="572" y="19"/>
                  </a:lnTo>
                  <a:lnTo>
                    <a:pt x="595" y="41"/>
                  </a:lnTo>
                  <a:lnTo>
                    <a:pt x="610" y="70"/>
                  </a:lnTo>
                  <a:lnTo>
                    <a:pt x="614" y="101"/>
                  </a:lnTo>
                  <a:lnTo>
                    <a:pt x="610" y="135"/>
                  </a:lnTo>
                  <a:lnTo>
                    <a:pt x="595" y="163"/>
                  </a:lnTo>
                  <a:lnTo>
                    <a:pt x="572" y="186"/>
                  </a:lnTo>
                  <a:lnTo>
                    <a:pt x="544" y="199"/>
                  </a:lnTo>
                  <a:lnTo>
                    <a:pt x="512" y="204"/>
                  </a:lnTo>
                  <a:lnTo>
                    <a:pt x="456" y="210"/>
                  </a:lnTo>
                  <a:lnTo>
                    <a:pt x="404" y="223"/>
                  </a:lnTo>
                  <a:lnTo>
                    <a:pt x="357" y="247"/>
                  </a:lnTo>
                  <a:lnTo>
                    <a:pt x="314" y="277"/>
                  </a:lnTo>
                  <a:lnTo>
                    <a:pt x="277" y="315"/>
                  </a:lnTo>
                  <a:lnTo>
                    <a:pt x="247" y="356"/>
                  </a:lnTo>
                  <a:lnTo>
                    <a:pt x="224" y="405"/>
                  </a:lnTo>
                  <a:lnTo>
                    <a:pt x="209" y="457"/>
                  </a:lnTo>
                  <a:lnTo>
                    <a:pt x="204" y="511"/>
                  </a:lnTo>
                  <a:lnTo>
                    <a:pt x="200" y="545"/>
                  </a:lnTo>
                  <a:lnTo>
                    <a:pt x="185" y="573"/>
                  </a:lnTo>
                  <a:lnTo>
                    <a:pt x="163" y="596"/>
                  </a:lnTo>
                  <a:lnTo>
                    <a:pt x="135" y="609"/>
                  </a:lnTo>
                  <a:lnTo>
                    <a:pt x="103" y="614"/>
                  </a:lnTo>
                  <a:lnTo>
                    <a:pt x="69" y="609"/>
                  </a:lnTo>
                  <a:lnTo>
                    <a:pt x="41" y="596"/>
                  </a:lnTo>
                  <a:lnTo>
                    <a:pt x="21" y="573"/>
                  </a:lnTo>
                  <a:lnTo>
                    <a:pt x="6" y="545"/>
                  </a:lnTo>
                  <a:lnTo>
                    <a:pt x="0" y="511"/>
                  </a:lnTo>
                  <a:lnTo>
                    <a:pt x="6" y="437"/>
                  </a:lnTo>
                  <a:lnTo>
                    <a:pt x="22" y="364"/>
                  </a:lnTo>
                  <a:lnTo>
                    <a:pt x="49" y="296"/>
                  </a:lnTo>
                  <a:lnTo>
                    <a:pt x="82" y="232"/>
                  </a:lnTo>
                  <a:lnTo>
                    <a:pt x="125" y="176"/>
                  </a:lnTo>
                  <a:lnTo>
                    <a:pt x="176" y="126"/>
                  </a:lnTo>
                  <a:lnTo>
                    <a:pt x="234" y="83"/>
                  </a:lnTo>
                  <a:lnTo>
                    <a:pt x="296" y="47"/>
                  </a:lnTo>
                  <a:lnTo>
                    <a:pt x="365" y="21"/>
                  </a:lnTo>
                  <a:lnTo>
                    <a:pt x="436" y="6"/>
                  </a:lnTo>
                  <a:lnTo>
                    <a:pt x="5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15"/>
            <p:cNvSpPr>
              <a:spLocks/>
            </p:cNvSpPr>
            <p:nvPr/>
          </p:nvSpPr>
          <p:spPr bwMode="auto">
            <a:xfrm>
              <a:off x="-3792538" y="4321175"/>
              <a:ext cx="485775" cy="487363"/>
            </a:xfrm>
            <a:custGeom>
              <a:avLst/>
              <a:gdLst>
                <a:gd name="T0" fmla="*/ 101 w 614"/>
                <a:gd name="T1" fmla="*/ 0 h 614"/>
                <a:gd name="T2" fmla="*/ 178 w 614"/>
                <a:gd name="T3" fmla="*/ 5 h 614"/>
                <a:gd name="T4" fmla="*/ 249 w 614"/>
                <a:gd name="T5" fmla="*/ 20 h 614"/>
                <a:gd name="T6" fmla="*/ 318 w 614"/>
                <a:gd name="T7" fmla="*/ 46 h 614"/>
                <a:gd name="T8" fmla="*/ 380 w 614"/>
                <a:gd name="T9" fmla="*/ 82 h 614"/>
                <a:gd name="T10" fmla="*/ 438 w 614"/>
                <a:gd name="T11" fmla="*/ 125 h 614"/>
                <a:gd name="T12" fmla="*/ 488 w 614"/>
                <a:gd name="T13" fmla="*/ 176 h 614"/>
                <a:gd name="T14" fmla="*/ 532 w 614"/>
                <a:gd name="T15" fmla="*/ 232 h 614"/>
                <a:gd name="T16" fmla="*/ 565 w 614"/>
                <a:gd name="T17" fmla="*/ 296 h 614"/>
                <a:gd name="T18" fmla="*/ 591 w 614"/>
                <a:gd name="T19" fmla="*/ 363 h 614"/>
                <a:gd name="T20" fmla="*/ 608 w 614"/>
                <a:gd name="T21" fmla="*/ 436 h 614"/>
                <a:gd name="T22" fmla="*/ 614 w 614"/>
                <a:gd name="T23" fmla="*/ 511 h 614"/>
                <a:gd name="T24" fmla="*/ 608 w 614"/>
                <a:gd name="T25" fmla="*/ 545 h 614"/>
                <a:gd name="T26" fmla="*/ 593 w 614"/>
                <a:gd name="T27" fmla="*/ 573 h 614"/>
                <a:gd name="T28" fmla="*/ 573 w 614"/>
                <a:gd name="T29" fmla="*/ 593 h 614"/>
                <a:gd name="T30" fmla="*/ 545 w 614"/>
                <a:gd name="T31" fmla="*/ 608 h 614"/>
                <a:gd name="T32" fmla="*/ 511 w 614"/>
                <a:gd name="T33" fmla="*/ 614 h 614"/>
                <a:gd name="T34" fmla="*/ 479 w 614"/>
                <a:gd name="T35" fmla="*/ 608 h 614"/>
                <a:gd name="T36" fmla="*/ 451 w 614"/>
                <a:gd name="T37" fmla="*/ 593 h 614"/>
                <a:gd name="T38" fmla="*/ 429 w 614"/>
                <a:gd name="T39" fmla="*/ 573 h 614"/>
                <a:gd name="T40" fmla="*/ 414 w 614"/>
                <a:gd name="T41" fmla="*/ 545 h 614"/>
                <a:gd name="T42" fmla="*/ 410 w 614"/>
                <a:gd name="T43" fmla="*/ 511 h 614"/>
                <a:gd name="T44" fmla="*/ 404 w 614"/>
                <a:gd name="T45" fmla="*/ 457 h 614"/>
                <a:gd name="T46" fmla="*/ 389 w 614"/>
                <a:gd name="T47" fmla="*/ 404 h 614"/>
                <a:gd name="T48" fmla="*/ 367 w 614"/>
                <a:gd name="T49" fmla="*/ 355 h 614"/>
                <a:gd name="T50" fmla="*/ 337 w 614"/>
                <a:gd name="T51" fmla="*/ 312 h 614"/>
                <a:gd name="T52" fmla="*/ 300 w 614"/>
                <a:gd name="T53" fmla="*/ 277 h 614"/>
                <a:gd name="T54" fmla="*/ 257 w 614"/>
                <a:gd name="T55" fmla="*/ 245 h 614"/>
                <a:gd name="T56" fmla="*/ 210 w 614"/>
                <a:gd name="T57" fmla="*/ 222 h 614"/>
                <a:gd name="T58" fmla="*/ 157 w 614"/>
                <a:gd name="T59" fmla="*/ 209 h 614"/>
                <a:gd name="T60" fmla="*/ 101 w 614"/>
                <a:gd name="T61" fmla="*/ 204 h 614"/>
                <a:gd name="T62" fmla="*/ 69 w 614"/>
                <a:gd name="T63" fmla="*/ 198 h 614"/>
                <a:gd name="T64" fmla="*/ 41 w 614"/>
                <a:gd name="T65" fmla="*/ 185 h 614"/>
                <a:gd name="T66" fmla="*/ 19 w 614"/>
                <a:gd name="T67" fmla="*/ 163 h 614"/>
                <a:gd name="T68" fmla="*/ 6 w 614"/>
                <a:gd name="T69" fmla="*/ 134 h 614"/>
                <a:gd name="T70" fmla="*/ 0 w 614"/>
                <a:gd name="T71" fmla="*/ 101 h 614"/>
                <a:gd name="T72" fmla="*/ 6 w 614"/>
                <a:gd name="T73" fmla="*/ 69 h 614"/>
                <a:gd name="T74" fmla="*/ 19 w 614"/>
                <a:gd name="T75" fmla="*/ 41 h 614"/>
                <a:gd name="T76" fmla="*/ 41 w 614"/>
                <a:gd name="T77" fmla="*/ 18 h 614"/>
                <a:gd name="T78" fmla="*/ 69 w 614"/>
                <a:gd name="T79" fmla="*/ 3 h 614"/>
                <a:gd name="T80" fmla="*/ 101 w 614"/>
                <a:gd name="T81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4" h="614">
                  <a:moveTo>
                    <a:pt x="101" y="0"/>
                  </a:moveTo>
                  <a:lnTo>
                    <a:pt x="178" y="5"/>
                  </a:lnTo>
                  <a:lnTo>
                    <a:pt x="249" y="20"/>
                  </a:lnTo>
                  <a:lnTo>
                    <a:pt x="318" y="46"/>
                  </a:lnTo>
                  <a:lnTo>
                    <a:pt x="380" y="82"/>
                  </a:lnTo>
                  <a:lnTo>
                    <a:pt x="438" y="125"/>
                  </a:lnTo>
                  <a:lnTo>
                    <a:pt x="488" y="176"/>
                  </a:lnTo>
                  <a:lnTo>
                    <a:pt x="532" y="232"/>
                  </a:lnTo>
                  <a:lnTo>
                    <a:pt x="565" y="296"/>
                  </a:lnTo>
                  <a:lnTo>
                    <a:pt x="591" y="363"/>
                  </a:lnTo>
                  <a:lnTo>
                    <a:pt x="608" y="436"/>
                  </a:lnTo>
                  <a:lnTo>
                    <a:pt x="614" y="511"/>
                  </a:lnTo>
                  <a:lnTo>
                    <a:pt x="608" y="545"/>
                  </a:lnTo>
                  <a:lnTo>
                    <a:pt x="593" y="573"/>
                  </a:lnTo>
                  <a:lnTo>
                    <a:pt x="573" y="593"/>
                  </a:lnTo>
                  <a:lnTo>
                    <a:pt x="545" y="608"/>
                  </a:lnTo>
                  <a:lnTo>
                    <a:pt x="511" y="614"/>
                  </a:lnTo>
                  <a:lnTo>
                    <a:pt x="479" y="608"/>
                  </a:lnTo>
                  <a:lnTo>
                    <a:pt x="451" y="593"/>
                  </a:lnTo>
                  <a:lnTo>
                    <a:pt x="429" y="573"/>
                  </a:lnTo>
                  <a:lnTo>
                    <a:pt x="414" y="545"/>
                  </a:lnTo>
                  <a:lnTo>
                    <a:pt x="410" y="511"/>
                  </a:lnTo>
                  <a:lnTo>
                    <a:pt x="404" y="457"/>
                  </a:lnTo>
                  <a:lnTo>
                    <a:pt x="389" y="404"/>
                  </a:lnTo>
                  <a:lnTo>
                    <a:pt x="367" y="355"/>
                  </a:lnTo>
                  <a:lnTo>
                    <a:pt x="337" y="312"/>
                  </a:lnTo>
                  <a:lnTo>
                    <a:pt x="300" y="277"/>
                  </a:lnTo>
                  <a:lnTo>
                    <a:pt x="257" y="245"/>
                  </a:lnTo>
                  <a:lnTo>
                    <a:pt x="210" y="222"/>
                  </a:lnTo>
                  <a:lnTo>
                    <a:pt x="157" y="209"/>
                  </a:lnTo>
                  <a:lnTo>
                    <a:pt x="101" y="204"/>
                  </a:lnTo>
                  <a:lnTo>
                    <a:pt x="69" y="198"/>
                  </a:lnTo>
                  <a:lnTo>
                    <a:pt x="41" y="185"/>
                  </a:lnTo>
                  <a:lnTo>
                    <a:pt x="19" y="163"/>
                  </a:lnTo>
                  <a:lnTo>
                    <a:pt x="6" y="134"/>
                  </a:lnTo>
                  <a:lnTo>
                    <a:pt x="0" y="101"/>
                  </a:lnTo>
                  <a:lnTo>
                    <a:pt x="6" y="69"/>
                  </a:lnTo>
                  <a:lnTo>
                    <a:pt x="19" y="41"/>
                  </a:lnTo>
                  <a:lnTo>
                    <a:pt x="41" y="18"/>
                  </a:lnTo>
                  <a:lnTo>
                    <a:pt x="6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-4122738" y="1962150"/>
              <a:ext cx="735013" cy="654050"/>
            </a:xfrm>
            <a:custGeom>
              <a:avLst/>
              <a:gdLst>
                <a:gd name="T0" fmla="*/ 312 w 926"/>
                <a:gd name="T1" fmla="*/ 0 h 824"/>
                <a:gd name="T2" fmla="*/ 344 w 926"/>
                <a:gd name="T3" fmla="*/ 5 h 824"/>
                <a:gd name="T4" fmla="*/ 372 w 926"/>
                <a:gd name="T5" fmla="*/ 18 h 824"/>
                <a:gd name="T6" fmla="*/ 395 w 926"/>
                <a:gd name="T7" fmla="*/ 41 h 824"/>
                <a:gd name="T8" fmla="*/ 410 w 926"/>
                <a:gd name="T9" fmla="*/ 69 h 824"/>
                <a:gd name="T10" fmla="*/ 415 w 926"/>
                <a:gd name="T11" fmla="*/ 103 h 824"/>
                <a:gd name="T12" fmla="*/ 421 w 926"/>
                <a:gd name="T13" fmla="*/ 168 h 824"/>
                <a:gd name="T14" fmla="*/ 436 w 926"/>
                <a:gd name="T15" fmla="*/ 232 h 824"/>
                <a:gd name="T16" fmla="*/ 460 w 926"/>
                <a:gd name="T17" fmla="*/ 290 h 824"/>
                <a:gd name="T18" fmla="*/ 494 w 926"/>
                <a:gd name="T19" fmla="*/ 344 h 824"/>
                <a:gd name="T20" fmla="*/ 535 w 926"/>
                <a:gd name="T21" fmla="*/ 391 h 824"/>
                <a:gd name="T22" fmla="*/ 582 w 926"/>
                <a:gd name="T23" fmla="*/ 432 h 824"/>
                <a:gd name="T24" fmla="*/ 636 w 926"/>
                <a:gd name="T25" fmla="*/ 466 h 824"/>
                <a:gd name="T26" fmla="*/ 694 w 926"/>
                <a:gd name="T27" fmla="*/ 490 h 824"/>
                <a:gd name="T28" fmla="*/ 758 w 926"/>
                <a:gd name="T29" fmla="*/ 507 h 824"/>
                <a:gd name="T30" fmla="*/ 825 w 926"/>
                <a:gd name="T31" fmla="*/ 511 h 824"/>
                <a:gd name="T32" fmla="*/ 857 w 926"/>
                <a:gd name="T33" fmla="*/ 516 h 824"/>
                <a:gd name="T34" fmla="*/ 885 w 926"/>
                <a:gd name="T35" fmla="*/ 531 h 824"/>
                <a:gd name="T36" fmla="*/ 907 w 926"/>
                <a:gd name="T37" fmla="*/ 554 h 824"/>
                <a:gd name="T38" fmla="*/ 922 w 926"/>
                <a:gd name="T39" fmla="*/ 582 h 824"/>
                <a:gd name="T40" fmla="*/ 926 w 926"/>
                <a:gd name="T41" fmla="*/ 614 h 824"/>
                <a:gd name="T42" fmla="*/ 922 w 926"/>
                <a:gd name="T43" fmla="*/ 648 h 824"/>
                <a:gd name="T44" fmla="*/ 907 w 926"/>
                <a:gd name="T45" fmla="*/ 676 h 824"/>
                <a:gd name="T46" fmla="*/ 885 w 926"/>
                <a:gd name="T47" fmla="*/ 696 h 824"/>
                <a:gd name="T48" fmla="*/ 857 w 926"/>
                <a:gd name="T49" fmla="*/ 711 h 824"/>
                <a:gd name="T50" fmla="*/ 825 w 926"/>
                <a:gd name="T51" fmla="*/ 717 h 824"/>
                <a:gd name="T52" fmla="*/ 748 w 926"/>
                <a:gd name="T53" fmla="*/ 711 h 824"/>
                <a:gd name="T54" fmla="*/ 673 w 926"/>
                <a:gd name="T55" fmla="*/ 698 h 824"/>
                <a:gd name="T56" fmla="*/ 602 w 926"/>
                <a:gd name="T57" fmla="*/ 676 h 824"/>
                <a:gd name="T58" fmla="*/ 535 w 926"/>
                <a:gd name="T59" fmla="*/ 644 h 824"/>
                <a:gd name="T60" fmla="*/ 471 w 926"/>
                <a:gd name="T61" fmla="*/ 605 h 824"/>
                <a:gd name="T62" fmla="*/ 412 w 926"/>
                <a:gd name="T63" fmla="*/ 556 h 824"/>
                <a:gd name="T64" fmla="*/ 180 w 926"/>
                <a:gd name="T65" fmla="*/ 788 h 824"/>
                <a:gd name="T66" fmla="*/ 170 w 926"/>
                <a:gd name="T67" fmla="*/ 797 h 824"/>
                <a:gd name="T68" fmla="*/ 148 w 926"/>
                <a:gd name="T69" fmla="*/ 812 h 824"/>
                <a:gd name="T70" fmla="*/ 122 w 926"/>
                <a:gd name="T71" fmla="*/ 822 h 824"/>
                <a:gd name="T72" fmla="*/ 95 w 926"/>
                <a:gd name="T73" fmla="*/ 824 h 824"/>
                <a:gd name="T74" fmla="*/ 71 w 926"/>
                <a:gd name="T75" fmla="*/ 818 h 824"/>
                <a:gd name="T76" fmla="*/ 47 w 926"/>
                <a:gd name="T77" fmla="*/ 807 h 824"/>
                <a:gd name="T78" fmla="*/ 26 w 926"/>
                <a:gd name="T79" fmla="*/ 788 h 824"/>
                <a:gd name="T80" fmla="*/ 11 w 926"/>
                <a:gd name="T81" fmla="*/ 766 h 824"/>
                <a:gd name="T82" fmla="*/ 2 w 926"/>
                <a:gd name="T83" fmla="*/ 741 h 824"/>
                <a:gd name="T84" fmla="*/ 0 w 926"/>
                <a:gd name="T85" fmla="*/ 715 h 824"/>
                <a:gd name="T86" fmla="*/ 6 w 926"/>
                <a:gd name="T87" fmla="*/ 689 h 824"/>
                <a:gd name="T88" fmla="*/ 17 w 926"/>
                <a:gd name="T89" fmla="*/ 664 h 824"/>
                <a:gd name="T90" fmla="*/ 36 w 926"/>
                <a:gd name="T91" fmla="*/ 644 h 824"/>
                <a:gd name="T92" fmla="*/ 284 w 926"/>
                <a:gd name="T93" fmla="*/ 395 h 824"/>
                <a:gd name="T94" fmla="*/ 253 w 926"/>
                <a:gd name="T95" fmla="*/ 325 h 824"/>
                <a:gd name="T96" fmla="*/ 228 w 926"/>
                <a:gd name="T97" fmla="*/ 252 h 824"/>
                <a:gd name="T98" fmla="*/ 215 w 926"/>
                <a:gd name="T99" fmla="*/ 178 h 824"/>
                <a:gd name="T100" fmla="*/ 210 w 926"/>
                <a:gd name="T101" fmla="*/ 103 h 824"/>
                <a:gd name="T102" fmla="*/ 215 w 926"/>
                <a:gd name="T103" fmla="*/ 69 h 824"/>
                <a:gd name="T104" fmla="*/ 230 w 926"/>
                <a:gd name="T105" fmla="*/ 41 h 824"/>
                <a:gd name="T106" fmla="*/ 253 w 926"/>
                <a:gd name="T107" fmla="*/ 18 h 824"/>
                <a:gd name="T108" fmla="*/ 281 w 926"/>
                <a:gd name="T109" fmla="*/ 5 h 824"/>
                <a:gd name="T110" fmla="*/ 312 w 926"/>
                <a:gd name="T111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6" h="824">
                  <a:moveTo>
                    <a:pt x="312" y="0"/>
                  </a:moveTo>
                  <a:lnTo>
                    <a:pt x="344" y="5"/>
                  </a:lnTo>
                  <a:lnTo>
                    <a:pt x="372" y="18"/>
                  </a:lnTo>
                  <a:lnTo>
                    <a:pt x="395" y="41"/>
                  </a:lnTo>
                  <a:lnTo>
                    <a:pt x="410" y="69"/>
                  </a:lnTo>
                  <a:lnTo>
                    <a:pt x="415" y="103"/>
                  </a:lnTo>
                  <a:lnTo>
                    <a:pt x="421" y="168"/>
                  </a:lnTo>
                  <a:lnTo>
                    <a:pt x="436" y="232"/>
                  </a:lnTo>
                  <a:lnTo>
                    <a:pt x="460" y="290"/>
                  </a:lnTo>
                  <a:lnTo>
                    <a:pt x="494" y="344"/>
                  </a:lnTo>
                  <a:lnTo>
                    <a:pt x="535" y="391"/>
                  </a:lnTo>
                  <a:lnTo>
                    <a:pt x="582" y="432"/>
                  </a:lnTo>
                  <a:lnTo>
                    <a:pt x="636" y="466"/>
                  </a:lnTo>
                  <a:lnTo>
                    <a:pt x="694" y="490"/>
                  </a:lnTo>
                  <a:lnTo>
                    <a:pt x="758" y="507"/>
                  </a:lnTo>
                  <a:lnTo>
                    <a:pt x="825" y="511"/>
                  </a:lnTo>
                  <a:lnTo>
                    <a:pt x="857" y="516"/>
                  </a:lnTo>
                  <a:lnTo>
                    <a:pt x="885" y="531"/>
                  </a:lnTo>
                  <a:lnTo>
                    <a:pt x="907" y="554"/>
                  </a:lnTo>
                  <a:lnTo>
                    <a:pt x="922" y="582"/>
                  </a:lnTo>
                  <a:lnTo>
                    <a:pt x="926" y="614"/>
                  </a:lnTo>
                  <a:lnTo>
                    <a:pt x="922" y="648"/>
                  </a:lnTo>
                  <a:lnTo>
                    <a:pt x="907" y="676"/>
                  </a:lnTo>
                  <a:lnTo>
                    <a:pt x="885" y="696"/>
                  </a:lnTo>
                  <a:lnTo>
                    <a:pt x="857" y="711"/>
                  </a:lnTo>
                  <a:lnTo>
                    <a:pt x="825" y="717"/>
                  </a:lnTo>
                  <a:lnTo>
                    <a:pt x="748" y="711"/>
                  </a:lnTo>
                  <a:lnTo>
                    <a:pt x="673" y="698"/>
                  </a:lnTo>
                  <a:lnTo>
                    <a:pt x="602" y="676"/>
                  </a:lnTo>
                  <a:lnTo>
                    <a:pt x="535" y="644"/>
                  </a:lnTo>
                  <a:lnTo>
                    <a:pt x="471" y="605"/>
                  </a:lnTo>
                  <a:lnTo>
                    <a:pt x="412" y="556"/>
                  </a:lnTo>
                  <a:lnTo>
                    <a:pt x="180" y="788"/>
                  </a:lnTo>
                  <a:lnTo>
                    <a:pt x="170" y="797"/>
                  </a:lnTo>
                  <a:lnTo>
                    <a:pt x="148" y="812"/>
                  </a:lnTo>
                  <a:lnTo>
                    <a:pt x="122" y="822"/>
                  </a:lnTo>
                  <a:lnTo>
                    <a:pt x="95" y="824"/>
                  </a:lnTo>
                  <a:lnTo>
                    <a:pt x="71" y="818"/>
                  </a:lnTo>
                  <a:lnTo>
                    <a:pt x="47" y="807"/>
                  </a:lnTo>
                  <a:lnTo>
                    <a:pt x="26" y="788"/>
                  </a:lnTo>
                  <a:lnTo>
                    <a:pt x="11" y="766"/>
                  </a:lnTo>
                  <a:lnTo>
                    <a:pt x="2" y="741"/>
                  </a:lnTo>
                  <a:lnTo>
                    <a:pt x="0" y="715"/>
                  </a:lnTo>
                  <a:lnTo>
                    <a:pt x="6" y="689"/>
                  </a:lnTo>
                  <a:lnTo>
                    <a:pt x="17" y="664"/>
                  </a:lnTo>
                  <a:lnTo>
                    <a:pt x="36" y="644"/>
                  </a:lnTo>
                  <a:lnTo>
                    <a:pt x="284" y="395"/>
                  </a:lnTo>
                  <a:lnTo>
                    <a:pt x="253" y="325"/>
                  </a:lnTo>
                  <a:lnTo>
                    <a:pt x="228" y="252"/>
                  </a:lnTo>
                  <a:lnTo>
                    <a:pt x="215" y="178"/>
                  </a:lnTo>
                  <a:lnTo>
                    <a:pt x="210" y="103"/>
                  </a:lnTo>
                  <a:lnTo>
                    <a:pt x="215" y="69"/>
                  </a:lnTo>
                  <a:lnTo>
                    <a:pt x="230" y="41"/>
                  </a:lnTo>
                  <a:lnTo>
                    <a:pt x="253" y="18"/>
                  </a:lnTo>
                  <a:lnTo>
                    <a:pt x="281" y="5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14684" y="2297998"/>
            <a:ext cx="868626" cy="888965"/>
            <a:chOff x="-10569576" y="3571875"/>
            <a:chExt cx="5084763" cy="5203825"/>
          </a:xfrm>
          <a:solidFill>
            <a:schemeClr val="bg1"/>
          </a:solidFill>
        </p:grpSpPr>
        <p:sp>
          <p:nvSpPr>
            <p:cNvPr id="48" name="Freeform 21"/>
            <p:cNvSpPr>
              <a:spLocks noEditPoints="1"/>
            </p:cNvSpPr>
            <p:nvPr/>
          </p:nvSpPr>
          <p:spPr bwMode="auto">
            <a:xfrm>
              <a:off x="-10569576" y="3571875"/>
              <a:ext cx="3330575" cy="4268788"/>
            </a:xfrm>
            <a:custGeom>
              <a:avLst/>
              <a:gdLst>
                <a:gd name="T0" fmla="*/ 347 w 4196"/>
                <a:gd name="T1" fmla="*/ 3672 h 5378"/>
                <a:gd name="T2" fmla="*/ 265 w 4196"/>
                <a:gd name="T3" fmla="*/ 3965 h 5378"/>
                <a:gd name="T4" fmla="*/ 271 w 4196"/>
                <a:gd name="T5" fmla="*/ 4264 h 5378"/>
                <a:gd name="T6" fmla="*/ 361 w 4196"/>
                <a:gd name="T7" fmla="*/ 4545 h 5378"/>
                <a:gd name="T8" fmla="*/ 530 w 4196"/>
                <a:gd name="T9" fmla="*/ 4792 h 5378"/>
                <a:gd name="T10" fmla="*/ 772 w 4196"/>
                <a:gd name="T11" fmla="*/ 4985 h 5378"/>
                <a:gd name="T12" fmla="*/ 1071 w 4196"/>
                <a:gd name="T13" fmla="*/ 5099 h 5378"/>
                <a:gd name="T14" fmla="*/ 1384 w 4196"/>
                <a:gd name="T15" fmla="*/ 5117 h 5378"/>
                <a:gd name="T16" fmla="*/ 1669 w 4196"/>
                <a:gd name="T17" fmla="*/ 5047 h 5378"/>
                <a:gd name="T18" fmla="*/ 1923 w 4196"/>
                <a:gd name="T19" fmla="*/ 4904 h 5378"/>
                <a:gd name="T20" fmla="*/ 2126 w 4196"/>
                <a:gd name="T21" fmla="*/ 4692 h 5378"/>
                <a:gd name="T22" fmla="*/ 1420 w 4196"/>
                <a:gd name="T23" fmla="*/ 2446 h 5378"/>
                <a:gd name="T24" fmla="*/ 2912 w 4196"/>
                <a:gd name="T25" fmla="*/ 257 h 5378"/>
                <a:gd name="T26" fmla="*/ 2619 w 4196"/>
                <a:gd name="T27" fmla="*/ 299 h 5378"/>
                <a:gd name="T28" fmla="*/ 2353 w 4196"/>
                <a:gd name="T29" fmla="*/ 421 h 5378"/>
                <a:gd name="T30" fmla="*/ 2132 w 4196"/>
                <a:gd name="T31" fmla="*/ 610 h 5378"/>
                <a:gd name="T32" fmla="*/ 1270 w 4196"/>
                <a:gd name="T33" fmla="*/ 2063 h 5378"/>
                <a:gd name="T34" fmla="*/ 1815 w 4196"/>
                <a:gd name="T35" fmla="*/ 1511 h 5378"/>
                <a:gd name="T36" fmla="*/ 1905 w 4196"/>
                <a:gd name="T37" fmla="*/ 1475 h 5378"/>
                <a:gd name="T38" fmla="*/ 1996 w 4196"/>
                <a:gd name="T39" fmla="*/ 1513 h 5378"/>
                <a:gd name="T40" fmla="*/ 2034 w 4196"/>
                <a:gd name="T41" fmla="*/ 1603 h 5378"/>
                <a:gd name="T42" fmla="*/ 1657 w 4196"/>
                <a:gd name="T43" fmla="*/ 2288 h 5378"/>
                <a:gd name="T44" fmla="*/ 3847 w 4196"/>
                <a:gd name="T45" fmla="*/ 1710 h 5378"/>
                <a:gd name="T46" fmla="*/ 3931 w 4196"/>
                <a:gd name="T47" fmla="*/ 1421 h 5378"/>
                <a:gd name="T48" fmla="*/ 3925 w 4196"/>
                <a:gd name="T49" fmla="*/ 1120 h 5378"/>
                <a:gd name="T50" fmla="*/ 3831 w 4196"/>
                <a:gd name="T51" fmla="*/ 829 h 5378"/>
                <a:gd name="T52" fmla="*/ 3662 w 4196"/>
                <a:gd name="T53" fmla="*/ 582 h 5378"/>
                <a:gd name="T54" fmla="*/ 3424 w 4196"/>
                <a:gd name="T55" fmla="*/ 393 h 5378"/>
                <a:gd name="T56" fmla="*/ 3125 w 4196"/>
                <a:gd name="T57" fmla="*/ 279 h 5378"/>
                <a:gd name="T58" fmla="*/ 2912 w 4196"/>
                <a:gd name="T59" fmla="*/ 0 h 5378"/>
                <a:gd name="T60" fmla="*/ 3243 w 4196"/>
                <a:gd name="T61" fmla="*/ 44 h 5378"/>
                <a:gd name="T62" fmla="*/ 3552 w 4196"/>
                <a:gd name="T63" fmla="*/ 171 h 5378"/>
                <a:gd name="T64" fmla="*/ 3819 w 4196"/>
                <a:gd name="T65" fmla="*/ 377 h 5378"/>
                <a:gd name="T66" fmla="*/ 4023 w 4196"/>
                <a:gd name="T67" fmla="*/ 642 h 5378"/>
                <a:gd name="T68" fmla="*/ 4150 w 4196"/>
                <a:gd name="T69" fmla="*/ 955 h 5378"/>
                <a:gd name="T70" fmla="*/ 4196 w 4196"/>
                <a:gd name="T71" fmla="*/ 1290 h 5378"/>
                <a:gd name="T72" fmla="*/ 4152 w 4196"/>
                <a:gd name="T73" fmla="*/ 1619 h 5378"/>
                <a:gd name="T74" fmla="*/ 4023 w 4196"/>
                <a:gd name="T75" fmla="*/ 1928 h 5378"/>
                <a:gd name="T76" fmla="*/ 2270 w 4196"/>
                <a:gd name="T77" fmla="*/ 4924 h 5378"/>
                <a:gd name="T78" fmla="*/ 2020 w 4196"/>
                <a:gd name="T79" fmla="*/ 5149 h 5378"/>
                <a:gd name="T80" fmla="*/ 1725 w 4196"/>
                <a:gd name="T81" fmla="*/ 5300 h 5378"/>
                <a:gd name="T82" fmla="*/ 1398 w 4196"/>
                <a:gd name="T83" fmla="*/ 5374 h 5378"/>
                <a:gd name="T84" fmla="*/ 1061 w 4196"/>
                <a:gd name="T85" fmla="*/ 5358 h 5378"/>
                <a:gd name="T86" fmla="*/ 744 w 4196"/>
                <a:gd name="T87" fmla="*/ 5258 h 5378"/>
                <a:gd name="T88" fmla="*/ 455 w 4196"/>
                <a:gd name="T89" fmla="*/ 5073 h 5378"/>
                <a:gd name="T90" fmla="*/ 229 w 4196"/>
                <a:gd name="T91" fmla="*/ 4824 h 5378"/>
                <a:gd name="T92" fmla="*/ 78 w 4196"/>
                <a:gd name="T93" fmla="*/ 4531 h 5378"/>
                <a:gd name="T94" fmla="*/ 6 w 4196"/>
                <a:gd name="T95" fmla="*/ 4210 h 5378"/>
                <a:gd name="T96" fmla="*/ 18 w 4196"/>
                <a:gd name="T97" fmla="*/ 3879 h 5378"/>
                <a:gd name="T98" fmla="*/ 120 w 4196"/>
                <a:gd name="T99" fmla="*/ 3554 h 5378"/>
                <a:gd name="T100" fmla="*/ 983 w 4196"/>
                <a:gd name="T101" fmla="*/ 2047 h 5378"/>
                <a:gd name="T102" fmla="*/ 1857 w 4196"/>
                <a:gd name="T103" fmla="*/ 546 h 5378"/>
                <a:gd name="T104" fmla="*/ 2084 w 4196"/>
                <a:gd name="T105" fmla="*/ 299 h 5378"/>
                <a:gd name="T106" fmla="*/ 2365 w 4196"/>
                <a:gd name="T107" fmla="*/ 122 h 5378"/>
                <a:gd name="T108" fmla="*/ 2686 w 4196"/>
                <a:gd name="T109" fmla="*/ 20 h 5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96" h="5378">
                  <a:moveTo>
                    <a:pt x="1141" y="2284"/>
                  </a:moveTo>
                  <a:lnTo>
                    <a:pt x="395" y="3578"/>
                  </a:lnTo>
                  <a:lnTo>
                    <a:pt x="347" y="3672"/>
                  </a:lnTo>
                  <a:lnTo>
                    <a:pt x="309" y="3767"/>
                  </a:lnTo>
                  <a:lnTo>
                    <a:pt x="281" y="3867"/>
                  </a:lnTo>
                  <a:lnTo>
                    <a:pt x="265" y="3965"/>
                  </a:lnTo>
                  <a:lnTo>
                    <a:pt x="257" y="4064"/>
                  </a:lnTo>
                  <a:lnTo>
                    <a:pt x="259" y="4164"/>
                  </a:lnTo>
                  <a:lnTo>
                    <a:pt x="271" y="4264"/>
                  </a:lnTo>
                  <a:lnTo>
                    <a:pt x="293" y="4359"/>
                  </a:lnTo>
                  <a:lnTo>
                    <a:pt x="323" y="4453"/>
                  </a:lnTo>
                  <a:lnTo>
                    <a:pt x="361" y="4545"/>
                  </a:lnTo>
                  <a:lnTo>
                    <a:pt x="409" y="4632"/>
                  </a:lnTo>
                  <a:lnTo>
                    <a:pt x="465" y="4714"/>
                  </a:lnTo>
                  <a:lnTo>
                    <a:pt x="530" y="4792"/>
                  </a:lnTo>
                  <a:lnTo>
                    <a:pt x="602" y="4864"/>
                  </a:lnTo>
                  <a:lnTo>
                    <a:pt x="684" y="4928"/>
                  </a:lnTo>
                  <a:lnTo>
                    <a:pt x="772" y="4985"/>
                  </a:lnTo>
                  <a:lnTo>
                    <a:pt x="868" y="5033"/>
                  </a:lnTo>
                  <a:lnTo>
                    <a:pt x="967" y="5071"/>
                  </a:lnTo>
                  <a:lnTo>
                    <a:pt x="1071" y="5099"/>
                  </a:lnTo>
                  <a:lnTo>
                    <a:pt x="1177" y="5117"/>
                  </a:lnTo>
                  <a:lnTo>
                    <a:pt x="1284" y="5123"/>
                  </a:lnTo>
                  <a:lnTo>
                    <a:pt x="1384" y="5117"/>
                  </a:lnTo>
                  <a:lnTo>
                    <a:pt x="1482" y="5103"/>
                  </a:lnTo>
                  <a:lnTo>
                    <a:pt x="1578" y="5079"/>
                  </a:lnTo>
                  <a:lnTo>
                    <a:pt x="1669" y="5047"/>
                  </a:lnTo>
                  <a:lnTo>
                    <a:pt x="1759" y="5007"/>
                  </a:lnTo>
                  <a:lnTo>
                    <a:pt x="1843" y="4959"/>
                  </a:lnTo>
                  <a:lnTo>
                    <a:pt x="1923" y="4904"/>
                  </a:lnTo>
                  <a:lnTo>
                    <a:pt x="1996" y="4840"/>
                  </a:lnTo>
                  <a:lnTo>
                    <a:pt x="2064" y="4768"/>
                  </a:lnTo>
                  <a:lnTo>
                    <a:pt x="2126" y="4692"/>
                  </a:lnTo>
                  <a:lnTo>
                    <a:pt x="2924" y="3313"/>
                  </a:lnTo>
                  <a:lnTo>
                    <a:pt x="1420" y="2446"/>
                  </a:lnTo>
                  <a:lnTo>
                    <a:pt x="1420" y="2446"/>
                  </a:lnTo>
                  <a:lnTo>
                    <a:pt x="1420" y="2446"/>
                  </a:lnTo>
                  <a:lnTo>
                    <a:pt x="1141" y="2284"/>
                  </a:lnTo>
                  <a:close/>
                  <a:moveTo>
                    <a:pt x="2912" y="257"/>
                  </a:moveTo>
                  <a:lnTo>
                    <a:pt x="2812" y="261"/>
                  </a:lnTo>
                  <a:lnTo>
                    <a:pt x="2714" y="275"/>
                  </a:lnTo>
                  <a:lnTo>
                    <a:pt x="2619" y="299"/>
                  </a:lnTo>
                  <a:lnTo>
                    <a:pt x="2527" y="331"/>
                  </a:lnTo>
                  <a:lnTo>
                    <a:pt x="2437" y="371"/>
                  </a:lnTo>
                  <a:lnTo>
                    <a:pt x="2353" y="421"/>
                  </a:lnTo>
                  <a:lnTo>
                    <a:pt x="2274" y="476"/>
                  </a:lnTo>
                  <a:lnTo>
                    <a:pt x="2200" y="540"/>
                  </a:lnTo>
                  <a:lnTo>
                    <a:pt x="2132" y="610"/>
                  </a:lnTo>
                  <a:lnTo>
                    <a:pt x="2070" y="688"/>
                  </a:lnTo>
                  <a:lnTo>
                    <a:pt x="2016" y="771"/>
                  </a:lnTo>
                  <a:lnTo>
                    <a:pt x="1270" y="2063"/>
                  </a:lnTo>
                  <a:lnTo>
                    <a:pt x="1436" y="2159"/>
                  </a:lnTo>
                  <a:lnTo>
                    <a:pt x="1795" y="1539"/>
                  </a:lnTo>
                  <a:lnTo>
                    <a:pt x="1815" y="1511"/>
                  </a:lnTo>
                  <a:lnTo>
                    <a:pt x="1843" y="1491"/>
                  </a:lnTo>
                  <a:lnTo>
                    <a:pt x="1873" y="1479"/>
                  </a:lnTo>
                  <a:lnTo>
                    <a:pt x="1905" y="1475"/>
                  </a:lnTo>
                  <a:lnTo>
                    <a:pt x="1939" y="1479"/>
                  </a:lnTo>
                  <a:lnTo>
                    <a:pt x="1970" y="1493"/>
                  </a:lnTo>
                  <a:lnTo>
                    <a:pt x="1996" y="1513"/>
                  </a:lnTo>
                  <a:lnTo>
                    <a:pt x="2016" y="1539"/>
                  </a:lnTo>
                  <a:lnTo>
                    <a:pt x="2030" y="1571"/>
                  </a:lnTo>
                  <a:lnTo>
                    <a:pt x="2034" y="1603"/>
                  </a:lnTo>
                  <a:lnTo>
                    <a:pt x="2030" y="1635"/>
                  </a:lnTo>
                  <a:lnTo>
                    <a:pt x="2016" y="1666"/>
                  </a:lnTo>
                  <a:lnTo>
                    <a:pt x="1657" y="2288"/>
                  </a:lnTo>
                  <a:lnTo>
                    <a:pt x="3053" y="3092"/>
                  </a:lnTo>
                  <a:lnTo>
                    <a:pt x="3801" y="1800"/>
                  </a:lnTo>
                  <a:lnTo>
                    <a:pt x="3847" y="1710"/>
                  </a:lnTo>
                  <a:lnTo>
                    <a:pt x="3885" y="1617"/>
                  </a:lnTo>
                  <a:lnTo>
                    <a:pt x="3913" y="1519"/>
                  </a:lnTo>
                  <a:lnTo>
                    <a:pt x="3931" y="1421"/>
                  </a:lnTo>
                  <a:lnTo>
                    <a:pt x="3939" y="1322"/>
                  </a:lnTo>
                  <a:lnTo>
                    <a:pt x="3937" y="1222"/>
                  </a:lnTo>
                  <a:lnTo>
                    <a:pt x="3925" y="1120"/>
                  </a:lnTo>
                  <a:lnTo>
                    <a:pt x="3903" y="1021"/>
                  </a:lnTo>
                  <a:lnTo>
                    <a:pt x="3873" y="923"/>
                  </a:lnTo>
                  <a:lnTo>
                    <a:pt x="3831" y="829"/>
                  </a:lnTo>
                  <a:lnTo>
                    <a:pt x="3783" y="742"/>
                  </a:lnTo>
                  <a:lnTo>
                    <a:pt x="3726" y="658"/>
                  </a:lnTo>
                  <a:lnTo>
                    <a:pt x="3662" y="582"/>
                  </a:lnTo>
                  <a:lnTo>
                    <a:pt x="3590" y="512"/>
                  </a:lnTo>
                  <a:lnTo>
                    <a:pt x="3510" y="448"/>
                  </a:lnTo>
                  <a:lnTo>
                    <a:pt x="3424" y="393"/>
                  </a:lnTo>
                  <a:lnTo>
                    <a:pt x="3329" y="345"/>
                  </a:lnTo>
                  <a:lnTo>
                    <a:pt x="3229" y="307"/>
                  </a:lnTo>
                  <a:lnTo>
                    <a:pt x="3125" y="279"/>
                  </a:lnTo>
                  <a:lnTo>
                    <a:pt x="3020" y="261"/>
                  </a:lnTo>
                  <a:lnTo>
                    <a:pt x="2912" y="257"/>
                  </a:lnTo>
                  <a:close/>
                  <a:moveTo>
                    <a:pt x="2912" y="0"/>
                  </a:moveTo>
                  <a:lnTo>
                    <a:pt x="3023" y="6"/>
                  </a:lnTo>
                  <a:lnTo>
                    <a:pt x="3135" y="20"/>
                  </a:lnTo>
                  <a:lnTo>
                    <a:pt x="3243" y="44"/>
                  </a:lnTo>
                  <a:lnTo>
                    <a:pt x="3351" y="78"/>
                  </a:lnTo>
                  <a:lnTo>
                    <a:pt x="3452" y="120"/>
                  </a:lnTo>
                  <a:lnTo>
                    <a:pt x="3552" y="171"/>
                  </a:lnTo>
                  <a:lnTo>
                    <a:pt x="3648" y="233"/>
                  </a:lnTo>
                  <a:lnTo>
                    <a:pt x="3737" y="301"/>
                  </a:lnTo>
                  <a:lnTo>
                    <a:pt x="3819" y="377"/>
                  </a:lnTo>
                  <a:lnTo>
                    <a:pt x="3895" y="458"/>
                  </a:lnTo>
                  <a:lnTo>
                    <a:pt x="3963" y="548"/>
                  </a:lnTo>
                  <a:lnTo>
                    <a:pt x="4023" y="642"/>
                  </a:lnTo>
                  <a:lnTo>
                    <a:pt x="4075" y="742"/>
                  </a:lnTo>
                  <a:lnTo>
                    <a:pt x="4116" y="845"/>
                  </a:lnTo>
                  <a:lnTo>
                    <a:pt x="4150" y="955"/>
                  </a:lnTo>
                  <a:lnTo>
                    <a:pt x="4176" y="1066"/>
                  </a:lnTo>
                  <a:lnTo>
                    <a:pt x="4190" y="1178"/>
                  </a:lnTo>
                  <a:lnTo>
                    <a:pt x="4196" y="1290"/>
                  </a:lnTo>
                  <a:lnTo>
                    <a:pt x="4190" y="1399"/>
                  </a:lnTo>
                  <a:lnTo>
                    <a:pt x="4176" y="1511"/>
                  </a:lnTo>
                  <a:lnTo>
                    <a:pt x="4152" y="1619"/>
                  </a:lnTo>
                  <a:lnTo>
                    <a:pt x="4118" y="1724"/>
                  </a:lnTo>
                  <a:lnTo>
                    <a:pt x="4077" y="1828"/>
                  </a:lnTo>
                  <a:lnTo>
                    <a:pt x="4023" y="1928"/>
                  </a:lnTo>
                  <a:lnTo>
                    <a:pt x="2345" y="4824"/>
                  </a:lnTo>
                  <a:lnTo>
                    <a:pt x="2337" y="4834"/>
                  </a:lnTo>
                  <a:lnTo>
                    <a:pt x="2270" y="4924"/>
                  </a:lnTo>
                  <a:lnTo>
                    <a:pt x="2192" y="5005"/>
                  </a:lnTo>
                  <a:lnTo>
                    <a:pt x="2110" y="5081"/>
                  </a:lnTo>
                  <a:lnTo>
                    <a:pt x="2020" y="5149"/>
                  </a:lnTo>
                  <a:lnTo>
                    <a:pt x="1927" y="5207"/>
                  </a:lnTo>
                  <a:lnTo>
                    <a:pt x="1829" y="5258"/>
                  </a:lnTo>
                  <a:lnTo>
                    <a:pt x="1725" y="5300"/>
                  </a:lnTo>
                  <a:lnTo>
                    <a:pt x="1619" y="5334"/>
                  </a:lnTo>
                  <a:lnTo>
                    <a:pt x="1510" y="5358"/>
                  </a:lnTo>
                  <a:lnTo>
                    <a:pt x="1398" y="5374"/>
                  </a:lnTo>
                  <a:lnTo>
                    <a:pt x="1284" y="5378"/>
                  </a:lnTo>
                  <a:lnTo>
                    <a:pt x="1173" y="5374"/>
                  </a:lnTo>
                  <a:lnTo>
                    <a:pt x="1061" y="5358"/>
                  </a:lnTo>
                  <a:lnTo>
                    <a:pt x="953" y="5334"/>
                  </a:lnTo>
                  <a:lnTo>
                    <a:pt x="846" y="5300"/>
                  </a:lnTo>
                  <a:lnTo>
                    <a:pt x="744" y="5258"/>
                  </a:lnTo>
                  <a:lnTo>
                    <a:pt x="644" y="5207"/>
                  </a:lnTo>
                  <a:lnTo>
                    <a:pt x="544" y="5143"/>
                  </a:lnTo>
                  <a:lnTo>
                    <a:pt x="455" y="5073"/>
                  </a:lnTo>
                  <a:lnTo>
                    <a:pt x="371" y="4995"/>
                  </a:lnTo>
                  <a:lnTo>
                    <a:pt x="295" y="4914"/>
                  </a:lnTo>
                  <a:lnTo>
                    <a:pt x="229" y="4824"/>
                  </a:lnTo>
                  <a:lnTo>
                    <a:pt x="169" y="4730"/>
                  </a:lnTo>
                  <a:lnTo>
                    <a:pt x="120" y="4632"/>
                  </a:lnTo>
                  <a:lnTo>
                    <a:pt x="78" y="4531"/>
                  </a:lnTo>
                  <a:lnTo>
                    <a:pt x="46" y="4425"/>
                  </a:lnTo>
                  <a:lnTo>
                    <a:pt x="22" y="4320"/>
                  </a:lnTo>
                  <a:lnTo>
                    <a:pt x="6" y="4210"/>
                  </a:lnTo>
                  <a:lnTo>
                    <a:pt x="0" y="4100"/>
                  </a:lnTo>
                  <a:lnTo>
                    <a:pt x="4" y="3989"/>
                  </a:lnTo>
                  <a:lnTo>
                    <a:pt x="18" y="3879"/>
                  </a:lnTo>
                  <a:lnTo>
                    <a:pt x="42" y="3769"/>
                  </a:lnTo>
                  <a:lnTo>
                    <a:pt x="76" y="3660"/>
                  </a:lnTo>
                  <a:lnTo>
                    <a:pt x="120" y="3554"/>
                  </a:lnTo>
                  <a:lnTo>
                    <a:pt x="173" y="3450"/>
                  </a:lnTo>
                  <a:lnTo>
                    <a:pt x="983" y="2047"/>
                  </a:lnTo>
                  <a:lnTo>
                    <a:pt x="983" y="2047"/>
                  </a:lnTo>
                  <a:lnTo>
                    <a:pt x="983" y="2045"/>
                  </a:lnTo>
                  <a:lnTo>
                    <a:pt x="1795" y="642"/>
                  </a:lnTo>
                  <a:lnTo>
                    <a:pt x="1857" y="546"/>
                  </a:lnTo>
                  <a:lnTo>
                    <a:pt x="1925" y="456"/>
                  </a:lnTo>
                  <a:lnTo>
                    <a:pt x="2000" y="375"/>
                  </a:lnTo>
                  <a:lnTo>
                    <a:pt x="2084" y="299"/>
                  </a:lnTo>
                  <a:lnTo>
                    <a:pt x="2172" y="233"/>
                  </a:lnTo>
                  <a:lnTo>
                    <a:pt x="2268" y="173"/>
                  </a:lnTo>
                  <a:lnTo>
                    <a:pt x="2365" y="122"/>
                  </a:lnTo>
                  <a:lnTo>
                    <a:pt x="2469" y="80"/>
                  </a:lnTo>
                  <a:lnTo>
                    <a:pt x="2575" y="46"/>
                  </a:lnTo>
                  <a:lnTo>
                    <a:pt x="2686" y="20"/>
                  </a:lnTo>
                  <a:lnTo>
                    <a:pt x="2798" y="6"/>
                  </a:lnTo>
                  <a:lnTo>
                    <a:pt x="29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22"/>
            <p:cNvSpPr>
              <a:spLocks noEditPoints="1"/>
            </p:cNvSpPr>
            <p:nvPr/>
          </p:nvSpPr>
          <p:spPr bwMode="auto">
            <a:xfrm>
              <a:off x="-8218488" y="6946900"/>
              <a:ext cx="2733675" cy="1828800"/>
            </a:xfrm>
            <a:custGeom>
              <a:avLst/>
              <a:gdLst>
                <a:gd name="T0" fmla="*/ 265 w 3444"/>
                <a:gd name="T1" fmla="*/ 1740 h 2304"/>
                <a:gd name="T2" fmla="*/ 367 w 3444"/>
                <a:gd name="T3" fmla="*/ 1818 h 2304"/>
                <a:gd name="T4" fmla="*/ 630 w 3444"/>
                <a:gd name="T5" fmla="*/ 1919 h 2304"/>
                <a:gd name="T6" fmla="*/ 1130 w 3444"/>
                <a:gd name="T7" fmla="*/ 2015 h 2304"/>
                <a:gd name="T8" fmla="*/ 1723 w 3444"/>
                <a:gd name="T9" fmla="*/ 2049 h 2304"/>
                <a:gd name="T10" fmla="*/ 2315 w 3444"/>
                <a:gd name="T11" fmla="*/ 2015 h 2304"/>
                <a:gd name="T12" fmla="*/ 2814 w 3444"/>
                <a:gd name="T13" fmla="*/ 1919 h 2304"/>
                <a:gd name="T14" fmla="*/ 3079 w 3444"/>
                <a:gd name="T15" fmla="*/ 1818 h 2304"/>
                <a:gd name="T16" fmla="*/ 3179 w 3444"/>
                <a:gd name="T17" fmla="*/ 1740 h 2304"/>
                <a:gd name="T18" fmla="*/ 3077 w 3444"/>
                <a:gd name="T19" fmla="*/ 1555 h 2304"/>
                <a:gd name="T20" fmla="*/ 2568 w 3444"/>
                <a:gd name="T21" fmla="*/ 1696 h 2304"/>
                <a:gd name="T22" fmla="*/ 2477 w 3444"/>
                <a:gd name="T23" fmla="*/ 1678 h 2304"/>
                <a:gd name="T24" fmla="*/ 2417 w 3444"/>
                <a:gd name="T25" fmla="*/ 1561 h 2304"/>
                <a:gd name="T26" fmla="*/ 2487 w 3444"/>
                <a:gd name="T27" fmla="*/ 1455 h 2304"/>
                <a:gd name="T28" fmla="*/ 2947 w 3444"/>
                <a:gd name="T29" fmla="*/ 1329 h 2304"/>
                <a:gd name="T30" fmla="*/ 3123 w 3444"/>
                <a:gd name="T31" fmla="*/ 943 h 2304"/>
                <a:gd name="T32" fmla="*/ 2762 w 3444"/>
                <a:gd name="T33" fmla="*/ 1058 h 2304"/>
                <a:gd name="T34" fmla="*/ 2200 w 3444"/>
                <a:gd name="T35" fmla="*/ 1146 h 2304"/>
                <a:gd name="T36" fmla="*/ 1559 w 3444"/>
                <a:gd name="T37" fmla="*/ 1164 h 2304"/>
                <a:gd name="T38" fmla="*/ 951 w 3444"/>
                <a:gd name="T39" fmla="*/ 1110 h 2304"/>
                <a:gd name="T40" fmla="*/ 474 w 3444"/>
                <a:gd name="T41" fmla="*/ 1000 h 2304"/>
                <a:gd name="T42" fmla="*/ 1723 w 3444"/>
                <a:gd name="T43" fmla="*/ 255 h 2304"/>
                <a:gd name="T44" fmla="*/ 1130 w 3444"/>
                <a:gd name="T45" fmla="*/ 289 h 2304"/>
                <a:gd name="T46" fmla="*/ 632 w 3444"/>
                <a:gd name="T47" fmla="*/ 384 h 2304"/>
                <a:gd name="T48" fmla="*/ 365 w 3444"/>
                <a:gd name="T49" fmla="*/ 488 h 2304"/>
                <a:gd name="T50" fmla="*/ 265 w 3444"/>
                <a:gd name="T51" fmla="*/ 564 h 2304"/>
                <a:gd name="T52" fmla="*/ 265 w 3444"/>
                <a:gd name="T53" fmla="*/ 600 h 2304"/>
                <a:gd name="T54" fmla="*/ 365 w 3444"/>
                <a:gd name="T55" fmla="*/ 677 h 2304"/>
                <a:gd name="T56" fmla="*/ 632 w 3444"/>
                <a:gd name="T57" fmla="*/ 781 h 2304"/>
                <a:gd name="T58" fmla="*/ 1130 w 3444"/>
                <a:gd name="T59" fmla="*/ 877 h 2304"/>
                <a:gd name="T60" fmla="*/ 1723 w 3444"/>
                <a:gd name="T61" fmla="*/ 911 h 2304"/>
                <a:gd name="T62" fmla="*/ 2313 w 3444"/>
                <a:gd name="T63" fmla="*/ 877 h 2304"/>
                <a:gd name="T64" fmla="*/ 2814 w 3444"/>
                <a:gd name="T65" fmla="*/ 781 h 2304"/>
                <a:gd name="T66" fmla="*/ 3079 w 3444"/>
                <a:gd name="T67" fmla="*/ 677 h 2304"/>
                <a:gd name="T68" fmla="*/ 3179 w 3444"/>
                <a:gd name="T69" fmla="*/ 602 h 2304"/>
                <a:gd name="T70" fmla="*/ 3187 w 3444"/>
                <a:gd name="T71" fmla="*/ 576 h 2304"/>
                <a:gd name="T72" fmla="*/ 3117 w 3444"/>
                <a:gd name="T73" fmla="*/ 510 h 2304"/>
                <a:gd name="T74" fmla="*/ 2900 w 3444"/>
                <a:gd name="T75" fmla="*/ 410 h 2304"/>
                <a:gd name="T76" fmla="*/ 2449 w 3444"/>
                <a:gd name="T77" fmla="*/ 307 h 2304"/>
                <a:gd name="T78" fmla="*/ 1876 w 3444"/>
                <a:gd name="T79" fmla="*/ 257 h 2304"/>
                <a:gd name="T80" fmla="*/ 2044 w 3444"/>
                <a:gd name="T81" fmla="*/ 8 h 2304"/>
                <a:gd name="T82" fmla="*/ 2632 w 3444"/>
                <a:gd name="T83" fmla="*/ 78 h 2304"/>
                <a:gd name="T84" fmla="*/ 3085 w 3444"/>
                <a:gd name="T85" fmla="*/ 207 h 2304"/>
                <a:gd name="T86" fmla="*/ 3354 w 3444"/>
                <a:gd name="T87" fmla="*/ 375 h 2304"/>
                <a:gd name="T88" fmla="*/ 3444 w 3444"/>
                <a:gd name="T89" fmla="*/ 582 h 2304"/>
                <a:gd name="T90" fmla="*/ 3422 w 3444"/>
                <a:gd name="T91" fmla="*/ 1830 h 2304"/>
                <a:gd name="T92" fmla="*/ 3243 w 3444"/>
                <a:gd name="T93" fmla="*/ 2017 h 2304"/>
                <a:gd name="T94" fmla="*/ 2886 w 3444"/>
                <a:gd name="T95" fmla="*/ 2167 h 2304"/>
                <a:gd name="T96" fmla="*/ 2351 w 3444"/>
                <a:gd name="T97" fmla="*/ 2268 h 2304"/>
                <a:gd name="T98" fmla="*/ 1723 w 3444"/>
                <a:gd name="T99" fmla="*/ 2304 h 2304"/>
                <a:gd name="T100" fmla="*/ 1095 w 3444"/>
                <a:gd name="T101" fmla="*/ 2268 h 2304"/>
                <a:gd name="T102" fmla="*/ 560 w 3444"/>
                <a:gd name="T103" fmla="*/ 2167 h 2304"/>
                <a:gd name="T104" fmla="*/ 203 w 3444"/>
                <a:gd name="T105" fmla="*/ 2017 h 2304"/>
                <a:gd name="T106" fmla="*/ 24 w 3444"/>
                <a:gd name="T107" fmla="*/ 1830 h 2304"/>
                <a:gd name="T108" fmla="*/ 0 w 3444"/>
                <a:gd name="T109" fmla="*/ 582 h 2304"/>
                <a:gd name="T110" fmla="*/ 91 w 3444"/>
                <a:gd name="T111" fmla="*/ 375 h 2304"/>
                <a:gd name="T112" fmla="*/ 361 w 3444"/>
                <a:gd name="T113" fmla="*/ 207 h 2304"/>
                <a:gd name="T114" fmla="*/ 813 w 3444"/>
                <a:gd name="T115" fmla="*/ 78 h 2304"/>
                <a:gd name="T116" fmla="*/ 1402 w 3444"/>
                <a:gd name="T117" fmla="*/ 8 h 2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44" h="2304">
                  <a:moveTo>
                    <a:pt x="257" y="911"/>
                  </a:moveTo>
                  <a:lnTo>
                    <a:pt x="257" y="1720"/>
                  </a:lnTo>
                  <a:lnTo>
                    <a:pt x="259" y="1728"/>
                  </a:lnTo>
                  <a:lnTo>
                    <a:pt x="265" y="1740"/>
                  </a:lnTo>
                  <a:lnTo>
                    <a:pt x="279" y="1756"/>
                  </a:lnTo>
                  <a:lnTo>
                    <a:pt x="299" y="1774"/>
                  </a:lnTo>
                  <a:lnTo>
                    <a:pt x="329" y="1794"/>
                  </a:lnTo>
                  <a:lnTo>
                    <a:pt x="367" y="1818"/>
                  </a:lnTo>
                  <a:lnTo>
                    <a:pt x="415" y="1842"/>
                  </a:lnTo>
                  <a:lnTo>
                    <a:pt x="474" y="1868"/>
                  </a:lnTo>
                  <a:lnTo>
                    <a:pt x="546" y="1893"/>
                  </a:lnTo>
                  <a:lnTo>
                    <a:pt x="630" y="1919"/>
                  </a:lnTo>
                  <a:lnTo>
                    <a:pt x="744" y="1949"/>
                  </a:lnTo>
                  <a:lnTo>
                    <a:pt x="865" y="1975"/>
                  </a:lnTo>
                  <a:lnTo>
                    <a:pt x="995" y="1997"/>
                  </a:lnTo>
                  <a:lnTo>
                    <a:pt x="1130" y="2015"/>
                  </a:lnTo>
                  <a:lnTo>
                    <a:pt x="1272" y="2029"/>
                  </a:lnTo>
                  <a:lnTo>
                    <a:pt x="1418" y="2039"/>
                  </a:lnTo>
                  <a:lnTo>
                    <a:pt x="1569" y="2045"/>
                  </a:lnTo>
                  <a:lnTo>
                    <a:pt x="1723" y="2049"/>
                  </a:lnTo>
                  <a:lnTo>
                    <a:pt x="1876" y="2045"/>
                  </a:lnTo>
                  <a:lnTo>
                    <a:pt x="2028" y="2039"/>
                  </a:lnTo>
                  <a:lnTo>
                    <a:pt x="2174" y="2029"/>
                  </a:lnTo>
                  <a:lnTo>
                    <a:pt x="2315" y="2015"/>
                  </a:lnTo>
                  <a:lnTo>
                    <a:pt x="2451" y="1997"/>
                  </a:lnTo>
                  <a:lnTo>
                    <a:pt x="2580" y="1975"/>
                  </a:lnTo>
                  <a:lnTo>
                    <a:pt x="2702" y="1949"/>
                  </a:lnTo>
                  <a:lnTo>
                    <a:pt x="2814" y="1919"/>
                  </a:lnTo>
                  <a:lnTo>
                    <a:pt x="2900" y="1893"/>
                  </a:lnTo>
                  <a:lnTo>
                    <a:pt x="2971" y="1868"/>
                  </a:lnTo>
                  <a:lnTo>
                    <a:pt x="3031" y="1842"/>
                  </a:lnTo>
                  <a:lnTo>
                    <a:pt x="3079" y="1818"/>
                  </a:lnTo>
                  <a:lnTo>
                    <a:pt x="3117" y="1794"/>
                  </a:lnTo>
                  <a:lnTo>
                    <a:pt x="3145" y="1774"/>
                  </a:lnTo>
                  <a:lnTo>
                    <a:pt x="3167" y="1756"/>
                  </a:lnTo>
                  <a:lnTo>
                    <a:pt x="3179" y="1740"/>
                  </a:lnTo>
                  <a:lnTo>
                    <a:pt x="3187" y="1728"/>
                  </a:lnTo>
                  <a:lnTo>
                    <a:pt x="3189" y="1720"/>
                  </a:lnTo>
                  <a:lnTo>
                    <a:pt x="3189" y="1511"/>
                  </a:lnTo>
                  <a:lnTo>
                    <a:pt x="3077" y="1555"/>
                  </a:lnTo>
                  <a:lnTo>
                    <a:pt x="2957" y="1596"/>
                  </a:lnTo>
                  <a:lnTo>
                    <a:pt x="2834" y="1634"/>
                  </a:lnTo>
                  <a:lnTo>
                    <a:pt x="2704" y="1666"/>
                  </a:lnTo>
                  <a:lnTo>
                    <a:pt x="2568" y="1696"/>
                  </a:lnTo>
                  <a:lnTo>
                    <a:pt x="2556" y="1696"/>
                  </a:lnTo>
                  <a:lnTo>
                    <a:pt x="2545" y="1698"/>
                  </a:lnTo>
                  <a:lnTo>
                    <a:pt x="2509" y="1692"/>
                  </a:lnTo>
                  <a:lnTo>
                    <a:pt x="2477" y="1678"/>
                  </a:lnTo>
                  <a:lnTo>
                    <a:pt x="2451" y="1656"/>
                  </a:lnTo>
                  <a:lnTo>
                    <a:pt x="2431" y="1628"/>
                  </a:lnTo>
                  <a:lnTo>
                    <a:pt x="2419" y="1594"/>
                  </a:lnTo>
                  <a:lnTo>
                    <a:pt x="2417" y="1561"/>
                  </a:lnTo>
                  <a:lnTo>
                    <a:pt x="2423" y="1527"/>
                  </a:lnTo>
                  <a:lnTo>
                    <a:pt x="2439" y="1499"/>
                  </a:lnTo>
                  <a:lnTo>
                    <a:pt x="2459" y="1473"/>
                  </a:lnTo>
                  <a:lnTo>
                    <a:pt x="2487" y="1455"/>
                  </a:lnTo>
                  <a:lnTo>
                    <a:pt x="2521" y="1443"/>
                  </a:lnTo>
                  <a:lnTo>
                    <a:pt x="2670" y="1411"/>
                  </a:lnTo>
                  <a:lnTo>
                    <a:pt x="2812" y="1373"/>
                  </a:lnTo>
                  <a:lnTo>
                    <a:pt x="2947" y="1329"/>
                  </a:lnTo>
                  <a:lnTo>
                    <a:pt x="3073" y="1281"/>
                  </a:lnTo>
                  <a:lnTo>
                    <a:pt x="3189" y="1230"/>
                  </a:lnTo>
                  <a:lnTo>
                    <a:pt x="3189" y="911"/>
                  </a:lnTo>
                  <a:lnTo>
                    <a:pt x="3123" y="943"/>
                  </a:lnTo>
                  <a:lnTo>
                    <a:pt x="3051" y="973"/>
                  </a:lnTo>
                  <a:lnTo>
                    <a:pt x="2971" y="1000"/>
                  </a:lnTo>
                  <a:lnTo>
                    <a:pt x="2884" y="1028"/>
                  </a:lnTo>
                  <a:lnTo>
                    <a:pt x="2762" y="1058"/>
                  </a:lnTo>
                  <a:lnTo>
                    <a:pt x="2632" y="1086"/>
                  </a:lnTo>
                  <a:lnTo>
                    <a:pt x="2495" y="1110"/>
                  </a:lnTo>
                  <a:lnTo>
                    <a:pt x="2349" y="1130"/>
                  </a:lnTo>
                  <a:lnTo>
                    <a:pt x="2200" y="1146"/>
                  </a:lnTo>
                  <a:lnTo>
                    <a:pt x="2044" y="1156"/>
                  </a:lnTo>
                  <a:lnTo>
                    <a:pt x="1884" y="1164"/>
                  </a:lnTo>
                  <a:lnTo>
                    <a:pt x="1723" y="1166"/>
                  </a:lnTo>
                  <a:lnTo>
                    <a:pt x="1559" y="1164"/>
                  </a:lnTo>
                  <a:lnTo>
                    <a:pt x="1402" y="1156"/>
                  </a:lnTo>
                  <a:lnTo>
                    <a:pt x="1246" y="1146"/>
                  </a:lnTo>
                  <a:lnTo>
                    <a:pt x="1095" y="1130"/>
                  </a:lnTo>
                  <a:lnTo>
                    <a:pt x="951" y="1110"/>
                  </a:lnTo>
                  <a:lnTo>
                    <a:pt x="813" y="1086"/>
                  </a:lnTo>
                  <a:lnTo>
                    <a:pt x="682" y="1058"/>
                  </a:lnTo>
                  <a:lnTo>
                    <a:pt x="560" y="1028"/>
                  </a:lnTo>
                  <a:lnTo>
                    <a:pt x="474" y="1000"/>
                  </a:lnTo>
                  <a:lnTo>
                    <a:pt x="395" y="973"/>
                  </a:lnTo>
                  <a:lnTo>
                    <a:pt x="321" y="943"/>
                  </a:lnTo>
                  <a:lnTo>
                    <a:pt x="257" y="911"/>
                  </a:lnTo>
                  <a:close/>
                  <a:moveTo>
                    <a:pt x="1723" y="255"/>
                  </a:moveTo>
                  <a:lnTo>
                    <a:pt x="1569" y="257"/>
                  </a:lnTo>
                  <a:lnTo>
                    <a:pt x="1418" y="263"/>
                  </a:lnTo>
                  <a:lnTo>
                    <a:pt x="1272" y="275"/>
                  </a:lnTo>
                  <a:lnTo>
                    <a:pt x="1130" y="289"/>
                  </a:lnTo>
                  <a:lnTo>
                    <a:pt x="995" y="307"/>
                  </a:lnTo>
                  <a:lnTo>
                    <a:pt x="867" y="329"/>
                  </a:lnTo>
                  <a:lnTo>
                    <a:pt x="746" y="355"/>
                  </a:lnTo>
                  <a:lnTo>
                    <a:pt x="632" y="384"/>
                  </a:lnTo>
                  <a:lnTo>
                    <a:pt x="546" y="410"/>
                  </a:lnTo>
                  <a:lnTo>
                    <a:pt x="472" y="436"/>
                  </a:lnTo>
                  <a:lnTo>
                    <a:pt x="415" y="462"/>
                  </a:lnTo>
                  <a:lnTo>
                    <a:pt x="365" y="488"/>
                  </a:lnTo>
                  <a:lnTo>
                    <a:pt x="327" y="510"/>
                  </a:lnTo>
                  <a:lnTo>
                    <a:pt x="299" y="532"/>
                  </a:lnTo>
                  <a:lnTo>
                    <a:pt x="279" y="550"/>
                  </a:lnTo>
                  <a:lnTo>
                    <a:pt x="265" y="564"/>
                  </a:lnTo>
                  <a:lnTo>
                    <a:pt x="259" y="576"/>
                  </a:lnTo>
                  <a:lnTo>
                    <a:pt x="257" y="582"/>
                  </a:lnTo>
                  <a:lnTo>
                    <a:pt x="259" y="590"/>
                  </a:lnTo>
                  <a:lnTo>
                    <a:pt x="265" y="600"/>
                  </a:lnTo>
                  <a:lnTo>
                    <a:pt x="279" y="616"/>
                  </a:lnTo>
                  <a:lnTo>
                    <a:pt x="299" y="634"/>
                  </a:lnTo>
                  <a:lnTo>
                    <a:pt x="327" y="654"/>
                  </a:lnTo>
                  <a:lnTo>
                    <a:pt x="365" y="677"/>
                  </a:lnTo>
                  <a:lnTo>
                    <a:pt x="415" y="701"/>
                  </a:lnTo>
                  <a:lnTo>
                    <a:pt x="472" y="727"/>
                  </a:lnTo>
                  <a:lnTo>
                    <a:pt x="546" y="755"/>
                  </a:lnTo>
                  <a:lnTo>
                    <a:pt x="632" y="781"/>
                  </a:lnTo>
                  <a:lnTo>
                    <a:pt x="746" y="811"/>
                  </a:lnTo>
                  <a:lnTo>
                    <a:pt x="867" y="837"/>
                  </a:lnTo>
                  <a:lnTo>
                    <a:pt x="995" y="859"/>
                  </a:lnTo>
                  <a:lnTo>
                    <a:pt x="1130" y="877"/>
                  </a:lnTo>
                  <a:lnTo>
                    <a:pt x="1272" y="891"/>
                  </a:lnTo>
                  <a:lnTo>
                    <a:pt x="1418" y="901"/>
                  </a:lnTo>
                  <a:lnTo>
                    <a:pt x="1569" y="907"/>
                  </a:lnTo>
                  <a:lnTo>
                    <a:pt x="1723" y="911"/>
                  </a:lnTo>
                  <a:lnTo>
                    <a:pt x="1876" y="907"/>
                  </a:lnTo>
                  <a:lnTo>
                    <a:pt x="2026" y="901"/>
                  </a:lnTo>
                  <a:lnTo>
                    <a:pt x="2174" y="891"/>
                  </a:lnTo>
                  <a:lnTo>
                    <a:pt x="2313" y="877"/>
                  </a:lnTo>
                  <a:lnTo>
                    <a:pt x="2449" y="859"/>
                  </a:lnTo>
                  <a:lnTo>
                    <a:pt x="2578" y="837"/>
                  </a:lnTo>
                  <a:lnTo>
                    <a:pt x="2700" y="811"/>
                  </a:lnTo>
                  <a:lnTo>
                    <a:pt x="2814" y="781"/>
                  </a:lnTo>
                  <a:lnTo>
                    <a:pt x="2900" y="755"/>
                  </a:lnTo>
                  <a:lnTo>
                    <a:pt x="2971" y="727"/>
                  </a:lnTo>
                  <a:lnTo>
                    <a:pt x="3031" y="701"/>
                  </a:lnTo>
                  <a:lnTo>
                    <a:pt x="3079" y="677"/>
                  </a:lnTo>
                  <a:lnTo>
                    <a:pt x="3117" y="656"/>
                  </a:lnTo>
                  <a:lnTo>
                    <a:pt x="3145" y="634"/>
                  </a:lnTo>
                  <a:lnTo>
                    <a:pt x="3165" y="616"/>
                  </a:lnTo>
                  <a:lnTo>
                    <a:pt x="3179" y="602"/>
                  </a:lnTo>
                  <a:lnTo>
                    <a:pt x="3187" y="590"/>
                  </a:lnTo>
                  <a:lnTo>
                    <a:pt x="3189" y="582"/>
                  </a:lnTo>
                  <a:lnTo>
                    <a:pt x="3189" y="582"/>
                  </a:lnTo>
                  <a:lnTo>
                    <a:pt x="3187" y="576"/>
                  </a:lnTo>
                  <a:lnTo>
                    <a:pt x="3179" y="564"/>
                  </a:lnTo>
                  <a:lnTo>
                    <a:pt x="3167" y="550"/>
                  </a:lnTo>
                  <a:lnTo>
                    <a:pt x="3145" y="532"/>
                  </a:lnTo>
                  <a:lnTo>
                    <a:pt x="3117" y="510"/>
                  </a:lnTo>
                  <a:lnTo>
                    <a:pt x="3079" y="488"/>
                  </a:lnTo>
                  <a:lnTo>
                    <a:pt x="3031" y="462"/>
                  </a:lnTo>
                  <a:lnTo>
                    <a:pt x="2971" y="436"/>
                  </a:lnTo>
                  <a:lnTo>
                    <a:pt x="2900" y="410"/>
                  </a:lnTo>
                  <a:lnTo>
                    <a:pt x="2814" y="384"/>
                  </a:lnTo>
                  <a:lnTo>
                    <a:pt x="2700" y="355"/>
                  </a:lnTo>
                  <a:lnTo>
                    <a:pt x="2578" y="329"/>
                  </a:lnTo>
                  <a:lnTo>
                    <a:pt x="2449" y="307"/>
                  </a:lnTo>
                  <a:lnTo>
                    <a:pt x="2313" y="289"/>
                  </a:lnTo>
                  <a:lnTo>
                    <a:pt x="2174" y="275"/>
                  </a:lnTo>
                  <a:lnTo>
                    <a:pt x="2026" y="263"/>
                  </a:lnTo>
                  <a:lnTo>
                    <a:pt x="1876" y="257"/>
                  </a:lnTo>
                  <a:lnTo>
                    <a:pt x="1723" y="255"/>
                  </a:lnTo>
                  <a:close/>
                  <a:moveTo>
                    <a:pt x="1723" y="0"/>
                  </a:moveTo>
                  <a:lnTo>
                    <a:pt x="1884" y="2"/>
                  </a:lnTo>
                  <a:lnTo>
                    <a:pt x="2044" y="8"/>
                  </a:lnTo>
                  <a:lnTo>
                    <a:pt x="2200" y="20"/>
                  </a:lnTo>
                  <a:lnTo>
                    <a:pt x="2349" y="36"/>
                  </a:lnTo>
                  <a:lnTo>
                    <a:pt x="2495" y="56"/>
                  </a:lnTo>
                  <a:lnTo>
                    <a:pt x="2632" y="78"/>
                  </a:lnTo>
                  <a:lnTo>
                    <a:pt x="2762" y="105"/>
                  </a:lnTo>
                  <a:lnTo>
                    <a:pt x="2884" y="137"/>
                  </a:lnTo>
                  <a:lnTo>
                    <a:pt x="2989" y="171"/>
                  </a:lnTo>
                  <a:lnTo>
                    <a:pt x="3085" y="207"/>
                  </a:lnTo>
                  <a:lnTo>
                    <a:pt x="3169" y="245"/>
                  </a:lnTo>
                  <a:lnTo>
                    <a:pt x="3243" y="287"/>
                  </a:lnTo>
                  <a:lnTo>
                    <a:pt x="3304" y="329"/>
                  </a:lnTo>
                  <a:lnTo>
                    <a:pt x="3354" y="375"/>
                  </a:lnTo>
                  <a:lnTo>
                    <a:pt x="3394" y="422"/>
                  </a:lnTo>
                  <a:lnTo>
                    <a:pt x="3422" y="474"/>
                  </a:lnTo>
                  <a:lnTo>
                    <a:pt x="3440" y="528"/>
                  </a:lnTo>
                  <a:lnTo>
                    <a:pt x="3444" y="582"/>
                  </a:lnTo>
                  <a:lnTo>
                    <a:pt x="3444" y="584"/>
                  </a:lnTo>
                  <a:lnTo>
                    <a:pt x="3444" y="1720"/>
                  </a:lnTo>
                  <a:lnTo>
                    <a:pt x="3440" y="1776"/>
                  </a:lnTo>
                  <a:lnTo>
                    <a:pt x="3422" y="1830"/>
                  </a:lnTo>
                  <a:lnTo>
                    <a:pt x="3394" y="1879"/>
                  </a:lnTo>
                  <a:lnTo>
                    <a:pt x="3354" y="1929"/>
                  </a:lnTo>
                  <a:lnTo>
                    <a:pt x="3304" y="1975"/>
                  </a:lnTo>
                  <a:lnTo>
                    <a:pt x="3243" y="2017"/>
                  </a:lnTo>
                  <a:lnTo>
                    <a:pt x="3169" y="2059"/>
                  </a:lnTo>
                  <a:lnTo>
                    <a:pt x="3085" y="2097"/>
                  </a:lnTo>
                  <a:lnTo>
                    <a:pt x="2991" y="2133"/>
                  </a:lnTo>
                  <a:lnTo>
                    <a:pt x="2886" y="2167"/>
                  </a:lnTo>
                  <a:lnTo>
                    <a:pt x="2764" y="2196"/>
                  </a:lnTo>
                  <a:lnTo>
                    <a:pt x="2632" y="2224"/>
                  </a:lnTo>
                  <a:lnTo>
                    <a:pt x="2495" y="2248"/>
                  </a:lnTo>
                  <a:lnTo>
                    <a:pt x="2351" y="2268"/>
                  </a:lnTo>
                  <a:lnTo>
                    <a:pt x="2200" y="2284"/>
                  </a:lnTo>
                  <a:lnTo>
                    <a:pt x="2044" y="2294"/>
                  </a:lnTo>
                  <a:lnTo>
                    <a:pt x="1884" y="2302"/>
                  </a:lnTo>
                  <a:lnTo>
                    <a:pt x="1723" y="2304"/>
                  </a:lnTo>
                  <a:lnTo>
                    <a:pt x="1559" y="2302"/>
                  </a:lnTo>
                  <a:lnTo>
                    <a:pt x="1400" y="2294"/>
                  </a:lnTo>
                  <a:lnTo>
                    <a:pt x="1244" y="2284"/>
                  </a:lnTo>
                  <a:lnTo>
                    <a:pt x="1095" y="2268"/>
                  </a:lnTo>
                  <a:lnTo>
                    <a:pt x="949" y="2248"/>
                  </a:lnTo>
                  <a:lnTo>
                    <a:pt x="811" y="2224"/>
                  </a:lnTo>
                  <a:lnTo>
                    <a:pt x="682" y="2196"/>
                  </a:lnTo>
                  <a:lnTo>
                    <a:pt x="560" y="2167"/>
                  </a:lnTo>
                  <a:lnTo>
                    <a:pt x="454" y="2133"/>
                  </a:lnTo>
                  <a:lnTo>
                    <a:pt x="359" y="2097"/>
                  </a:lnTo>
                  <a:lnTo>
                    <a:pt x="275" y="2059"/>
                  </a:lnTo>
                  <a:lnTo>
                    <a:pt x="203" y="2017"/>
                  </a:lnTo>
                  <a:lnTo>
                    <a:pt x="141" y="1975"/>
                  </a:lnTo>
                  <a:lnTo>
                    <a:pt x="89" y="1929"/>
                  </a:lnTo>
                  <a:lnTo>
                    <a:pt x="52" y="1879"/>
                  </a:lnTo>
                  <a:lnTo>
                    <a:pt x="24" y="1830"/>
                  </a:lnTo>
                  <a:lnTo>
                    <a:pt x="6" y="1776"/>
                  </a:lnTo>
                  <a:lnTo>
                    <a:pt x="0" y="1720"/>
                  </a:lnTo>
                  <a:lnTo>
                    <a:pt x="0" y="582"/>
                  </a:lnTo>
                  <a:lnTo>
                    <a:pt x="0" y="582"/>
                  </a:lnTo>
                  <a:lnTo>
                    <a:pt x="6" y="526"/>
                  </a:lnTo>
                  <a:lnTo>
                    <a:pt x="24" y="474"/>
                  </a:lnTo>
                  <a:lnTo>
                    <a:pt x="52" y="422"/>
                  </a:lnTo>
                  <a:lnTo>
                    <a:pt x="91" y="375"/>
                  </a:lnTo>
                  <a:lnTo>
                    <a:pt x="141" y="329"/>
                  </a:lnTo>
                  <a:lnTo>
                    <a:pt x="203" y="285"/>
                  </a:lnTo>
                  <a:lnTo>
                    <a:pt x="277" y="245"/>
                  </a:lnTo>
                  <a:lnTo>
                    <a:pt x="361" y="207"/>
                  </a:lnTo>
                  <a:lnTo>
                    <a:pt x="454" y="171"/>
                  </a:lnTo>
                  <a:lnTo>
                    <a:pt x="560" y="137"/>
                  </a:lnTo>
                  <a:lnTo>
                    <a:pt x="682" y="105"/>
                  </a:lnTo>
                  <a:lnTo>
                    <a:pt x="813" y="78"/>
                  </a:lnTo>
                  <a:lnTo>
                    <a:pt x="951" y="56"/>
                  </a:lnTo>
                  <a:lnTo>
                    <a:pt x="1095" y="36"/>
                  </a:lnTo>
                  <a:lnTo>
                    <a:pt x="1246" y="20"/>
                  </a:lnTo>
                  <a:lnTo>
                    <a:pt x="1402" y="8"/>
                  </a:lnTo>
                  <a:lnTo>
                    <a:pt x="1559" y="2"/>
                  </a:lnTo>
                  <a:lnTo>
                    <a:pt x="17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23"/>
            <p:cNvSpPr>
              <a:spLocks/>
            </p:cNvSpPr>
            <p:nvPr/>
          </p:nvSpPr>
          <p:spPr bwMode="auto">
            <a:xfrm>
              <a:off x="-9007476" y="4478338"/>
              <a:ext cx="204788" cy="206375"/>
            </a:xfrm>
            <a:custGeom>
              <a:avLst/>
              <a:gdLst>
                <a:gd name="T0" fmla="*/ 130 w 258"/>
                <a:gd name="T1" fmla="*/ 0 h 259"/>
                <a:gd name="T2" fmla="*/ 162 w 258"/>
                <a:gd name="T3" fmla="*/ 4 h 259"/>
                <a:gd name="T4" fmla="*/ 194 w 258"/>
                <a:gd name="T5" fmla="*/ 16 h 259"/>
                <a:gd name="T6" fmla="*/ 222 w 258"/>
                <a:gd name="T7" fmla="*/ 38 h 259"/>
                <a:gd name="T8" fmla="*/ 242 w 258"/>
                <a:gd name="T9" fmla="*/ 64 h 259"/>
                <a:gd name="T10" fmla="*/ 254 w 258"/>
                <a:gd name="T11" fmla="*/ 94 h 259"/>
                <a:gd name="T12" fmla="*/ 258 w 258"/>
                <a:gd name="T13" fmla="*/ 128 h 259"/>
                <a:gd name="T14" fmla="*/ 254 w 258"/>
                <a:gd name="T15" fmla="*/ 160 h 259"/>
                <a:gd name="T16" fmla="*/ 242 w 258"/>
                <a:gd name="T17" fmla="*/ 192 h 259"/>
                <a:gd name="T18" fmla="*/ 240 w 258"/>
                <a:gd name="T19" fmla="*/ 196 h 259"/>
                <a:gd name="T20" fmla="*/ 218 w 258"/>
                <a:gd name="T21" fmla="*/ 223 h 259"/>
                <a:gd name="T22" fmla="*/ 192 w 258"/>
                <a:gd name="T23" fmla="*/ 243 h 259"/>
                <a:gd name="T24" fmla="*/ 160 w 258"/>
                <a:gd name="T25" fmla="*/ 255 h 259"/>
                <a:gd name="T26" fmla="*/ 128 w 258"/>
                <a:gd name="T27" fmla="*/ 259 h 259"/>
                <a:gd name="T28" fmla="*/ 96 w 258"/>
                <a:gd name="T29" fmla="*/ 255 h 259"/>
                <a:gd name="T30" fmla="*/ 64 w 258"/>
                <a:gd name="T31" fmla="*/ 241 h 259"/>
                <a:gd name="T32" fmla="*/ 36 w 258"/>
                <a:gd name="T33" fmla="*/ 221 h 259"/>
                <a:gd name="T34" fmla="*/ 16 w 258"/>
                <a:gd name="T35" fmla="*/ 196 h 259"/>
                <a:gd name="T36" fmla="*/ 4 w 258"/>
                <a:gd name="T37" fmla="*/ 164 h 259"/>
                <a:gd name="T38" fmla="*/ 0 w 258"/>
                <a:gd name="T39" fmla="*/ 132 h 259"/>
                <a:gd name="T40" fmla="*/ 4 w 258"/>
                <a:gd name="T41" fmla="*/ 100 h 259"/>
                <a:gd name="T42" fmla="*/ 16 w 258"/>
                <a:gd name="T43" fmla="*/ 68 h 259"/>
                <a:gd name="T44" fmla="*/ 18 w 258"/>
                <a:gd name="T45" fmla="*/ 64 h 259"/>
                <a:gd name="T46" fmla="*/ 40 w 258"/>
                <a:gd name="T47" fmla="*/ 36 h 259"/>
                <a:gd name="T48" fmla="*/ 66 w 258"/>
                <a:gd name="T49" fmla="*/ 16 h 259"/>
                <a:gd name="T50" fmla="*/ 96 w 258"/>
                <a:gd name="T51" fmla="*/ 4 h 259"/>
                <a:gd name="T52" fmla="*/ 130 w 258"/>
                <a:gd name="T53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259">
                  <a:moveTo>
                    <a:pt x="130" y="0"/>
                  </a:moveTo>
                  <a:lnTo>
                    <a:pt x="162" y="4"/>
                  </a:lnTo>
                  <a:lnTo>
                    <a:pt x="194" y="16"/>
                  </a:lnTo>
                  <a:lnTo>
                    <a:pt x="222" y="38"/>
                  </a:lnTo>
                  <a:lnTo>
                    <a:pt x="242" y="64"/>
                  </a:lnTo>
                  <a:lnTo>
                    <a:pt x="254" y="94"/>
                  </a:lnTo>
                  <a:lnTo>
                    <a:pt x="258" y="128"/>
                  </a:lnTo>
                  <a:lnTo>
                    <a:pt x="254" y="160"/>
                  </a:lnTo>
                  <a:lnTo>
                    <a:pt x="242" y="192"/>
                  </a:lnTo>
                  <a:lnTo>
                    <a:pt x="240" y="196"/>
                  </a:lnTo>
                  <a:lnTo>
                    <a:pt x="218" y="223"/>
                  </a:lnTo>
                  <a:lnTo>
                    <a:pt x="192" y="243"/>
                  </a:lnTo>
                  <a:lnTo>
                    <a:pt x="160" y="255"/>
                  </a:lnTo>
                  <a:lnTo>
                    <a:pt x="128" y="259"/>
                  </a:lnTo>
                  <a:lnTo>
                    <a:pt x="96" y="255"/>
                  </a:lnTo>
                  <a:lnTo>
                    <a:pt x="64" y="241"/>
                  </a:lnTo>
                  <a:lnTo>
                    <a:pt x="36" y="221"/>
                  </a:lnTo>
                  <a:lnTo>
                    <a:pt x="16" y="196"/>
                  </a:lnTo>
                  <a:lnTo>
                    <a:pt x="4" y="164"/>
                  </a:lnTo>
                  <a:lnTo>
                    <a:pt x="0" y="132"/>
                  </a:lnTo>
                  <a:lnTo>
                    <a:pt x="4" y="100"/>
                  </a:lnTo>
                  <a:lnTo>
                    <a:pt x="16" y="68"/>
                  </a:lnTo>
                  <a:lnTo>
                    <a:pt x="18" y="64"/>
                  </a:lnTo>
                  <a:lnTo>
                    <a:pt x="40" y="36"/>
                  </a:lnTo>
                  <a:lnTo>
                    <a:pt x="66" y="16"/>
                  </a:lnTo>
                  <a:lnTo>
                    <a:pt x="96" y="4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24"/>
            <p:cNvSpPr>
              <a:spLocks/>
            </p:cNvSpPr>
            <p:nvPr/>
          </p:nvSpPr>
          <p:spPr bwMode="auto">
            <a:xfrm>
              <a:off x="-6607176" y="8134350"/>
              <a:ext cx="204788" cy="204788"/>
            </a:xfrm>
            <a:custGeom>
              <a:avLst/>
              <a:gdLst>
                <a:gd name="T0" fmla="*/ 118 w 257"/>
                <a:gd name="T1" fmla="*/ 0 h 257"/>
                <a:gd name="T2" fmla="*/ 152 w 257"/>
                <a:gd name="T3" fmla="*/ 2 h 257"/>
                <a:gd name="T4" fmla="*/ 183 w 257"/>
                <a:gd name="T5" fmla="*/ 12 h 257"/>
                <a:gd name="T6" fmla="*/ 211 w 257"/>
                <a:gd name="T7" fmla="*/ 30 h 257"/>
                <a:gd name="T8" fmla="*/ 233 w 257"/>
                <a:gd name="T9" fmla="*/ 52 h 257"/>
                <a:gd name="T10" fmla="*/ 249 w 257"/>
                <a:gd name="T11" fmla="*/ 81 h 257"/>
                <a:gd name="T12" fmla="*/ 257 w 257"/>
                <a:gd name="T13" fmla="*/ 115 h 257"/>
                <a:gd name="T14" fmla="*/ 257 w 257"/>
                <a:gd name="T15" fmla="*/ 149 h 257"/>
                <a:gd name="T16" fmla="*/ 247 w 257"/>
                <a:gd name="T17" fmla="*/ 181 h 257"/>
                <a:gd name="T18" fmla="*/ 229 w 257"/>
                <a:gd name="T19" fmla="*/ 209 h 257"/>
                <a:gd name="T20" fmla="*/ 205 w 257"/>
                <a:gd name="T21" fmla="*/ 231 h 257"/>
                <a:gd name="T22" fmla="*/ 177 w 257"/>
                <a:gd name="T23" fmla="*/ 247 h 257"/>
                <a:gd name="T24" fmla="*/ 144 w 257"/>
                <a:gd name="T25" fmla="*/ 255 h 257"/>
                <a:gd name="T26" fmla="*/ 140 w 257"/>
                <a:gd name="T27" fmla="*/ 255 h 257"/>
                <a:gd name="T28" fmla="*/ 128 w 257"/>
                <a:gd name="T29" fmla="*/ 257 h 257"/>
                <a:gd name="T30" fmla="*/ 90 w 257"/>
                <a:gd name="T31" fmla="*/ 251 h 257"/>
                <a:gd name="T32" fmla="*/ 56 w 257"/>
                <a:gd name="T33" fmla="*/ 235 h 257"/>
                <a:gd name="T34" fmla="*/ 28 w 257"/>
                <a:gd name="T35" fmla="*/ 209 h 257"/>
                <a:gd name="T36" fmla="*/ 8 w 257"/>
                <a:gd name="T37" fmla="*/ 177 h 257"/>
                <a:gd name="T38" fmla="*/ 0 w 257"/>
                <a:gd name="T39" fmla="*/ 139 h 257"/>
                <a:gd name="T40" fmla="*/ 0 w 257"/>
                <a:gd name="T41" fmla="*/ 105 h 257"/>
                <a:gd name="T42" fmla="*/ 10 w 257"/>
                <a:gd name="T43" fmla="*/ 74 h 257"/>
                <a:gd name="T44" fmla="*/ 28 w 257"/>
                <a:gd name="T45" fmla="*/ 46 h 257"/>
                <a:gd name="T46" fmla="*/ 52 w 257"/>
                <a:gd name="T47" fmla="*/ 24 h 257"/>
                <a:gd name="T48" fmla="*/ 82 w 257"/>
                <a:gd name="T49" fmla="*/ 8 h 257"/>
                <a:gd name="T50" fmla="*/ 116 w 257"/>
                <a:gd name="T51" fmla="*/ 0 h 257"/>
                <a:gd name="T52" fmla="*/ 118 w 257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257">
                  <a:moveTo>
                    <a:pt x="118" y="0"/>
                  </a:moveTo>
                  <a:lnTo>
                    <a:pt x="152" y="2"/>
                  </a:lnTo>
                  <a:lnTo>
                    <a:pt x="183" y="12"/>
                  </a:lnTo>
                  <a:lnTo>
                    <a:pt x="211" y="30"/>
                  </a:lnTo>
                  <a:lnTo>
                    <a:pt x="233" y="52"/>
                  </a:lnTo>
                  <a:lnTo>
                    <a:pt x="249" y="81"/>
                  </a:lnTo>
                  <a:lnTo>
                    <a:pt x="257" y="115"/>
                  </a:lnTo>
                  <a:lnTo>
                    <a:pt x="257" y="149"/>
                  </a:lnTo>
                  <a:lnTo>
                    <a:pt x="247" y="181"/>
                  </a:lnTo>
                  <a:lnTo>
                    <a:pt x="229" y="209"/>
                  </a:lnTo>
                  <a:lnTo>
                    <a:pt x="205" y="231"/>
                  </a:lnTo>
                  <a:lnTo>
                    <a:pt x="177" y="247"/>
                  </a:lnTo>
                  <a:lnTo>
                    <a:pt x="144" y="255"/>
                  </a:lnTo>
                  <a:lnTo>
                    <a:pt x="140" y="255"/>
                  </a:lnTo>
                  <a:lnTo>
                    <a:pt x="128" y="257"/>
                  </a:lnTo>
                  <a:lnTo>
                    <a:pt x="90" y="251"/>
                  </a:lnTo>
                  <a:lnTo>
                    <a:pt x="56" y="235"/>
                  </a:lnTo>
                  <a:lnTo>
                    <a:pt x="28" y="209"/>
                  </a:lnTo>
                  <a:lnTo>
                    <a:pt x="8" y="177"/>
                  </a:lnTo>
                  <a:lnTo>
                    <a:pt x="0" y="139"/>
                  </a:lnTo>
                  <a:lnTo>
                    <a:pt x="0" y="105"/>
                  </a:lnTo>
                  <a:lnTo>
                    <a:pt x="10" y="74"/>
                  </a:lnTo>
                  <a:lnTo>
                    <a:pt x="28" y="46"/>
                  </a:lnTo>
                  <a:lnTo>
                    <a:pt x="52" y="24"/>
                  </a:lnTo>
                  <a:lnTo>
                    <a:pt x="82" y="8"/>
                  </a:lnTo>
                  <a:lnTo>
                    <a:pt x="116" y="0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624839" y="2298133"/>
            <a:ext cx="629977" cy="888694"/>
            <a:chOff x="16543338" y="1847851"/>
            <a:chExt cx="3687763" cy="5202238"/>
          </a:xfrm>
          <a:solidFill>
            <a:schemeClr val="bg1"/>
          </a:solidFill>
        </p:grpSpPr>
        <p:sp>
          <p:nvSpPr>
            <p:cNvPr id="88" name="Freeform 29"/>
            <p:cNvSpPr>
              <a:spLocks noEditPoints="1"/>
            </p:cNvSpPr>
            <p:nvPr/>
          </p:nvSpPr>
          <p:spPr bwMode="auto">
            <a:xfrm>
              <a:off x="16543338" y="1847851"/>
              <a:ext cx="3687763" cy="5202238"/>
            </a:xfrm>
            <a:custGeom>
              <a:avLst/>
              <a:gdLst>
                <a:gd name="T0" fmla="*/ 1589 w 4646"/>
                <a:gd name="T1" fmla="*/ 502 h 6554"/>
                <a:gd name="T2" fmla="*/ 1427 w 4646"/>
                <a:gd name="T3" fmla="*/ 873 h 6554"/>
                <a:gd name="T4" fmla="*/ 1545 w 4646"/>
                <a:gd name="T5" fmla="*/ 1080 h 6554"/>
                <a:gd name="T6" fmla="*/ 1686 w 4646"/>
                <a:gd name="T7" fmla="*/ 1310 h 6554"/>
                <a:gd name="T8" fmla="*/ 2282 w 4646"/>
                <a:gd name="T9" fmla="*/ 1391 h 6554"/>
                <a:gd name="T10" fmla="*/ 2701 w 4646"/>
                <a:gd name="T11" fmla="*/ 1298 h 6554"/>
                <a:gd name="T12" fmla="*/ 2900 w 4646"/>
                <a:gd name="T13" fmla="*/ 1583 h 6554"/>
                <a:gd name="T14" fmla="*/ 2834 w 4646"/>
                <a:gd name="T15" fmla="*/ 2043 h 6554"/>
                <a:gd name="T16" fmla="*/ 2768 w 4646"/>
                <a:gd name="T17" fmla="*/ 3070 h 6554"/>
                <a:gd name="T18" fmla="*/ 3101 w 4646"/>
                <a:gd name="T19" fmla="*/ 3837 h 6554"/>
                <a:gd name="T20" fmla="*/ 2976 w 4646"/>
                <a:gd name="T21" fmla="*/ 3993 h 6554"/>
                <a:gd name="T22" fmla="*/ 2071 w 4646"/>
                <a:gd name="T23" fmla="*/ 3694 h 6554"/>
                <a:gd name="T24" fmla="*/ 1343 w 4646"/>
                <a:gd name="T25" fmla="*/ 3933 h 6554"/>
                <a:gd name="T26" fmla="*/ 1018 w 4646"/>
                <a:gd name="T27" fmla="*/ 3939 h 6554"/>
                <a:gd name="T28" fmla="*/ 658 w 4646"/>
                <a:gd name="T29" fmla="*/ 4333 h 6554"/>
                <a:gd name="T30" fmla="*/ 1156 w 4646"/>
                <a:gd name="T31" fmla="*/ 5701 h 6554"/>
                <a:gd name="T32" fmla="*/ 1792 w 4646"/>
                <a:gd name="T33" fmla="*/ 5938 h 6554"/>
                <a:gd name="T34" fmla="*/ 1561 w 4646"/>
                <a:gd name="T35" fmla="*/ 5645 h 6554"/>
                <a:gd name="T36" fmla="*/ 2089 w 4646"/>
                <a:gd name="T37" fmla="*/ 5809 h 6554"/>
                <a:gd name="T38" fmla="*/ 2507 w 4646"/>
                <a:gd name="T39" fmla="*/ 5815 h 6554"/>
                <a:gd name="T40" fmla="*/ 3285 w 4646"/>
                <a:gd name="T41" fmla="*/ 5595 h 6554"/>
                <a:gd name="T42" fmla="*/ 3749 w 4646"/>
                <a:gd name="T43" fmla="*/ 5147 h 6554"/>
                <a:gd name="T44" fmla="*/ 4054 w 4646"/>
                <a:gd name="T45" fmla="*/ 5167 h 6554"/>
                <a:gd name="T46" fmla="*/ 4429 w 4646"/>
                <a:gd name="T47" fmla="*/ 4848 h 6554"/>
                <a:gd name="T48" fmla="*/ 4273 w 4646"/>
                <a:gd name="T49" fmla="*/ 4379 h 6554"/>
                <a:gd name="T50" fmla="*/ 4192 w 4646"/>
                <a:gd name="T51" fmla="*/ 4190 h 6554"/>
                <a:gd name="T52" fmla="*/ 4331 w 4646"/>
                <a:gd name="T53" fmla="*/ 3710 h 6554"/>
                <a:gd name="T54" fmla="*/ 4014 w 4646"/>
                <a:gd name="T55" fmla="*/ 2282 h 6554"/>
                <a:gd name="T56" fmla="*/ 3580 w 4646"/>
                <a:gd name="T57" fmla="*/ 1250 h 6554"/>
                <a:gd name="T58" fmla="*/ 3376 w 4646"/>
                <a:gd name="T59" fmla="*/ 873 h 6554"/>
                <a:gd name="T60" fmla="*/ 3225 w 4646"/>
                <a:gd name="T61" fmla="*/ 644 h 6554"/>
                <a:gd name="T62" fmla="*/ 2770 w 4646"/>
                <a:gd name="T63" fmla="*/ 395 h 6554"/>
                <a:gd name="T64" fmla="*/ 2049 w 4646"/>
                <a:gd name="T65" fmla="*/ 0 h 6554"/>
                <a:gd name="T66" fmla="*/ 2944 w 4646"/>
                <a:gd name="T67" fmla="*/ 251 h 6554"/>
                <a:gd name="T68" fmla="*/ 3384 w 4646"/>
                <a:gd name="T69" fmla="*/ 502 h 6554"/>
                <a:gd name="T70" fmla="*/ 3602 w 4646"/>
                <a:gd name="T71" fmla="*/ 851 h 6554"/>
                <a:gd name="T72" fmla="*/ 3962 w 4646"/>
                <a:gd name="T73" fmla="*/ 1579 h 6554"/>
                <a:gd name="T74" fmla="*/ 4479 w 4646"/>
                <a:gd name="T75" fmla="*/ 3255 h 6554"/>
                <a:gd name="T76" fmla="*/ 4646 w 4646"/>
                <a:gd name="T77" fmla="*/ 4734 h 6554"/>
                <a:gd name="T78" fmla="*/ 4307 w 4646"/>
                <a:gd name="T79" fmla="*/ 5310 h 6554"/>
                <a:gd name="T80" fmla="*/ 3747 w 4646"/>
                <a:gd name="T81" fmla="*/ 5456 h 6554"/>
                <a:gd name="T82" fmla="*/ 2764 w 4646"/>
                <a:gd name="T83" fmla="*/ 5992 h 6554"/>
                <a:gd name="T84" fmla="*/ 2228 w 4646"/>
                <a:gd name="T85" fmla="*/ 6032 h 6554"/>
                <a:gd name="T86" fmla="*/ 1720 w 4646"/>
                <a:gd name="T87" fmla="*/ 6486 h 6554"/>
                <a:gd name="T88" fmla="*/ 0 w 4646"/>
                <a:gd name="T89" fmla="*/ 6450 h 6554"/>
                <a:gd name="T90" fmla="*/ 993 w 4646"/>
                <a:gd name="T91" fmla="*/ 5834 h 6554"/>
                <a:gd name="T92" fmla="*/ 444 w 4646"/>
                <a:gd name="T93" fmla="*/ 4329 h 6554"/>
                <a:gd name="T94" fmla="*/ 185 w 4646"/>
                <a:gd name="T95" fmla="*/ 6135 h 6554"/>
                <a:gd name="T96" fmla="*/ 4 w 4646"/>
                <a:gd name="T97" fmla="*/ 3712 h 6554"/>
                <a:gd name="T98" fmla="*/ 554 w 4646"/>
                <a:gd name="T99" fmla="*/ 3733 h 6554"/>
                <a:gd name="T100" fmla="*/ 1286 w 4646"/>
                <a:gd name="T101" fmla="*/ 3728 h 6554"/>
                <a:gd name="T102" fmla="*/ 2137 w 4646"/>
                <a:gd name="T103" fmla="*/ 3484 h 6554"/>
                <a:gd name="T104" fmla="*/ 2563 w 4646"/>
                <a:gd name="T105" fmla="*/ 2856 h 6554"/>
                <a:gd name="T106" fmla="*/ 2659 w 4646"/>
                <a:gd name="T107" fmla="*/ 1802 h 6554"/>
                <a:gd name="T108" fmla="*/ 2599 w 4646"/>
                <a:gd name="T109" fmla="*/ 1481 h 6554"/>
                <a:gd name="T110" fmla="*/ 2149 w 4646"/>
                <a:gd name="T111" fmla="*/ 1637 h 6554"/>
                <a:gd name="T112" fmla="*/ 1423 w 4646"/>
                <a:gd name="T113" fmla="*/ 1357 h 6554"/>
                <a:gd name="T114" fmla="*/ 1222 w 4646"/>
                <a:gd name="T115" fmla="*/ 897 h 6554"/>
                <a:gd name="T116" fmla="*/ 1682 w 4646"/>
                <a:gd name="T117" fmla="*/ 116 h 6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46" h="6554">
                  <a:moveTo>
                    <a:pt x="2115" y="207"/>
                  </a:moveTo>
                  <a:lnTo>
                    <a:pt x="2047" y="207"/>
                  </a:lnTo>
                  <a:lnTo>
                    <a:pt x="1981" y="213"/>
                  </a:lnTo>
                  <a:lnTo>
                    <a:pt x="1921" y="227"/>
                  </a:lnTo>
                  <a:lnTo>
                    <a:pt x="1864" y="247"/>
                  </a:lnTo>
                  <a:lnTo>
                    <a:pt x="1812" y="277"/>
                  </a:lnTo>
                  <a:lnTo>
                    <a:pt x="1766" y="313"/>
                  </a:lnTo>
                  <a:lnTo>
                    <a:pt x="1698" y="381"/>
                  </a:lnTo>
                  <a:lnTo>
                    <a:pt x="1638" y="444"/>
                  </a:lnTo>
                  <a:lnTo>
                    <a:pt x="1589" y="502"/>
                  </a:lnTo>
                  <a:lnTo>
                    <a:pt x="1547" y="558"/>
                  </a:lnTo>
                  <a:lnTo>
                    <a:pt x="1513" y="608"/>
                  </a:lnTo>
                  <a:lnTo>
                    <a:pt x="1485" y="654"/>
                  </a:lnTo>
                  <a:lnTo>
                    <a:pt x="1465" y="698"/>
                  </a:lnTo>
                  <a:lnTo>
                    <a:pt x="1449" y="736"/>
                  </a:lnTo>
                  <a:lnTo>
                    <a:pt x="1437" y="771"/>
                  </a:lnTo>
                  <a:lnTo>
                    <a:pt x="1431" y="801"/>
                  </a:lnTo>
                  <a:lnTo>
                    <a:pt x="1427" y="829"/>
                  </a:lnTo>
                  <a:lnTo>
                    <a:pt x="1425" y="853"/>
                  </a:lnTo>
                  <a:lnTo>
                    <a:pt x="1427" y="873"/>
                  </a:lnTo>
                  <a:lnTo>
                    <a:pt x="1435" y="907"/>
                  </a:lnTo>
                  <a:lnTo>
                    <a:pt x="1449" y="937"/>
                  </a:lnTo>
                  <a:lnTo>
                    <a:pt x="1463" y="957"/>
                  </a:lnTo>
                  <a:lnTo>
                    <a:pt x="1477" y="973"/>
                  </a:lnTo>
                  <a:lnTo>
                    <a:pt x="1487" y="983"/>
                  </a:lnTo>
                  <a:lnTo>
                    <a:pt x="1491" y="985"/>
                  </a:lnTo>
                  <a:lnTo>
                    <a:pt x="1515" y="1003"/>
                  </a:lnTo>
                  <a:lnTo>
                    <a:pt x="1533" y="1027"/>
                  </a:lnTo>
                  <a:lnTo>
                    <a:pt x="1543" y="1054"/>
                  </a:lnTo>
                  <a:lnTo>
                    <a:pt x="1545" y="1080"/>
                  </a:lnTo>
                  <a:lnTo>
                    <a:pt x="1539" y="1106"/>
                  </a:lnTo>
                  <a:lnTo>
                    <a:pt x="1527" y="1130"/>
                  </a:lnTo>
                  <a:lnTo>
                    <a:pt x="1527" y="1140"/>
                  </a:lnTo>
                  <a:lnTo>
                    <a:pt x="1531" y="1152"/>
                  </a:lnTo>
                  <a:lnTo>
                    <a:pt x="1539" y="1170"/>
                  </a:lnTo>
                  <a:lnTo>
                    <a:pt x="1551" y="1190"/>
                  </a:lnTo>
                  <a:lnTo>
                    <a:pt x="1571" y="1214"/>
                  </a:lnTo>
                  <a:lnTo>
                    <a:pt x="1600" y="1244"/>
                  </a:lnTo>
                  <a:lnTo>
                    <a:pt x="1638" y="1274"/>
                  </a:lnTo>
                  <a:lnTo>
                    <a:pt x="1686" y="1310"/>
                  </a:lnTo>
                  <a:lnTo>
                    <a:pt x="1746" y="1345"/>
                  </a:lnTo>
                  <a:lnTo>
                    <a:pt x="1818" y="1383"/>
                  </a:lnTo>
                  <a:lnTo>
                    <a:pt x="1883" y="1409"/>
                  </a:lnTo>
                  <a:lnTo>
                    <a:pt x="1949" y="1425"/>
                  </a:lnTo>
                  <a:lnTo>
                    <a:pt x="2009" y="1435"/>
                  </a:lnTo>
                  <a:lnTo>
                    <a:pt x="2069" y="1437"/>
                  </a:lnTo>
                  <a:lnTo>
                    <a:pt x="2125" y="1431"/>
                  </a:lnTo>
                  <a:lnTo>
                    <a:pt x="2178" y="1421"/>
                  </a:lnTo>
                  <a:lnTo>
                    <a:pt x="2232" y="1407"/>
                  </a:lnTo>
                  <a:lnTo>
                    <a:pt x="2282" y="1391"/>
                  </a:lnTo>
                  <a:lnTo>
                    <a:pt x="2330" y="1371"/>
                  </a:lnTo>
                  <a:lnTo>
                    <a:pt x="2378" y="1349"/>
                  </a:lnTo>
                  <a:lnTo>
                    <a:pt x="2424" y="1328"/>
                  </a:lnTo>
                  <a:lnTo>
                    <a:pt x="2479" y="1302"/>
                  </a:lnTo>
                  <a:lnTo>
                    <a:pt x="2525" y="1284"/>
                  </a:lnTo>
                  <a:lnTo>
                    <a:pt x="2569" y="1276"/>
                  </a:lnTo>
                  <a:lnTo>
                    <a:pt x="2609" y="1274"/>
                  </a:lnTo>
                  <a:lnTo>
                    <a:pt x="2643" y="1278"/>
                  </a:lnTo>
                  <a:lnTo>
                    <a:pt x="2675" y="1286"/>
                  </a:lnTo>
                  <a:lnTo>
                    <a:pt x="2701" y="1298"/>
                  </a:lnTo>
                  <a:lnTo>
                    <a:pt x="2743" y="1322"/>
                  </a:lnTo>
                  <a:lnTo>
                    <a:pt x="2780" y="1353"/>
                  </a:lnTo>
                  <a:lnTo>
                    <a:pt x="2812" y="1389"/>
                  </a:lnTo>
                  <a:lnTo>
                    <a:pt x="2838" y="1427"/>
                  </a:lnTo>
                  <a:lnTo>
                    <a:pt x="2858" y="1463"/>
                  </a:lnTo>
                  <a:lnTo>
                    <a:pt x="2874" y="1497"/>
                  </a:lnTo>
                  <a:lnTo>
                    <a:pt x="2886" y="1527"/>
                  </a:lnTo>
                  <a:lnTo>
                    <a:pt x="2894" y="1547"/>
                  </a:lnTo>
                  <a:lnTo>
                    <a:pt x="2898" y="1561"/>
                  </a:lnTo>
                  <a:lnTo>
                    <a:pt x="2900" y="1583"/>
                  </a:lnTo>
                  <a:lnTo>
                    <a:pt x="2900" y="1607"/>
                  </a:lnTo>
                  <a:lnTo>
                    <a:pt x="2898" y="1615"/>
                  </a:lnTo>
                  <a:lnTo>
                    <a:pt x="2894" y="1635"/>
                  </a:lnTo>
                  <a:lnTo>
                    <a:pt x="2888" y="1664"/>
                  </a:lnTo>
                  <a:lnTo>
                    <a:pt x="2882" y="1706"/>
                  </a:lnTo>
                  <a:lnTo>
                    <a:pt x="2874" y="1756"/>
                  </a:lnTo>
                  <a:lnTo>
                    <a:pt x="2864" y="1818"/>
                  </a:lnTo>
                  <a:lnTo>
                    <a:pt x="2856" y="1886"/>
                  </a:lnTo>
                  <a:lnTo>
                    <a:pt x="2844" y="1961"/>
                  </a:lnTo>
                  <a:lnTo>
                    <a:pt x="2834" y="2043"/>
                  </a:lnTo>
                  <a:lnTo>
                    <a:pt x="2824" y="2131"/>
                  </a:lnTo>
                  <a:lnTo>
                    <a:pt x="2812" y="2225"/>
                  </a:lnTo>
                  <a:lnTo>
                    <a:pt x="2804" y="2322"/>
                  </a:lnTo>
                  <a:lnTo>
                    <a:pt x="2794" y="2424"/>
                  </a:lnTo>
                  <a:lnTo>
                    <a:pt x="2786" y="2530"/>
                  </a:lnTo>
                  <a:lnTo>
                    <a:pt x="2778" y="2635"/>
                  </a:lnTo>
                  <a:lnTo>
                    <a:pt x="2774" y="2745"/>
                  </a:lnTo>
                  <a:lnTo>
                    <a:pt x="2770" y="2852"/>
                  </a:lnTo>
                  <a:lnTo>
                    <a:pt x="2768" y="2962"/>
                  </a:lnTo>
                  <a:lnTo>
                    <a:pt x="2768" y="3070"/>
                  </a:lnTo>
                  <a:lnTo>
                    <a:pt x="2772" y="3175"/>
                  </a:lnTo>
                  <a:lnTo>
                    <a:pt x="2778" y="3279"/>
                  </a:lnTo>
                  <a:lnTo>
                    <a:pt x="2786" y="3381"/>
                  </a:lnTo>
                  <a:lnTo>
                    <a:pt x="2800" y="3478"/>
                  </a:lnTo>
                  <a:lnTo>
                    <a:pt x="2814" y="3570"/>
                  </a:lnTo>
                  <a:lnTo>
                    <a:pt x="2834" y="3658"/>
                  </a:lnTo>
                  <a:lnTo>
                    <a:pt x="2916" y="3706"/>
                  </a:lnTo>
                  <a:lnTo>
                    <a:pt x="3000" y="3757"/>
                  </a:lnTo>
                  <a:lnTo>
                    <a:pt x="3081" y="3817"/>
                  </a:lnTo>
                  <a:lnTo>
                    <a:pt x="3101" y="3837"/>
                  </a:lnTo>
                  <a:lnTo>
                    <a:pt x="3115" y="3861"/>
                  </a:lnTo>
                  <a:lnTo>
                    <a:pt x="3121" y="3885"/>
                  </a:lnTo>
                  <a:lnTo>
                    <a:pt x="3121" y="3913"/>
                  </a:lnTo>
                  <a:lnTo>
                    <a:pt x="3115" y="3939"/>
                  </a:lnTo>
                  <a:lnTo>
                    <a:pt x="3101" y="3963"/>
                  </a:lnTo>
                  <a:lnTo>
                    <a:pt x="3077" y="3985"/>
                  </a:lnTo>
                  <a:lnTo>
                    <a:pt x="3049" y="3999"/>
                  </a:lnTo>
                  <a:lnTo>
                    <a:pt x="3020" y="4003"/>
                  </a:lnTo>
                  <a:lnTo>
                    <a:pt x="2998" y="4001"/>
                  </a:lnTo>
                  <a:lnTo>
                    <a:pt x="2976" y="3993"/>
                  </a:lnTo>
                  <a:lnTo>
                    <a:pt x="2956" y="3981"/>
                  </a:lnTo>
                  <a:lnTo>
                    <a:pt x="2874" y="3923"/>
                  </a:lnTo>
                  <a:lnTo>
                    <a:pt x="2792" y="3869"/>
                  </a:lnTo>
                  <a:lnTo>
                    <a:pt x="2707" y="3825"/>
                  </a:lnTo>
                  <a:lnTo>
                    <a:pt x="2697" y="3819"/>
                  </a:lnTo>
                  <a:lnTo>
                    <a:pt x="2575" y="3767"/>
                  </a:lnTo>
                  <a:lnTo>
                    <a:pt x="2454" y="3730"/>
                  </a:lnTo>
                  <a:lnTo>
                    <a:pt x="2328" y="3704"/>
                  </a:lnTo>
                  <a:lnTo>
                    <a:pt x="2200" y="3692"/>
                  </a:lnTo>
                  <a:lnTo>
                    <a:pt x="2071" y="3694"/>
                  </a:lnTo>
                  <a:lnTo>
                    <a:pt x="1941" y="3708"/>
                  </a:lnTo>
                  <a:lnTo>
                    <a:pt x="1808" y="3733"/>
                  </a:lnTo>
                  <a:lnTo>
                    <a:pt x="1730" y="3755"/>
                  </a:lnTo>
                  <a:lnTo>
                    <a:pt x="1658" y="3779"/>
                  </a:lnTo>
                  <a:lnTo>
                    <a:pt x="1591" y="3807"/>
                  </a:lnTo>
                  <a:lnTo>
                    <a:pt x="1529" y="3833"/>
                  </a:lnTo>
                  <a:lnTo>
                    <a:pt x="1473" y="3861"/>
                  </a:lnTo>
                  <a:lnTo>
                    <a:pt x="1423" y="3887"/>
                  </a:lnTo>
                  <a:lnTo>
                    <a:pt x="1379" y="3911"/>
                  </a:lnTo>
                  <a:lnTo>
                    <a:pt x="1343" y="3933"/>
                  </a:lnTo>
                  <a:lnTo>
                    <a:pt x="1315" y="3953"/>
                  </a:lnTo>
                  <a:lnTo>
                    <a:pt x="1294" y="3967"/>
                  </a:lnTo>
                  <a:lnTo>
                    <a:pt x="1280" y="3977"/>
                  </a:lnTo>
                  <a:lnTo>
                    <a:pt x="1276" y="3981"/>
                  </a:lnTo>
                  <a:lnTo>
                    <a:pt x="1250" y="3995"/>
                  </a:lnTo>
                  <a:lnTo>
                    <a:pt x="1222" y="4001"/>
                  </a:lnTo>
                  <a:lnTo>
                    <a:pt x="1194" y="4001"/>
                  </a:lnTo>
                  <a:lnTo>
                    <a:pt x="1166" y="3991"/>
                  </a:lnTo>
                  <a:lnTo>
                    <a:pt x="1092" y="3961"/>
                  </a:lnTo>
                  <a:lnTo>
                    <a:pt x="1018" y="3939"/>
                  </a:lnTo>
                  <a:lnTo>
                    <a:pt x="943" y="3925"/>
                  </a:lnTo>
                  <a:lnTo>
                    <a:pt x="867" y="3919"/>
                  </a:lnTo>
                  <a:lnTo>
                    <a:pt x="791" y="3917"/>
                  </a:lnTo>
                  <a:lnTo>
                    <a:pt x="719" y="3921"/>
                  </a:lnTo>
                  <a:lnTo>
                    <a:pt x="650" y="3929"/>
                  </a:lnTo>
                  <a:lnTo>
                    <a:pt x="582" y="3941"/>
                  </a:lnTo>
                  <a:lnTo>
                    <a:pt x="596" y="4025"/>
                  </a:lnTo>
                  <a:lnTo>
                    <a:pt x="612" y="4118"/>
                  </a:lnTo>
                  <a:lnTo>
                    <a:pt x="634" y="4222"/>
                  </a:lnTo>
                  <a:lnTo>
                    <a:pt x="658" y="4333"/>
                  </a:lnTo>
                  <a:lnTo>
                    <a:pt x="686" y="4455"/>
                  </a:lnTo>
                  <a:lnTo>
                    <a:pt x="718" y="4583"/>
                  </a:lnTo>
                  <a:lnTo>
                    <a:pt x="753" y="4714"/>
                  </a:lnTo>
                  <a:lnTo>
                    <a:pt x="795" y="4852"/>
                  </a:lnTo>
                  <a:lnTo>
                    <a:pt x="841" y="4991"/>
                  </a:lnTo>
                  <a:lnTo>
                    <a:pt x="893" y="5135"/>
                  </a:lnTo>
                  <a:lnTo>
                    <a:pt x="951" y="5276"/>
                  </a:lnTo>
                  <a:lnTo>
                    <a:pt x="1012" y="5420"/>
                  </a:lnTo>
                  <a:lnTo>
                    <a:pt x="1082" y="5561"/>
                  </a:lnTo>
                  <a:lnTo>
                    <a:pt x="1156" y="5701"/>
                  </a:lnTo>
                  <a:lnTo>
                    <a:pt x="1238" y="5836"/>
                  </a:lnTo>
                  <a:lnTo>
                    <a:pt x="1325" y="5968"/>
                  </a:lnTo>
                  <a:lnTo>
                    <a:pt x="1421" y="6094"/>
                  </a:lnTo>
                  <a:lnTo>
                    <a:pt x="1523" y="6211"/>
                  </a:lnTo>
                  <a:lnTo>
                    <a:pt x="1640" y="6165"/>
                  </a:lnTo>
                  <a:lnTo>
                    <a:pt x="1752" y="6114"/>
                  </a:lnTo>
                  <a:lnTo>
                    <a:pt x="1856" y="6056"/>
                  </a:lnTo>
                  <a:lnTo>
                    <a:pt x="1953" y="5990"/>
                  </a:lnTo>
                  <a:lnTo>
                    <a:pt x="1874" y="5966"/>
                  </a:lnTo>
                  <a:lnTo>
                    <a:pt x="1792" y="5938"/>
                  </a:lnTo>
                  <a:lnTo>
                    <a:pt x="1712" y="5902"/>
                  </a:lnTo>
                  <a:lnTo>
                    <a:pt x="1636" y="5858"/>
                  </a:lnTo>
                  <a:lnTo>
                    <a:pt x="1561" y="5809"/>
                  </a:lnTo>
                  <a:lnTo>
                    <a:pt x="1541" y="5789"/>
                  </a:lnTo>
                  <a:lnTo>
                    <a:pt x="1529" y="5767"/>
                  </a:lnTo>
                  <a:lnTo>
                    <a:pt x="1521" y="5741"/>
                  </a:lnTo>
                  <a:lnTo>
                    <a:pt x="1521" y="5715"/>
                  </a:lnTo>
                  <a:lnTo>
                    <a:pt x="1527" y="5689"/>
                  </a:lnTo>
                  <a:lnTo>
                    <a:pt x="1541" y="5665"/>
                  </a:lnTo>
                  <a:lnTo>
                    <a:pt x="1561" y="5645"/>
                  </a:lnTo>
                  <a:lnTo>
                    <a:pt x="1583" y="5631"/>
                  </a:lnTo>
                  <a:lnTo>
                    <a:pt x="1608" y="5623"/>
                  </a:lnTo>
                  <a:lnTo>
                    <a:pt x="1634" y="5623"/>
                  </a:lnTo>
                  <a:lnTo>
                    <a:pt x="1660" y="5629"/>
                  </a:lnTo>
                  <a:lnTo>
                    <a:pt x="1684" y="5643"/>
                  </a:lnTo>
                  <a:lnTo>
                    <a:pt x="1760" y="5693"/>
                  </a:lnTo>
                  <a:lnTo>
                    <a:pt x="1840" y="5733"/>
                  </a:lnTo>
                  <a:lnTo>
                    <a:pt x="1921" y="5767"/>
                  </a:lnTo>
                  <a:lnTo>
                    <a:pt x="2005" y="5791"/>
                  </a:lnTo>
                  <a:lnTo>
                    <a:pt x="2089" y="5809"/>
                  </a:lnTo>
                  <a:lnTo>
                    <a:pt x="2171" y="5819"/>
                  </a:lnTo>
                  <a:lnTo>
                    <a:pt x="2204" y="5817"/>
                  </a:lnTo>
                  <a:lnTo>
                    <a:pt x="2210" y="5817"/>
                  </a:lnTo>
                  <a:lnTo>
                    <a:pt x="2228" y="5819"/>
                  </a:lnTo>
                  <a:lnTo>
                    <a:pt x="2256" y="5821"/>
                  </a:lnTo>
                  <a:lnTo>
                    <a:pt x="2292" y="5821"/>
                  </a:lnTo>
                  <a:lnTo>
                    <a:pt x="2336" y="5821"/>
                  </a:lnTo>
                  <a:lnTo>
                    <a:pt x="2386" y="5821"/>
                  </a:lnTo>
                  <a:lnTo>
                    <a:pt x="2444" y="5819"/>
                  </a:lnTo>
                  <a:lnTo>
                    <a:pt x="2507" y="5815"/>
                  </a:lnTo>
                  <a:lnTo>
                    <a:pt x="2575" y="5809"/>
                  </a:lnTo>
                  <a:lnTo>
                    <a:pt x="2649" y="5801"/>
                  </a:lnTo>
                  <a:lnTo>
                    <a:pt x="2725" y="5789"/>
                  </a:lnTo>
                  <a:lnTo>
                    <a:pt x="2802" y="5775"/>
                  </a:lnTo>
                  <a:lnTo>
                    <a:pt x="2884" y="5755"/>
                  </a:lnTo>
                  <a:lnTo>
                    <a:pt x="2964" y="5733"/>
                  </a:lnTo>
                  <a:lnTo>
                    <a:pt x="3046" y="5707"/>
                  </a:lnTo>
                  <a:lnTo>
                    <a:pt x="3127" y="5675"/>
                  </a:lnTo>
                  <a:lnTo>
                    <a:pt x="3207" y="5639"/>
                  </a:lnTo>
                  <a:lnTo>
                    <a:pt x="3285" y="5595"/>
                  </a:lnTo>
                  <a:lnTo>
                    <a:pt x="3358" y="5547"/>
                  </a:lnTo>
                  <a:lnTo>
                    <a:pt x="3430" y="5494"/>
                  </a:lnTo>
                  <a:lnTo>
                    <a:pt x="3496" y="5432"/>
                  </a:lnTo>
                  <a:lnTo>
                    <a:pt x="3558" y="5364"/>
                  </a:lnTo>
                  <a:lnTo>
                    <a:pt x="3612" y="5288"/>
                  </a:lnTo>
                  <a:lnTo>
                    <a:pt x="3661" y="5205"/>
                  </a:lnTo>
                  <a:lnTo>
                    <a:pt x="3677" y="5181"/>
                  </a:lnTo>
                  <a:lnTo>
                    <a:pt x="3697" y="5163"/>
                  </a:lnTo>
                  <a:lnTo>
                    <a:pt x="3721" y="5153"/>
                  </a:lnTo>
                  <a:lnTo>
                    <a:pt x="3749" y="5147"/>
                  </a:lnTo>
                  <a:lnTo>
                    <a:pt x="3777" y="5151"/>
                  </a:lnTo>
                  <a:lnTo>
                    <a:pt x="3785" y="5153"/>
                  </a:lnTo>
                  <a:lnTo>
                    <a:pt x="3799" y="5155"/>
                  </a:lnTo>
                  <a:lnTo>
                    <a:pt x="3823" y="5159"/>
                  </a:lnTo>
                  <a:lnTo>
                    <a:pt x="3851" y="5163"/>
                  </a:lnTo>
                  <a:lnTo>
                    <a:pt x="3885" y="5167"/>
                  </a:lnTo>
                  <a:lnTo>
                    <a:pt x="3922" y="5171"/>
                  </a:lnTo>
                  <a:lnTo>
                    <a:pt x="3964" y="5171"/>
                  </a:lnTo>
                  <a:lnTo>
                    <a:pt x="4008" y="5171"/>
                  </a:lnTo>
                  <a:lnTo>
                    <a:pt x="4054" y="5167"/>
                  </a:lnTo>
                  <a:lnTo>
                    <a:pt x="4102" y="5161"/>
                  </a:lnTo>
                  <a:lnTo>
                    <a:pt x="4150" y="5149"/>
                  </a:lnTo>
                  <a:lnTo>
                    <a:pt x="4196" y="5135"/>
                  </a:lnTo>
                  <a:lnTo>
                    <a:pt x="4239" y="5115"/>
                  </a:lnTo>
                  <a:lnTo>
                    <a:pt x="4283" y="5089"/>
                  </a:lnTo>
                  <a:lnTo>
                    <a:pt x="4321" y="5057"/>
                  </a:lnTo>
                  <a:lnTo>
                    <a:pt x="4355" y="5017"/>
                  </a:lnTo>
                  <a:lnTo>
                    <a:pt x="4385" y="4971"/>
                  </a:lnTo>
                  <a:lnTo>
                    <a:pt x="4409" y="4918"/>
                  </a:lnTo>
                  <a:lnTo>
                    <a:pt x="4429" y="4848"/>
                  </a:lnTo>
                  <a:lnTo>
                    <a:pt x="4439" y="4780"/>
                  </a:lnTo>
                  <a:lnTo>
                    <a:pt x="4439" y="4718"/>
                  </a:lnTo>
                  <a:lnTo>
                    <a:pt x="4431" y="4658"/>
                  </a:lnTo>
                  <a:lnTo>
                    <a:pt x="4417" y="4605"/>
                  </a:lnTo>
                  <a:lnTo>
                    <a:pt x="4399" y="4555"/>
                  </a:lnTo>
                  <a:lnTo>
                    <a:pt x="4375" y="4511"/>
                  </a:lnTo>
                  <a:lnTo>
                    <a:pt x="4351" y="4471"/>
                  </a:lnTo>
                  <a:lnTo>
                    <a:pt x="4325" y="4435"/>
                  </a:lnTo>
                  <a:lnTo>
                    <a:pt x="4299" y="4405"/>
                  </a:lnTo>
                  <a:lnTo>
                    <a:pt x="4273" y="4379"/>
                  </a:lnTo>
                  <a:lnTo>
                    <a:pt x="4251" y="4359"/>
                  </a:lnTo>
                  <a:lnTo>
                    <a:pt x="4235" y="4345"/>
                  </a:lnTo>
                  <a:lnTo>
                    <a:pt x="4223" y="4335"/>
                  </a:lnTo>
                  <a:lnTo>
                    <a:pt x="4219" y="4333"/>
                  </a:lnTo>
                  <a:lnTo>
                    <a:pt x="4198" y="4314"/>
                  </a:lnTo>
                  <a:lnTo>
                    <a:pt x="4184" y="4292"/>
                  </a:lnTo>
                  <a:lnTo>
                    <a:pt x="4176" y="4266"/>
                  </a:lnTo>
                  <a:lnTo>
                    <a:pt x="4174" y="4240"/>
                  </a:lnTo>
                  <a:lnTo>
                    <a:pt x="4180" y="4214"/>
                  </a:lnTo>
                  <a:lnTo>
                    <a:pt x="4192" y="4190"/>
                  </a:lnTo>
                  <a:lnTo>
                    <a:pt x="4210" y="4168"/>
                  </a:lnTo>
                  <a:lnTo>
                    <a:pt x="4233" y="4154"/>
                  </a:lnTo>
                  <a:lnTo>
                    <a:pt x="4257" y="4146"/>
                  </a:lnTo>
                  <a:lnTo>
                    <a:pt x="4283" y="4144"/>
                  </a:lnTo>
                  <a:lnTo>
                    <a:pt x="4311" y="4150"/>
                  </a:lnTo>
                  <a:lnTo>
                    <a:pt x="4335" y="4162"/>
                  </a:lnTo>
                  <a:lnTo>
                    <a:pt x="4349" y="4172"/>
                  </a:lnTo>
                  <a:lnTo>
                    <a:pt x="4349" y="4017"/>
                  </a:lnTo>
                  <a:lnTo>
                    <a:pt x="4343" y="3863"/>
                  </a:lnTo>
                  <a:lnTo>
                    <a:pt x="4331" y="3710"/>
                  </a:lnTo>
                  <a:lnTo>
                    <a:pt x="4315" y="3556"/>
                  </a:lnTo>
                  <a:lnTo>
                    <a:pt x="4293" y="3407"/>
                  </a:lnTo>
                  <a:lnTo>
                    <a:pt x="4269" y="3257"/>
                  </a:lnTo>
                  <a:lnTo>
                    <a:pt x="4241" y="3110"/>
                  </a:lnTo>
                  <a:lnTo>
                    <a:pt x="4210" y="2964"/>
                  </a:lnTo>
                  <a:lnTo>
                    <a:pt x="4174" y="2821"/>
                  </a:lnTo>
                  <a:lnTo>
                    <a:pt x="4138" y="2681"/>
                  </a:lnTo>
                  <a:lnTo>
                    <a:pt x="4098" y="2545"/>
                  </a:lnTo>
                  <a:lnTo>
                    <a:pt x="4056" y="2412"/>
                  </a:lnTo>
                  <a:lnTo>
                    <a:pt x="4014" y="2282"/>
                  </a:lnTo>
                  <a:lnTo>
                    <a:pt x="3970" y="2157"/>
                  </a:lnTo>
                  <a:lnTo>
                    <a:pt x="3924" y="2035"/>
                  </a:lnTo>
                  <a:lnTo>
                    <a:pt x="3879" y="1918"/>
                  </a:lnTo>
                  <a:lnTo>
                    <a:pt x="3835" y="1806"/>
                  </a:lnTo>
                  <a:lnTo>
                    <a:pt x="3789" y="1698"/>
                  </a:lnTo>
                  <a:lnTo>
                    <a:pt x="3745" y="1597"/>
                  </a:lnTo>
                  <a:lnTo>
                    <a:pt x="3701" y="1501"/>
                  </a:lnTo>
                  <a:lnTo>
                    <a:pt x="3659" y="1409"/>
                  </a:lnTo>
                  <a:lnTo>
                    <a:pt x="3618" y="1326"/>
                  </a:lnTo>
                  <a:lnTo>
                    <a:pt x="3580" y="1250"/>
                  </a:lnTo>
                  <a:lnTo>
                    <a:pt x="3544" y="1178"/>
                  </a:lnTo>
                  <a:lnTo>
                    <a:pt x="3510" y="1114"/>
                  </a:lnTo>
                  <a:lnTo>
                    <a:pt x="3480" y="1058"/>
                  </a:lnTo>
                  <a:lnTo>
                    <a:pt x="3454" y="1011"/>
                  </a:lnTo>
                  <a:lnTo>
                    <a:pt x="3430" y="969"/>
                  </a:lnTo>
                  <a:lnTo>
                    <a:pt x="3412" y="937"/>
                  </a:lnTo>
                  <a:lnTo>
                    <a:pt x="3398" y="913"/>
                  </a:lnTo>
                  <a:lnTo>
                    <a:pt x="3390" y="897"/>
                  </a:lnTo>
                  <a:lnTo>
                    <a:pt x="3386" y="891"/>
                  </a:lnTo>
                  <a:lnTo>
                    <a:pt x="3376" y="873"/>
                  </a:lnTo>
                  <a:lnTo>
                    <a:pt x="3372" y="853"/>
                  </a:lnTo>
                  <a:lnTo>
                    <a:pt x="3370" y="847"/>
                  </a:lnTo>
                  <a:lnTo>
                    <a:pt x="3366" y="833"/>
                  </a:lnTo>
                  <a:lnTo>
                    <a:pt x="3360" y="813"/>
                  </a:lnTo>
                  <a:lnTo>
                    <a:pt x="3350" y="787"/>
                  </a:lnTo>
                  <a:lnTo>
                    <a:pt x="3337" y="759"/>
                  </a:lnTo>
                  <a:lnTo>
                    <a:pt x="3319" y="730"/>
                  </a:lnTo>
                  <a:lnTo>
                    <a:pt x="3293" y="700"/>
                  </a:lnTo>
                  <a:lnTo>
                    <a:pt x="3263" y="670"/>
                  </a:lnTo>
                  <a:lnTo>
                    <a:pt x="3225" y="644"/>
                  </a:lnTo>
                  <a:lnTo>
                    <a:pt x="3181" y="622"/>
                  </a:lnTo>
                  <a:lnTo>
                    <a:pt x="3171" y="616"/>
                  </a:lnTo>
                  <a:lnTo>
                    <a:pt x="3163" y="612"/>
                  </a:lnTo>
                  <a:lnTo>
                    <a:pt x="3121" y="584"/>
                  </a:lnTo>
                  <a:lnTo>
                    <a:pt x="3073" y="556"/>
                  </a:lnTo>
                  <a:lnTo>
                    <a:pt x="3022" y="524"/>
                  </a:lnTo>
                  <a:lnTo>
                    <a:pt x="2964" y="492"/>
                  </a:lnTo>
                  <a:lnTo>
                    <a:pt x="2904" y="460"/>
                  </a:lnTo>
                  <a:lnTo>
                    <a:pt x="2838" y="427"/>
                  </a:lnTo>
                  <a:lnTo>
                    <a:pt x="2770" y="395"/>
                  </a:lnTo>
                  <a:lnTo>
                    <a:pt x="2701" y="363"/>
                  </a:lnTo>
                  <a:lnTo>
                    <a:pt x="2627" y="333"/>
                  </a:lnTo>
                  <a:lnTo>
                    <a:pt x="2553" y="305"/>
                  </a:lnTo>
                  <a:lnTo>
                    <a:pt x="2479" y="279"/>
                  </a:lnTo>
                  <a:lnTo>
                    <a:pt x="2404" y="257"/>
                  </a:lnTo>
                  <a:lnTo>
                    <a:pt x="2330" y="237"/>
                  </a:lnTo>
                  <a:lnTo>
                    <a:pt x="2256" y="221"/>
                  </a:lnTo>
                  <a:lnTo>
                    <a:pt x="2184" y="211"/>
                  </a:lnTo>
                  <a:lnTo>
                    <a:pt x="2115" y="207"/>
                  </a:lnTo>
                  <a:close/>
                  <a:moveTo>
                    <a:pt x="2049" y="0"/>
                  </a:moveTo>
                  <a:lnTo>
                    <a:pt x="2139" y="0"/>
                  </a:lnTo>
                  <a:lnTo>
                    <a:pt x="2232" y="8"/>
                  </a:lnTo>
                  <a:lnTo>
                    <a:pt x="2332" y="26"/>
                  </a:lnTo>
                  <a:lnTo>
                    <a:pt x="2438" y="52"/>
                  </a:lnTo>
                  <a:lnTo>
                    <a:pt x="2547" y="84"/>
                  </a:lnTo>
                  <a:lnTo>
                    <a:pt x="2663" y="126"/>
                  </a:lnTo>
                  <a:lnTo>
                    <a:pt x="2739" y="155"/>
                  </a:lnTo>
                  <a:lnTo>
                    <a:pt x="2810" y="187"/>
                  </a:lnTo>
                  <a:lnTo>
                    <a:pt x="2878" y="219"/>
                  </a:lnTo>
                  <a:lnTo>
                    <a:pt x="2944" y="251"/>
                  </a:lnTo>
                  <a:lnTo>
                    <a:pt x="3006" y="281"/>
                  </a:lnTo>
                  <a:lnTo>
                    <a:pt x="3061" y="311"/>
                  </a:lnTo>
                  <a:lnTo>
                    <a:pt x="3111" y="341"/>
                  </a:lnTo>
                  <a:lnTo>
                    <a:pt x="3157" y="367"/>
                  </a:lnTo>
                  <a:lnTo>
                    <a:pt x="3195" y="389"/>
                  </a:lnTo>
                  <a:lnTo>
                    <a:pt x="3227" y="409"/>
                  </a:lnTo>
                  <a:lnTo>
                    <a:pt x="3253" y="423"/>
                  </a:lnTo>
                  <a:lnTo>
                    <a:pt x="3269" y="435"/>
                  </a:lnTo>
                  <a:lnTo>
                    <a:pt x="3331" y="466"/>
                  </a:lnTo>
                  <a:lnTo>
                    <a:pt x="3384" y="502"/>
                  </a:lnTo>
                  <a:lnTo>
                    <a:pt x="3428" y="542"/>
                  </a:lnTo>
                  <a:lnTo>
                    <a:pt x="3466" y="584"/>
                  </a:lnTo>
                  <a:lnTo>
                    <a:pt x="3496" y="626"/>
                  </a:lnTo>
                  <a:lnTo>
                    <a:pt x="3522" y="668"/>
                  </a:lnTo>
                  <a:lnTo>
                    <a:pt x="3540" y="708"/>
                  </a:lnTo>
                  <a:lnTo>
                    <a:pt x="3556" y="743"/>
                  </a:lnTo>
                  <a:lnTo>
                    <a:pt x="3566" y="775"/>
                  </a:lnTo>
                  <a:lnTo>
                    <a:pt x="3572" y="799"/>
                  </a:lnTo>
                  <a:lnTo>
                    <a:pt x="3584" y="821"/>
                  </a:lnTo>
                  <a:lnTo>
                    <a:pt x="3602" y="851"/>
                  </a:lnTo>
                  <a:lnTo>
                    <a:pt x="3624" y="891"/>
                  </a:lnTo>
                  <a:lnTo>
                    <a:pt x="3649" y="937"/>
                  </a:lnTo>
                  <a:lnTo>
                    <a:pt x="3679" y="993"/>
                  </a:lnTo>
                  <a:lnTo>
                    <a:pt x="3713" y="1054"/>
                  </a:lnTo>
                  <a:lnTo>
                    <a:pt x="3749" y="1126"/>
                  </a:lnTo>
                  <a:lnTo>
                    <a:pt x="3789" y="1202"/>
                  </a:lnTo>
                  <a:lnTo>
                    <a:pt x="3829" y="1288"/>
                  </a:lnTo>
                  <a:lnTo>
                    <a:pt x="3873" y="1377"/>
                  </a:lnTo>
                  <a:lnTo>
                    <a:pt x="3917" y="1475"/>
                  </a:lnTo>
                  <a:lnTo>
                    <a:pt x="3962" y="1579"/>
                  </a:lnTo>
                  <a:lnTo>
                    <a:pt x="4010" y="1686"/>
                  </a:lnTo>
                  <a:lnTo>
                    <a:pt x="4056" y="1802"/>
                  </a:lnTo>
                  <a:lnTo>
                    <a:pt x="4104" y="1922"/>
                  </a:lnTo>
                  <a:lnTo>
                    <a:pt x="4164" y="2081"/>
                  </a:lnTo>
                  <a:lnTo>
                    <a:pt x="4223" y="2254"/>
                  </a:lnTo>
                  <a:lnTo>
                    <a:pt x="4281" y="2436"/>
                  </a:lnTo>
                  <a:lnTo>
                    <a:pt x="4337" y="2629"/>
                  </a:lnTo>
                  <a:lnTo>
                    <a:pt x="4389" y="2831"/>
                  </a:lnTo>
                  <a:lnTo>
                    <a:pt x="4437" y="3040"/>
                  </a:lnTo>
                  <a:lnTo>
                    <a:pt x="4479" y="3255"/>
                  </a:lnTo>
                  <a:lnTo>
                    <a:pt x="4512" y="3476"/>
                  </a:lnTo>
                  <a:lnTo>
                    <a:pt x="4536" y="3702"/>
                  </a:lnTo>
                  <a:lnTo>
                    <a:pt x="4552" y="3931"/>
                  </a:lnTo>
                  <a:lnTo>
                    <a:pt x="4556" y="4162"/>
                  </a:lnTo>
                  <a:lnTo>
                    <a:pt x="4546" y="4395"/>
                  </a:lnTo>
                  <a:lnTo>
                    <a:pt x="4578" y="4453"/>
                  </a:lnTo>
                  <a:lnTo>
                    <a:pt x="4606" y="4517"/>
                  </a:lnTo>
                  <a:lnTo>
                    <a:pt x="4626" y="4585"/>
                  </a:lnTo>
                  <a:lnTo>
                    <a:pt x="4640" y="4658"/>
                  </a:lnTo>
                  <a:lnTo>
                    <a:pt x="4646" y="4734"/>
                  </a:lnTo>
                  <a:lnTo>
                    <a:pt x="4642" y="4814"/>
                  </a:lnTo>
                  <a:lnTo>
                    <a:pt x="4630" y="4900"/>
                  </a:lnTo>
                  <a:lnTo>
                    <a:pt x="4604" y="4987"/>
                  </a:lnTo>
                  <a:lnTo>
                    <a:pt x="4576" y="5053"/>
                  </a:lnTo>
                  <a:lnTo>
                    <a:pt x="4542" y="5113"/>
                  </a:lnTo>
                  <a:lnTo>
                    <a:pt x="4502" y="5165"/>
                  </a:lnTo>
                  <a:lnTo>
                    <a:pt x="4459" y="5211"/>
                  </a:lnTo>
                  <a:lnTo>
                    <a:pt x="4411" y="5250"/>
                  </a:lnTo>
                  <a:lnTo>
                    <a:pt x="4361" y="5282"/>
                  </a:lnTo>
                  <a:lnTo>
                    <a:pt x="4307" y="5310"/>
                  </a:lnTo>
                  <a:lnTo>
                    <a:pt x="4251" y="5332"/>
                  </a:lnTo>
                  <a:lnTo>
                    <a:pt x="4194" y="5350"/>
                  </a:lnTo>
                  <a:lnTo>
                    <a:pt x="4136" y="5362"/>
                  </a:lnTo>
                  <a:lnTo>
                    <a:pt x="4078" y="5370"/>
                  </a:lnTo>
                  <a:lnTo>
                    <a:pt x="4020" y="5376"/>
                  </a:lnTo>
                  <a:lnTo>
                    <a:pt x="3962" y="5378"/>
                  </a:lnTo>
                  <a:lnTo>
                    <a:pt x="3909" y="5376"/>
                  </a:lnTo>
                  <a:lnTo>
                    <a:pt x="3857" y="5372"/>
                  </a:lnTo>
                  <a:lnTo>
                    <a:pt x="3807" y="5366"/>
                  </a:lnTo>
                  <a:lnTo>
                    <a:pt x="3747" y="5456"/>
                  </a:lnTo>
                  <a:lnTo>
                    <a:pt x="3679" y="5539"/>
                  </a:lnTo>
                  <a:lnTo>
                    <a:pt x="3602" y="5617"/>
                  </a:lnTo>
                  <a:lnTo>
                    <a:pt x="3518" y="5687"/>
                  </a:lnTo>
                  <a:lnTo>
                    <a:pt x="3424" y="5753"/>
                  </a:lnTo>
                  <a:lnTo>
                    <a:pt x="3325" y="5811"/>
                  </a:lnTo>
                  <a:lnTo>
                    <a:pt x="3215" y="5862"/>
                  </a:lnTo>
                  <a:lnTo>
                    <a:pt x="3099" y="5906"/>
                  </a:lnTo>
                  <a:lnTo>
                    <a:pt x="2978" y="5946"/>
                  </a:lnTo>
                  <a:lnTo>
                    <a:pt x="2846" y="5976"/>
                  </a:lnTo>
                  <a:lnTo>
                    <a:pt x="2764" y="5992"/>
                  </a:lnTo>
                  <a:lnTo>
                    <a:pt x="2685" y="6004"/>
                  </a:lnTo>
                  <a:lnTo>
                    <a:pt x="2667" y="6008"/>
                  </a:lnTo>
                  <a:lnTo>
                    <a:pt x="2637" y="6012"/>
                  </a:lnTo>
                  <a:lnTo>
                    <a:pt x="2595" y="6018"/>
                  </a:lnTo>
                  <a:lnTo>
                    <a:pt x="2545" y="6024"/>
                  </a:lnTo>
                  <a:lnTo>
                    <a:pt x="2485" y="6030"/>
                  </a:lnTo>
                  <a:lnTo>
                    <a:pt x="2418" y="6034"/>
                  </a:lnTo>
                  <a:lnTo>
                    <a:pt x="2344" y="6036"/>
                  </a:lnTo>
                  <a:lnTo>
                    <a:pt x="2286" y="6034"/>
                  </a:lnTo>
                  <a:lnTo>
                    <a:pt x="2228" y="6032"/>
                  </a:lnTo>
                  <a:lnTo>
                    <a:pt x="2133" y="6112"/>
                  </a:lnTo>
                  <a:lnTo>
                    <a:pt x="2033" y="6187"/>
                  </a:lnTo>
                  <a:lnTo>
                    <a:pt x="1923" y="6255"/>
                  </a:lnTo>
                  <a:lnTo>
                    <a:pt x="1810" y="6315"/>
                  </a:lnTo>
                  <a:lnTo>
                    <a:pt x="1688" y="6371"/>
                  </a:lnTo>
                  <a:lnTo>
                    <a:pt x="1690" y="6373"/>
                  </a:lnTo>
                  <a:lnTo>
                    <a:pt x="1710" y="6397"/>
                  </a:lnTo>
                  <a:lnTo>
                    <a:pt x="1722" y="6424"/>
                  </a:lnTo>
                  <a:lnTo>
                    <a:pt x="1726" y="6456"/>
                  </a:lnTo>
                  <a:lnTo>
                    <a:pt x="1720" y="6486"/>
                  </a:lnTo>
                  <a:lnTo>
                    <a:pt x="1704" y="6514"/>
                  </a:lnTo>
                  <a:lnTo>
                    <a:pt x="1682" y="6536"/>
                  </a:lnTo>
                  <a:lnTo>
                    <a:pt x="1654" y="6550"/>
                  </a:lnTo>
                  <a:lnTo>
                    <a:pt x="1622" y="6554"/>
                  </a:lnTo>
                  <a:lnTo>
                    <a:pt x="102" y="6554"/>
                  </a:lnTo>
                  <a:lnTo>
                    <a:pt x="70" y="6548"/>
                  </a:lnTo>
                  <a:lnTo>
                    <a:pt x="42" y="6534"/>
                  </a:lnTo>
                  <a:lnTo>
                    <a:pt x="20" y="6512"/>
                  </a:lnTo>
                  <a:lnTo>
                    <a:pt x="4" y="6484"/>
                  </a:lnTo>
                  <a:lnTo>
                    <a:pt x="0" y="6450"/>
                  </a:lnTo>
                  <a:lnTo>
                    <a:pt x="4" y="6419"/>
                  </a:lnTo>
                  <a:lnTo>
                    <a:pt x="20" y="6391"/>
                  </a:lnTo>
                  <a:lnTo>
                    <a:pt x="42" y="6367"/>
                  </a:lnTo>
                  <a:lnTo>
                    <a:pt x="70" y="6353"/>
                  </a:lnTo>
                  <a:lnTo>
                    <a:pt x="102" y="6347"/>
                  </a:lnTo>
                  <a:lnTo>
                    <a:pt x="1367" y="6347"/>
                  </a:lnTo>
                  <a:lnTo>
                    <a:pt x="1268" y="6233"/>
                  </a:lnTo>
                  <a:lnTo>
                    <a:pt x="1172" y="6110"/>
                  </a:lnTo>
                  <a:lnTo>
                    <a:pt x="1080" y="5976"/>
                  </a:lnTo>
                  <a:lnTo>
                    <a:pt x="993" y="5834"/>
                  </a:lnTo>
                  <a:lnTo>
                    <a:pt x="911" y="5685"/>
                  </a:lnTo>
                  <a:lnTo>
                    <a:pt x="833" y="5525"/>
                  </a:lnTo>
                  <a:lnTo>
                    <a:pt x="757" y="5358"/>
                  </a:lnTo>
                  <a:lnTo>
                    <a:pt x="690" y="5181"/>
                  </a:lnTo>
                  <a:lnTo>
                    <a:pt x="624" y="4997"/>
                  </a:lnTo>
                  <a:lnTo>
                    <a:pt x="564" y="4804"/>
                  </a:lnTo>
                  <a:lnTo>
                    <a:pt x="528" y="4676"/>
                  </a:lnTo>
                  <a:lnTo>
                    <a:pt x="496" y="4555"/>
                  </a:lnTo>
                  <a:lnTo>
                    <a:pt x="468" y="4439"/>
                  </a:lnTo>
                  <a:lnTo>
                    <a:pt x="444" y="4329"/>
                  </a:lnTo>
                  <a:lnTo>
                    <a:pt x="423" y="4226"/>
                  </a:lnTo>
                  <a:lnTo>
                    <a:pt x="405" y="4132"/>
                  </a:lnTo>
                  <a:lnTo>
                    <a:pt x="389" y="4044"/>
                  </a:lnTo>
                  <a:lnTo>
                    <a:pt x="377" y="3969"/>
                  </a:lnTo>
                  <a:lnTo>
                    <a:pt x="367" y="3903"/>
                  </a:lnTo>
                  <a:lnTo>
                    <a:pt x="361" y="3847"/>
                  </a:lnTo>
                  <a:lnTo>
                    <a:pt x="205" y="3847"/>
                  </a:lnTo>
                  <a:lnTo>
                    <a:pt x="205" y="6074"/>
                  </a:lnTo>
                  <a:lnTo>
                    <a:pt x="201" y="6108"/>
                  </a:lnTo>
                  <a:lnTo>
                    <a:pt x="185" y="6135"/>
                  </a:lnTo>
                  <a:lnTo>
                    <a:pt x="163" y="6157"/>
                  </a:lnTo>
                  <a:lnTo>
                    <a:pt x="136" y="6173"/>
                  </a:lnTo>
                  <a:lnTo>
                    <a:pt x="102" y="6177"/>
                  </a:lnTo>
                  <a:lnTo>
                    <a:pt x="70" y="6173"/>
                  </a:lnTo>
                  <a:lnTo>
                    <a:pt x="42" y="6157"/>
                  </a:lnTo>
                  <a:lnTo>
                    <a:pt x="20" y="6135"/>
                  </a:lnTo>
                  <a:lnTo>
                    <a:pt x="4" y="6108"/>
                  </a:lnTo>
                  <a:lnTo>
                    <a:pt x="0" y="6074"/>
                  </a:lnTo>
                  <a:lnTo>
                    <a:pt x="0" y="3743"/>
                  </a:lnTo>
                  <a:lnTo>
                    <a:pt x="4" y="3712"/>
                  </a:lnTo>
                  <a:lnTo>
                    <a:pt x="20" y="3684"/>
                  </a:lnTo>
                  <a:lnTo>
                    <a:pt x="42" y="3660"/>
                  </a:lnTo>
                  <a:lnTo>
                    <a:pt x="70" y="3646"/>
                  </a:lnTo>
                  <a:lnTo>
                    <a:pt x="102" y="3640"/>
                  </a:lnTo>
                  <a:lnTo>
                    <a:pt x="452" y="3640"/>
                  </a:lnTo>
                  <a:lnTo>
                    <a:pt x="482" y="3646"/>
                  </a:lnTo>
                  <a:lnTo>
                    <a:pt x="510" y="3658"/>
                  </a:lnTo>
                  <a:lnTo>
                    <a:pt x="532" y="3678"/>
                  </a:lnTo>
                  <a:lnTo>
                    <a:pt x="548" y="3704"/>
                  </a:lnTo>
                  <a:lnTo>
                    <a:pt x="554" y="3733"/>
                  </a:lnTo>
                  <a:lnTo>
                    <a:pt x="554" y="3735"/>
                  </a:lnTo>
                  <a:lnTo>
                    <a:pt x="658" y="3722"/>
                  </a:lnTo>
                  <a:lnTo>
                    <a:pt x="757" y="3712"/>
                  </a:lnTo>
                  <a:lnTo>
                    <a:pt x="853" y="3712"/>
                  </a:lnTo>
                  <a:lnTo>
                    <a:pt x="947" y="3718"/>
                  </a:lnTo>
                  <a:lnTo>
                    <a:pt x="1034" y="3731"/>
                  </a:lnTo>
                  <a:lnTo>
                    <a:pt x="1120" y="3751"/>
                  </a:lnTo>
                  <a:lnTo>
                    <a:pt x="1200" y="3781"/>
                  </a:lnTo>
                  <a:lnTo>
                    <a:pt x="1238" y="3755"/>
                  </a:lnTo>
                  <a:lnTo>
                    <a:pt x="1286" y="3728"/>
                  </a:lnTo>
                  <a:lnTo>
                    <a:pt x="1343" y="3696"/>
                  </a:lnTo>
                  <a:lnTo>
                    <a:pt x="1409" y="3662"/>
                  </a:lnTo>
                  <a:lnTo>
                    <a:pt x="1483" y="3628"/>
                  </a:lnTo>
                  <a:lnTo>
                    <a:pt x="1565" y="3594"/>
                  </a:lnTo>
                  <a:lnTo>
                    <a:pt x="1652" y="3564"/>
                  </a:lnTo>
                  <a:lnTo>
                    <a:pt x="1748" y="3536"/>
                  </a:lnTo>
                  <a:lnTo>
                    <a:pt x="1836" y="3516"/>
                  </a:lnTo>
                  <a:lnTo>
                    <a:pt x="1931" y="3500"/>
                  </a:lnTo>
                  <a:lnTo>
                    <a:pt x="2031" y="3490"/>
                  </a:lnTo>
                  <a:lnTo>
                    <a:pt x="2137" y="3484"/>
                  </a:lnTo>
                  <a:lnTo>
                    <a:pt x="2248" y="3488"/>
                  </a:lnTo>
                  <a:lnTo>
                    <a:pt x="2364" y="3502"/>
                  </a:lnTo>
                  <a:lnTo>
                    <a:pt x="2481" y="3524"/>
                  </a:lnTo>
                  <a:lnTo>
                    <a:pt x="2603" y="3560"/>
                  </a:lnTo>
                  <a:lnTo>
                    <a:pt x="2587" y="3450"/>
                  </a:lnTo>
                  <a:lnTo>
                    <a:pt x="2575" y="3337"/>
                  </a:lnTo>
                  <a:lnTo>
                    <a:pt x="2567" y="3219"/>
                  </a:lnTo>
                  <a:lnTo>
                    <a:pt x="2563" y="3100"/>
                  </a:lnTo>
                  <a:lnTo>
                    <a:pt x="2561" y="2978"/>
                  </a:lnTo>
                  <a:lnTo>
                    <a:pt x="2563" y="2856"/>
                  </a:lnTo>
                  <a:lnTo>
                    <a:pt x="2567" y="2735"/>
                  </a:lnTo>
                  <a:lnTo>
                    <a:pt x="2573" y="2613"/>
                  </a:lnTo>
                  <a:lnTo>
                    <a:pt x="2581" y="2496"/>
                  </a:lnTo>
                  <a:lnTo>
                    <a:pt x="2591" y="2380"/>
                  </a:lnTo>
                  <a:lnTo>
                    <a:pt x="2601" y="2268"/>
                  </a:lnTo>
                  <a:lnTo>
                    <a:pt x="2611" y="2161"/>
                  </a:lnTo>
                  <a:lnTo>
                    <a:pt x="2623" y="2061"/>
                  </a:lnTo>
                  <a:lnTo>
                    <a:pt x="2635" y="1965"/>
                  </a:lnTo>
                  <a:lnTo>
                    <a:pt x="2647" y="1880"/>
                  </a:lnTo>
                  <a:lnTo>
                    <a:pt x="2659" y="1802"/>
                  </a:lnTo>
                  <a:lnTo>
                    <a:pt x="2669" y="1734"/>
                  </a:lnTo>
                  <a:lnTo>
                    <a:pt x="2679" y="1676"/>
                  </a:lnTo>
                  <a:lnTo>
                    <a:pt x="2685" y="1629"/>
                  </a:lnTo>
                  <a:lnTo>
                    <a:pt x="2691" y="1595"/>
                  </a:lnTo>
                  <a:lnTo>
                    <a:pt x="2677" y="1561"/>
                  </a:lnTo>
                  <a:lnTo>
                    <a:pt x="2659" y="1529"/>
                  </a:lnTo>
                  <a:lnTo>
                    <a:pt x="2637" y="1501"/>
                  </a:lnTo>
                  <a:lnTo>
                    <a:pt x="2613" y="1483"/>
                  </a:lnTo>
                  <a:lnTo>
                    <a:pt x="2607" y="1481"/>
                  </a:lnTo>
                  <a:lnTo>
                    <a:pt x="2599" y="1481"/>
                  </a:lnTo>
                  <a:lnTo>
                    <a:pt x="2585" y="1481"/>
                  </a:lnTo>
                  <a:lnTo>
                    <a:pt x="2565" y="1489"/>
                  </a:lnTo>
                  <a:lnTo>
                    <a:pt x="2513" y="1513"/>
                  </a:lnTo>
                  <a:lnTo>
                    <a:pt x="2469" y="1535"/>
                  </a:lnTo>
                  <a:lnTo>
                    <a:pt x="2424" y="1555"/>
                  </a:lnTo>
                  <a:lnTo>
                    <a:pt x="2374" y="1575"/>
                  </a:lnTo>
                  <a:lnTo>
                    <a:pt x="2322" y="1595"/>
                  </a:lnTo>
                  <a:lnTo>
                    <a:pt x="2268" y="1613"/>
                  </a:lnTo>
                  <a:lnTo>
                    <a:pt x="2210" y="1627"/>
                  </a:lnTo>
                  <a:lnTo>
                    <a:pt x="2149" y="1637"/>
                  </a:lnTo>
                  <a:lnTo>
                    <a:pt x="2085" y="1642"/>
                  </a:lnTo>
                  <a:lnTo>
                    <a:pt x="2019" y="1642"/>
                  </a:lnTo>
                  <a:lnTo>
                    <a:pt x="1949" y="1637"/>
                  </a:lnTo>
                  <a:lnTo>
                    <a:pt x="1878" y="1621"/>
                  </a:lnTo>
                  <a:lnTo>
                    <a:pt x="1802" y="1599"/>
                  </a:lnTo>
                  <a:lnTo>
                    <a:pt x="1724" y="1567"/>
                  </a:lnTo>
                  <a:lnTo>
                    <a:pt x="1644" y="1525"/>
                  </a:lnTo>
                  <a:lnTo>
                    <a:pt x="1557" y="1471"/>
                  </a:lnTo>
                  <a:lnTo>
                    <a:pt x="1483" y="1415"/>
                  </a:lnTo>
                  <a:lnTo>
                    <a:pt x="1423" y="1357"/>
                  </a:lnTo>
                  <a:lnTo>
                    <a:pt x="1377" y="1300"/>
                  </a:lnTo>
                  <a:lnTo>
                    <a:pt x="1343" y="1242"/>
                  </a:lnTo>
                  <a:lnTo>
                    <a:pt x="1325" y="1184"/>
                  </a:lnTo>
                  <a:lnTo>
                    <a:pt x="1321" y="1144"/>
                  </a:lnTo>
                  <a:lnTo>
                    <a:pt x="1321" y="1110"/>
                  </a:lnTo>
                  <a:lnTo>
                    <a:pt x="1298" y="1080"/>
                  </a:lnTo>
                  <a:lnTo>
                    <a:pt x="1274" y="1046"/>
                  </a:lnTo>
                  <a:lnTo>
                    <a:pt x="1252" y="1005"/>
                  </a:lnTo>
                  <a:lnTo>
                    <a:pt x="1234" y="955"/>
                  </a:lnTo>
                  <a:lnTo>
                    <a:pt x="1222" y="897"/>
                  </a:lnTo>
                  <a:lnTo>
                    <a:pt x="1220" y="827"/>
                  </a:lnTo>
                  <a:lnTo>
                    <a:pt x="1230" y="753"/>
                  </a:lnTo>
                  <a:lnTo>
                    <a:pt x="1250" y="676"/>
                  </a:lnTo>
                  <a:lnTo>
                    <a:pt x="1284" y="598"/>
                  </a:lnTo>
                  <a:lnTo>
                    <a:pt x="1327" y="516"/>
                  </a:lnTo>
                  <a:lnTo>
                    <a:pt x="1385" y="431"/>
                  </a:lnTo>
                  <a:lnTo>
                    <a:pt x="1453" y="345"/>
                  </a:lnTo>
                  <a:lnTo>
                    <a:pt x="1533" y="255"/>
                  </a:lnTo>
                  <a:lnTo>
                    <a:pt x="1624" y="163"/>
                  </a:lnTo>
                  <a:lnTo>
                    <a:pt x="1682" y="116"/>
                  </a:lnTo>
                  <a:lnTo>
                    <a:pt x="1744" y="76"/>
                  </a:lnTo>
                  <a:lnTo>
                    <a:pt x="1812" y="46"/>
                  </a:lnTo>
                  <a:lnTo>
                    <a:pt x="1885" y="22"/>
                  </a:lnTo>
                  <a:lnTo>
                    <a:pt x="1965" y="6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30"/>
            <p:cNvSpPr>
              <a:spLocks/>
            </p:cNvSpPr>
            <p:nvPr/>
          </p:nvSpPr>
          <p:spPr bwMode="auto">
            <a:xfrm>
              <a:off x="17452975" y="5380038"/>
              <a:ext cx="1463675" cy="492125"/>
            </a:xfrm>
            <a:custGeom>
              <a:avLst/>
              <a:gdLst>
                <a:gd name="T0" fmla="*/ 1758 w 1844"/>
                <a:gd name="T1" fmla="*/ 0 h 620"/>
                <a:gd name="T2" fmla="*/ 1816 w 1844"/>
                <a:gd name="T3" fmla="*/ 30 h 620"/>
                <a:gd name="T4" fmla="*/ 1844 w 1844"/>
                <a:gd name="T5" fmla="*/ 86 h 620"/>
                <a:gd name="T6" fmla="*/ 1834 w 1844"/>
                <a:gd name="T7" fmla="*/ 148 h 620"/>
                <a:gd name="T8" fmla="*/ 1726 w 1844"/>
                <a:gd name="T9" fmla="*/ 253 h 620"/>
                <a:gd name="T10" fmla="*/ 1541 w 1844"/>
                <a:gd name="T11" fmla="*/ 385 h 620"/>
                <a:gd name="T12" fmla="*/ 1343 w 1844"/>
                <a:gd name="T13" fmla="*/ 480 h 620"/>
                <a:gd name="T14" fmla="*/ 1144 w 1844"/>
                <a:gd name="T15" fmla="*/ 548 h 620"/>
                <a:gd name="T16" fmla="*/ 945 w 1844"/>
                <a:gd name="T17" fmla="*/ 590 h 620"/>
                <a:gd name="T18" fmla="*/ 751 w 1844"/>
                <a:gd name="T19" fmla="*/ 612 h 620"/>
                <a:gd name="T20" fmla="*/ 574 w 1844"/>
                <a:gd name="T21" fmla="*/ 620 h 620"/>
                <a:gd name="T22" fmla="*/ 419 w 1844"/>
                <a:gd name="T23" fmla="*/ 614 h 620"/>
                <a:gd name="T24" fmla="*/ 287 w 1844"/>
                <a:gd name="T25" fmla="*/ 604 h 620"/>
                <a:gd name="T26" fmla="*/ 183 w 1844"/>
                <a:gd name="T27" fmla="*/ 590 h 620"/>
                <a:gd name="T28" fmla="*/ 112 w 1844"/>
                <a:gd name="T29" fmla="*/ 578 h 620"/>
                <a:gd name="T30" fmla="*/ 80 w 1844"/>
                <a:gd name="T31" fmla="*/ 570 h 620"/>
                <a:gd name="T32" fmla="*/ 24 w 1844"/>
                <a:gd name="T33" fmla="*/ 538 h 620"/>
                <a:gd name="T34" fmla="*/ 0 w 1844"/>
                <a:gd name="T35" fmla="*/ 480 h 620"/>
                <a:gd name="T36" fmla="*/ 14 w 1844"/>
                <a:gd name="T37" fmla="*/ 417 h 620"/>
                <a:gd name="T38" fmla="*/ 62 w 1844"/>
                <a:gd name="T39" fmla="*/ 377 h 620"/>
                <a:gd name="T40" fmla="*/ 126 w 1844"/>
                <a:gd name="T41" fmla="*/ 371 h 620"/>
                <a:gd name="T42" fmla="*/ 152 w 1844"/>
                <a:gd name="T43" fmla="*/ 375 h 620"/>
                <a:gd name="T44" fmla="*/ 217 w 1844"/>
                <a:gd name="T45" fmla="*/ 387 h 620"/>
                <a:gd name="T46" fmla="*/ 321 w 1844"/>
                <a:gd name="T47" fmla="*/ 399 h 620"/>
                <a:gd name="T48" fmla="*/ 452 w 1844"/>
                <a:gd name="T49" fmla="*/ 409 h 620"/>
                <a:gd name="T50" fmla="*/ 606 w 1844"/>
                <a:gd name="T51" fmla="*/ 411 h 620"/>
                <a:gd name="T52" fmla="*/ 777 w 1844"/>
                <a:gd name="T53" fmla="*/ 401 h 620"/>
                <a:gd name="T54" fmla="*/ 959 w 1844"/>
                <a:gd name="T55" fmla="*/ 377 h 620"/>
                <a:gd name="T56" fmla="*/ 1146 w 1844"/>
                <a:gd name="T57" fmla="*/ 331 h 620"/>
                <a:gd name="T58" fmla="*/ 1329 w 1844"/>
                <a:gd name="T59" fmla="*/ 261 h 620"/>
                <a:gd name="T60" fmla="*/ 1507 w 1844"/>
                <a:gd name="T61" fmla="*/ 162 h 620"/>
                <a:gd name="T62" fmla="*/ 1670 w 1844"/>
                <a:gd name="T63" fmla="*/ 28 h 620"/>
                <a:gd name="T64" fmla="*/ 1726 w 1844"/>
                <a:gd name="T65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4" h="620">
                  <a:moveTo>
                    <a:pt x="1726" y="0"/>
                  </a:moveTo>
                  <a:lnTo>
                    <a:pt x="1758" y="0"/>
                  </a:lnTo>
                  <a:lnTo>
                    <a:pt x="1788" y="10"/>
                  </a:lnTo>
                  <a:lnTo>
                    <a:pt x="1816" y="30"/>
                  </a:lnTo>
                  <a:lnTo>
                    <a:pt x="1834" y="56"/>
                  </a:lnTo>
                  <a:lnTo>
                    <a:pt x="1844" y="86"/>
                  </a:lnTo>
                  <a:lnTo>
                    <a:pt x="1844" y="118"/>
                  </a:lnTo>
                  <a:lnTo>
                    <a:pt x="1834" y="148"/>
                  </a:lnTo>
                  <a:lnTo>
                    <a:pt x="1814" y="176"/>
                  </a:lnTo>
                  <a:lnTo>
                    <a:pt x="1726" y="253"/>
                  </a:lnTo>
                  <a:lnTo>
                    <a:pt x="1634" y="323"/>
                  </a:lnTo>
                  <a:lnTo>
                    <a:pt x="1541" y="385"/>
                  </a:lnTo>
                  <a:lnTo>
                    <a:pt x="1443" y="437"/>
                  </a:lnTo>
                  <a:lnTo>
                    <a:pt x="1343" y="480"/>
                  </a:lnTo>
                  <a:lnTo>
                    <a:pt x="1244" y="518"/>
                  </a:lnTo>
                  <a:lnTo>
                    <a:pt x="1144" y="548"/>
                  </a:lnTo>
                  <a:lnTo>
                    <a:pt x="1042" y="572"/>
                  </a:lnTo>
                  <a:lnTo>
                    <a:pt x="945" y="590"/>
                  </a:lnTo>
                  <a:lnTo>
                    <a:pt x="847" y="604"/>
                  </a:lnTo>
                  <a:lnTo>
                    <a:pt x="751" y="612"/>
                  </a:lnTo>
                  <a:lnTo>
                    <a:pt x="660" y="618"/>
                  </a:lnTo>
                  <a:lnTo>
                    <a:pt x="574" y="620"/>
                  </a:lnTo>
                  <a:lnTo>
                    <a:pt x="494" y="618"/>
                  </a:lnTo>
                  <a:lnTo>
                    <a:pt x="419" y="614"/>
                  </a:lnTo>
                  <a:lnTo>
                    <a:pt x="349" y="610"/>
                  </a:lnTo>
                  <a:lnTo>
                    <a:pt x="287" y="604"/>
                  </a:lnTo>
                  <a:lnTo>
                    <a:pt x="231" y="596"/>
                  </a:lnTo>
                  <a:lnTo>
                    <a:pt x="183" y="590"/>
                  </a:lnTo>
                  <a:lnTo>
                    <a:pt x="144" y="584"/>
                  </a:lnTo>
                  <a:lnTo>
                    <a:pt x="112" y="578"/>
                  </a:lnTo>
                  <a:lnTo>
                    <a:pt x="90" y="574"/>
                  </a:lnTo>
                  <a:lnTo>
                    <a:pt x="80" y="570"/>
                  </a:lnTo>
                  <a:lnTo>
                    <a:pt x="50" y="558"/>
                  </a:lnTo>
                  <a:lnTo>
                    <a:pt x="24" y="538"/>
                  </a:lnTo>
                  <a:lnTo>
                    <a:pt x="8" y="512"/>
                  </a:lnTo>
                  <a:lnTo>
                    <a:pt x="0" y="480"/>
                  </a:lnTo>
                  <a:lnTo>
                    <a:pt x="2" y="449"/>
                  </a:lnTo>
                  <a:lnTo>
                    <a:pt x="14" y="417"/>
                  </a:lnTo>
                  <a:lnTo>
                    <a:pt x="34" y="393"/>
                  </a:lnTo>
                  <a:lnTo>
                    <a:pt x="62" y="377"/>
                  </a:lnTo>
                  <a:lnTo>
                    <a:pt x="92" y="367"/>
                  </a:lnTo>
                  <a:lnTo>
                    <a:pt x="126" y="371"/>
                  </a:lnTo>
                  <a:lnTo>
                    <a:pt x="132" y="371"/>
                  </a:lnTo>
                  <a:lnTo>
                    <a:pt x="152" y="375"/>
                  </a:lnTo>
                  <a:lnTo>
                    <a:pt x="179" y="381"/>
                  </a:lnTo>
                  <a:lnTo>
                    <a:pt x="217" y="387"/>
                  </a:lnTo>
                  <a:lnTo>
                    <a:pt x="265" y="393"/>
                  </a:lnTo>
                  <a:lnTo>
                    <a:pt x="321" y="399"/>
                  </a:lnTo>
                  <a:lnTo>
                    <a:pt x="383" y="405"/>
                  </a:lnTo>
                  <a:lnTo>
                    <a:pt x="452" y="409"/>
                  </a:lnTo>
                  <a:lnTo>
                    <a:pt x="526" y="411"/>
                  </a:lnTo>
                  <a:lnTo>
                    <a:pt x="606" y="411"/>
                  </a:lnTo>
                  <a:lnTo>
                    <a:pt x="690" y="409"/>
                  </a:lnTo>
                  <a:lnTo>
                    <a:pt x="777" y="401"/>
                  </a:lnTo>
                  <a:lnTo>
                    <a:pt x="867" y="391"/>
                  </a:lnTo>
                  <a:lnTo>
                    <a:pt x="959" y="377"/>
                  </a:lnTo>
                  <a:lnTo>
                    <a:pt x="1052" y="357"/>
                  </a:lnTo>
                  <a:lnTo>
                    <a:pt x="1146" y="331"/>
                  </a:lnTo>
                  <a:lnTo>
                    <a:pt x="1238" y="299"/>
                  </a:lnTo>
                  <a:lnTo>
                    <a:pt x="1329" y="261"/>
                  </a:lnTo>
                  <a:lnTo>
                    <a:pt x="1419" y="215"/>
                  </a:lnTo>
                  <a:lnTo>
                    <a:pt x="1507" y="162"/>
                  </a:lnTo>
                  <a:lnTo>
                    <a:pt x="1591" y="100"/>
                  </a:lnTo>
                  <a:lnTo>
                    <a:pt x="1670" y="28"/>
                  </a:lnTo>
                  <a:lnTo>
                    <a:pt x="1696" y="8"/>
                  </a:lnTo>
                  <a:lnTo>
                    <a:pt x="17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31"/>
            <p:cNvSpPr>
              <a:spLocks/>
            </p:cNvSpPr>
            <p:nvPr/>
          </p:nvSpPr>
          <p:spPr bwMode="auto">
            <a:xfrm>
              <a:off x="19121438" y="3319463"/>
              <a:ext cx="322263" cy="1549400"/>
            </a:xfrm>
            <a:custGeom>
              <a:avLst/>
              <a:gdLst>
                <a:gd name="T0" fmla="*/ 127 w 404"/>
                <a:gd name="T1" fmla="*/ 2 h 1951"/>
                <a:gd name="T2" fmla="*/ 181 w 404"/>
                <a:gd name="T3" fmla="*/ 36 h 1951"/>
                <a:gd name="T4" fmla="*/ 201 w 404"/>
                <a:gd name="T5" fmla="*/ 74 h 1951"/>
                <a:gd name="T6" fmla="*/ 219 w 404"/>
                <a:gd name="T7" fmla="*/ 123 h 1951"/>
                <a:gd name="T8" fmla="*/ 247 w 404"/>
                <a:gd name="T9" fmla="*/ 211 h 1951"/>
                <a:gd name="T10" fmla="*/ 283 w 404"/>
                <a:gd name="T11" fmla="*/ 333 h 1951"/>
                <a:gd name="T12" fmla="*/ 319 w 404"/>
                <a:gd name="T13" fmla="*/ 484 h 1951"/>
                <a:gd name="T14" fmla="*/ 353 w 404"/>
                <a:gd name="T15" fmla="*/ 664 h 1951"/>
                <a:gd name="T16" fmla="*/ 382 w 404"/>
                <a:gd name="T17" fmla="*/ 867 h 1951"/>
                <a:gd name="T18" fmla="*/ 400 w 404"/>
                <a:gd name="T19" fmla="*/ 1094 h 1951"/>
                <a:gd name="T20" fmla="*/ 402 w 404"/>
                <a:gd name="T21" fmla="*/ 1337 h 1951"/>
                <a:gd name="T22" fmla="*/ 388 w 404"/>
                <a:gd name="T23" fmla="*/ 1596 h 1951"/>
                <a:gd name="T24" fmla="*/ 351 w 404"/>
                <a:gd name="T25" fmla="*/ 1868 h 1951"/>
                <a:gd name="T26" fmla="*/ 325 w 404"/>
                <a:gd name="T27" fmla="*/ 1917 h 1951"/>
                <a:gd name="T28" fmla="*/ 279 w 404"/>
                <a:gd name="T29" fmla="*/ 1947 h 1951"/>
                <a:gd name="T30" fmla="*/ 231 w 404"/>
                <a:gd name="T31" fmla="*/ 1949 h 1951"/>
                <a:gd name="T32" fmla="*/ 175 w 404"/>
                <a:gd name="T33" fmla="*/ 1919 h 1951"/>
                <a:gd name="T34" fmla="*/ 147 w 404"/>
                <a:gd name="T35" fmla="*/ 1864 h 1951"/>
                <a:gd name="T36" fmla="*/ 169 w 404"/>
                <a:gd name="T37" fmla="*/ 1702 h 1951"/>
                <a:gd name="T38" fmla="*/ 191 w 404"/>
                <a:gd name="T39" fmla="*/ 1451 h 1951"/>
                <a:gd name="T40" fmla="*/ 197 w 404"/>
                <a:gd name="T41" fmla="*/ 1214 h 1951"/>
                <a:gd name="T42" fmla="*/ 185 w 404"/>
                <a:gd name="T43" fmla="*/ 992 h 1951"/>
                <a:gd name="T44" fmla="*/ 161 w 404"/>
                <a:gd name="T45" fmla="*/ 787 h 1951"/>
                <a:gd name="T46" fmla="*/ 131 w 404"/>
                <a:gd name="T47" fmla="*/ 606 h 1951"/>
                <a:gd name="T48" fmla="*/ 97 w 404"/>
                <a:gd name="T49" fmla="*/ 448 h 1951"/>
                <a:gd name="T50" fmla="*/ 64 w 404"/>
                <a:gd name="T51" fmla="*/ 321 h 1951"/>
                <a:gd name="T52" fmla="*/ 36 w 404"/>
                <a:gd name="T53" fmla="*/ 225 h 1951"/>
                <a:gd name="T54" fmla="*/ 14 w 404"/>
                <a:gd name="T55" fmla="*/ 163 h 1951"/>
                <a:gd name="T56" fmla="*/ 6 w 404"/>
                <a:gd name="T57" fmla="*/ 141 h 1951"/>
                <a:gd name="T58" fmla="*/ 2 w 404"/>
                <a:gd name="T59" fmla="*/ 76 h 1951"/>
                <a:gd name="T60" fmla="*/ 36 w 404"/>
                <a:gd name="T61" fmla="*/ 24 h 1951"/>
                <a:gd name="T62" fmla="*/ 95 w 404"/>
                <a:gd name="T63" fmla="*/ 0 h 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4" h="1951">
                  <a:moveTo>
                    <a:pt x="95" y="0"/>
                  </a:moveTo>
                  <a:lnTo>
                    <a:pt x="127" y="2"/>
                  </a:lnTo>
                  <a:lnTo>
                    <a:pt x="157" y="14"/>
                  </a:lnTo>
                  <a:lnTo>
                    <a:pt x="181" y="36"/>
                  </a:lnTo>
                  <a:lnTo>
                    <a:pt x="197" y="64"/>
                  </a:lnTo>
                  <a:lnTo>
                    <a:pt x="201" y="74"/>
                  </a:lnTo>
                  <a:lnTo>
                    <a:pt x="209" y="93"/>
                  </a:lnTo>
                  <a:lnTo>
                    <a:pt x="219" y="123"/>
                  </a:lnTo>
                  <a:lnTo>
                    <a:pt x="233" y="163"/>
                  </a:lnTo>
                  <a:lnTo>
                    <a:pt x="247" y="211"/>
                  </a:lnTo>
                  <a:lnTo>
                    <a:pt x="265" y="267"/>
                  </a:lnTo>
                  <a:lnTo>
                    <a:pt x="283" y="333"/>
                  </a:lnTo>
                  <a:lnTo>
                    <a:pt x="301" y="404"/>
                  </a:lnTo>
                  <a:lnTo>
                    <a:pt x="319" y="484"/>
                  </a:lnTo>
                  <a:lnTo>
                    <a:pt x="337" y="570"/>
                  </a:lnTo>
                  <a:lnTo>
                    <a:pt x="353" y="664"/>
                  </a:lnTo>
                  <a:lnTo>
                    <a:pt x="369" y="763"/>
                  </a:lnTo>
                  <a:lnTo>
                    <a:pt x="382" y="867"/>
                  </a:lnTo>
                  <a:lnTo>
                    <a:pt x="392" y="979"/>
                  </a:lnTo>
                  <a:lnTo>
                    <a:pt x="400" y="1094"/>
                  </a:lnTo>
                  <a:lnTo>
                    <a:pt x="404" y="1214"/>
                  </a:lnTo>
                  <a:lnTo>
                    <a:pt x="402" y="1337"/>
                  </a:lnTo>
                  <a:lnTo>
                    <a:pt x="398" y="1465"/>
                  </a:lnTo>
                  <a:lnTo>
                    <a:pt x="388" y="1596"/>
                  </a:lnTo>
                  <a:lnTo>
                    <a:pt x="373" y="1730"/>
                  </a:lnTo>
                  <a:lnTo>
                    <a:pt x="351" y="1868"/>
                  </a:lnTo>
                  <a:lnTo>
                    <a:pt x="341" y="1895"/>
                  </a:lnTo>
                  <a:lnTo>
                    <a:pt x="325" y="1917"/>
                  </a:lnTo>
                  <a:lnTo>
                    <a:pt x="303" y="1935"/>
                  </a:lnTo>
                  <a:lnTo>
                    <a:pt x="279" y="1947"/>
                  </a:lnTo>
                  <a:lnTo>
                    <a:pt x="249" y="1951"/>
                  </a:lnTo>
                  <a:lnTo>
                    <a:pt x="231" y="1949"/>
                  </a:lnTo>
                  <a:lnTo>
                    <a:pt x="199" y="1939"/>
                  </a:lnTo>
                  <a:lnTo>
                    <a:pt x="175" y="1919"/>
                  </a:lnTo>
                  <a:lnTo>
                    <a:pt x="157" y="1893"/>
                  </a:lnTo>
                  <a:lnTo>
                    <a:pt x="147" y="1864"/>
                  </a:lnTo>
                  <a:lnTo>
                    <a:pt x="147" y="1830"/>
                  </a:lnTo>
                  <a:lnTo>
                    <a:pt x="169" y="1702"/>
                  </a:lnTo>
                  <a:lnTo>
                    <a:pt x="183" y="1575"/>
                  </a:lnTo>
                  <a:lnTo>
                    <a:pt x="191" y="1451"/>
                  </a:lnTo>
                  <a:lnTo>
                    <a:pt x="197" y="1331"/>
                  </a:lnTo>
                  <a:lnTo>
                    <a:pt x="197" y="1214"/>
                  </a:lnTo>
                  <a:lnTo>
                    <a:pt x="193" y="1100"/>
                  </a:lnTo>
                  <a:lnTo>
                    <a:pt x="185" y="992"/>
                  </a:lnTo>
                  <a:lnTo>
                    <a:pt x="175" y="887"/>
                  </a:lnTo>
                  <a:lnTo>
                    <a:pt x="161" y="787"/>
                  </a:lnTo>
                  <a:lnTo>
                    <a:pt x="147" y="693"/>
                  </a:lnTo>
                  <a:lnTo>
                    <a:pt x="131" y="606"/>
                  </a:lnTo>
                  <a:lnTo>
                    <a:pt x="115" y="524"/>
                  </a:lnTo>
                  <a:lnTo>
                    <a:pt x="97" y="448"/>
                  </a:lnTo>
                  <a:lnTo>
                    <a:pt x="82" y="381"/>
                  </a:lnTo>
                  <a:lnTo>
                    <a:pt x="64" y="321"/>
                  </a:lnTo>
                  <a:lnTo>
                    <a:pt x="50" y="269"/>
                  </a:lnTo>
                  <a:lnTo>
                    <a:pt x="36" y="225"/>
                  </a:lnTo>
                  <a:lnTo>
                    <a:pt x="24" y="189"/>
                  </a:lnTo>
                  <a:lnTo>
                    <a:pt x="14" y="163"/>
                  </a:lnTo>
                  <a:lnTo>
                    <a:pt x="8" y="147"/>
                  </a:lnTo>
                  <a:lnTo>
                    <a:pt x="6" y="141"/>
                  </a:lnTo>
                  <a:lnTo>
                    <a:pt x="0" y="107"/>
                  </a:lnTo>
                  <a:lnTo>
                    <a:pt x="2" y="76"/>
                  </a:lnTo>
                  <a:lnTo>
                    <a:pt x="14" y="48"/>
                  </a:lnTo>
                  <a:lnTo>
                    <a:pt x="36" y="24"/>
                  </a:lnTo>
                  <a:lnTo>
                    <a:pt x="64" y="6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40255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Savings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453113" y="2648630"/>
            <a:ext cx="9191306" cy="2264525"/>
            <a:chOff x="781050" y="2117725"/>
            <a:chExt cx="10515600" cy="2590800"/>
          </a:xfrm>
          <a:solidFill>
            <a:schemeClr val="bg1">
              <a:lumMod val="85000"/>
            </a:schemeClr>
          </a:solidFill>
        </p:grpSpPr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812800" y="2117725"/>
              <a:ext cx="10452100" cy="2590800"/>
            </a:xfrm>
            <a:custGeom>
              <a:avLst/>
              <a:gdLst>
                <a:gd name="T0" fmla="*/ 3302 w 6584"/>
                <a:gd name="T1" fmla="*/ 0 h 1632"/>
                <a:gd name="T2" fmla="*/ 3324 w 6584"/>
                <a:gd name="T3" fmla="*/ 167 h 1632"/>
                <a:gd name="T4" fmla="*/ 3326 w 6584"/>
                <a:gd name="T5" fmla="*/ 171 h 1632"/>
                <a:gd name="T6" fmla="*/ 3471 w 6584"/>
                <a:gd name="T7" fmla="*/ 492 h 1632"/>
                <a:gd name="T8" fmla="*/ 3511 w 6584"/>
                <a:gd name="T9" fmla="*/ 492 h 1632"/>
                <a:gd name="T10" fmla="*/ 4655 w 6584"/>
                <a:gd name="T11" fmla="*/ 874 h 1632"/>
                <a:gd name="T12" fmla="*/ 4687 w 6584"/>
                <a:gd name="T13" fmla="*/ 937 h 1632"/>
                <a:gd name="T14" fmla="*/ 4719 w 6584"/>
                <a:gd name="T15" fmla="*/ 874 h 1632"/>
                <a:gd name="T16" fmla="*/ 5074 w 6584"/>
                <a:gd name="T17" fmla="*/ 519 h 1632"/>
                <a:gd name="T18" fmla="*/ 5115 w 6584"/>
                <a:gd name="T19" fmla="*/ 521 h 1632"/>
                <a:gd name="T20" fmla="*/ 5273 w 6584"/>
                <a:gd name="T21" fmla="*/ 774 h 1632"/>
                <a:gd name="T22" fmla="*/ 5313 w 6584"/>
                <a:gd name="T23" fmla="*/ 774 h 1632"/>
                <a:gd name="T24" fmla="*/ 5331 w 6584"/>
                <a:gd name="T25" fmla="*/ 874 h 1632"/>
                <a:gd name="T26" fmla="*/ 6584 w 6584"/>
                <a:gd name="T27" fmla="*/ 916 h 1632"/>
                <a:gd name="T28" fmla="*/ 5341 w 6584"/>
                <a:gd name="T29" fmla="*/ 983 h 1632"/>
                <a:gd name="T30" fmla="*/ 5301 w 6584"/>
                <a:gd name="T31" fmla="*/ 979 h 1632"/>
                <a:gd name="T32" fmla="*/ 5231 w 6584"/>
                <a:gd name="T33" fmla="*/ 1409 h 1632"/>
                <a:gd name="T34" fmla="*/ 5191 w 6584"/>
                <a:gd name="T35" fmla="*/ 1409 h 1632"/>
                <a:gd name="T36" fmla="*/ 5048 w 6584"/>
                <a:gd name="T37" fmla="*/ 898 h 1632"/>
                <a:gd name="T38" fmla="*/ 4743 w 6584"/>
                <a:gd name="T39" fmla="*/ 916 h 1632"/>
                <a:gd name="T40" fmla="*/ 4687 w 6584"/>
                <a:gd name="T41" fmla="*/ 1025 h 1632"/>
                <a:gd name="T42" fmla="*/ 4631 w 6584"/>
                <a:gd name="T43" fmla="*/ 916 h 1632"/>
                <a:gd name="T44" fmla="*/ 3521 w 6584"/>
                <a:gd name="T45" fmla="*/ 898 h 1632"/>
                <a:gd name="T46" fmla="*/ 3445 w 6584"/>
                <a:gd name="T47" fmla="*/ 1033 h 1632"/>
                <a:gd name="T48" fmla="*/ 3404 w 6584"/>
                <a:gd name="T49" fmla="*/ 1033 h 1632"/>
                <a:gd name="T50" fmla="*/ 3172 w 6584"/>
                <a:gd name="T51" fmla="*/ 1481 h 1632"/>
                <a:gd name="T52" fmla="*/ 3154 w 6584"/>
                <a:gd name="T53" fmla="*/ 1632 h 1632"/>
                <a:gd name="T54" fmla="*/ 3043 w 6584"/>
                <a:gd name="T55" fmla="*/ 916 h 1632"/>
                <a:gd name="T56" fmla="*/ 1925 w 6584"/>
                <a:gd name="T57" fmla="*/ 910 h 1632"/>
                <a:gd name="T58" fmla="*/ 1857 w 6584"/>
                <a:gd name="T59" fmla="*/ 910 h 1632"/>
                <a:gd name="T60" fmla="*/ 1642 w 6584"/>
                <a:gd name="T61" fmla="*/ 916 h 1632"/>
                <a:gd name="T62" fmla="*/ 1594 w 6584"/>
                <a:gd name="T63" fmla="*/ 1113 h 1632"/>
                <a:gd name="T64" fmla="*/ 1570 w 6584"/>
                <a:gd name="T65" fmla="*/ 939 h 1632"/>
                <a:gd name="T66" fmla="*/ 1495 w 6584"/>
                <a:gd name="T67" fmla="*/ 1419 h 1632"/>
                <a:gd name="T68" fmla="*/ 1493 w 6584"/>
                <a:gd name="T69" fmla="*/ 1425 h 1632"/>
                <a:gd name="T70" fmla="*/ 1453 w 6584"/>
                <a:gd name="T71" fmla="*/ 1423 h 1632"/>
                <a:gd name="T72" fmla="*/ 1327 w 6584"/>
                <a:gd name="T73" fmla="*/ 898 h 1632"/>
                <a:gd name="T74" fmla="*/ 0 w 6584"/>
                <a:gd name="T75" fmla="*/ 916 h 1632"/>
                <a:gd name="T76" fmla="*/ 1289 w 6584"/>
                <a:gd name="T77" fmla="*/ 874 h 1632"/>
                <a:gd name="T78" fmla="*/ 1365 w 6584"/>
                <a:gd name="T79" fmla="*/ 362 h 1632"/>
                <a:gd name="T80" fmla="*/ 1477 w 6584"/>
                <a:gd name="T81" fmla="*/ 1268 h 1632"/>
                <a:gd name="T82" fmla="*/ 1574 w 6584"/>
                <a:gd name="T83" fmla="*/ 661 h 1632"/>
                <a:gd name="T84" fmla="*/ 1606 w 6584"/>
                <a:gd name="T85" fmla="*/ 894 h 1632"/>
                <a:gd name="T86" fmla="*/ 1610 w 6584"/>
                <a:gd name="T87" fmla="*/ 874 h 1632"/>
                <a:gd name="T88" fmla="*/ 1877 w 6584"/>
                <a:gd name="T89" fmla="*/ 834 h 1632"/>
                <a:gd name="T90" fmla="*/ 1905 w 6584"/>
                <a:gd name="T91" fmla="*/ 834 h 1632"/>
                <a:gd name="T92" fmla="*/ 3079 w 6584"/>
                <a:gd name="T93" fmla="*/ 874 h 1632"/>
                <a:gd name="T94" fmla="*/ 3147 w 6584"/>
                <a:gd name="T95" fmla="*/ 1327 h 1632"/>
                <a:gd name="T96" fmla="*/ 3302 w 6584"/>
                <a:gd name="T97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84" h="1632">
                  <a:moveTo>
                    <a:pt x="3302" y="0"/>
                  </a:moveTo>
                  <a:lnTo>
                    <a:pt x="3302" y="0"/>
                  </a:lnTo>
                  <a:lnTo>
                    <a:pt x="3324" y="161"/>
                  </a:lnTo>
                  <a:lnTo>
                    <a:pt x="3324" y="167"/>
                  </a:lnTo>
                  <a:lnTo>
                    <a:pt x="3326" y="167"/>
                  </a:lnTo>
                  <a:lnTo>
                    <a:pt x="3326" y="171"/>
                  </a:lnTo>
                  <a:lnTo>
                    <a:pt x="3422" y="874"/>
                  </a:lnTo>
                  <a:lnTo>
                    <a:pt x="3471" y="492"/>
                  </a:lnTo>
                  <a:lnTo>
                    <a:pt x="3491" y="330"/>
                  </a:lnTo>
                  <a:lnTo>
                    <a:pt x="3511" y="492"/>
                  </a:lnTo>
                  <a:lnTo>
                    <a:pt x="3559" y="874"/>
                  </a:lnTo>
                  <a:lnTo>
                    <a:pt x="4655" y="874"/>
                  </a:lnTo>
                  <a:lnTo>
                    <a:pt x="4661" y="886"/>
                  </a:lnTo>
                  <a:lnTo>
                    <a:pt x="4687" y="937"/>
                  </a:lnTo>
                  <a:lnTo>
                    <a:pt x="4713" y="886"/>
                  </a:lnTo>
                  <a:lnTo>
                    <a:pt x="4719" y="874"/>
                  </a:lnTo>
                  <a:lnTo>
                    <a:pt x="5010" y="874"/>
                  </a:lnTo>
                  <a:lnTo>
                    <a:pt x="5074" y="519"/>
                  </a:lnTo>
                  <a:lnTo>
                    <a:pt x="5097" y="390"/>
                  </a:lnTo>
                  <a:lnTo>
                    <a:pt x="5115" y="521"/>
                  </a:lnTo>
                  <a:lnTo>
                    <a:pt x="5211" y="1250"/>
                  </a:lnTo>
                  <a:lnTo>
                    <a:pt x="5273" y="774"/>
                  </a:lnTo>
                  <a:lnTo>
                    <a:pt x="5293" y="625"/>
                  </a:lnTo>
                  <a:lnTo>
                    <a:pt x="5313" y="774"/>
                  </a:lnTo>
                  <a:lnTo>
                    <a:pt x="5329" y="884"/>
                  </a:lnTo>
                  <a:lnTo>
                    <a:pt x="5331" y="874"/>
                  </a:lnTo>
                  <a:lnTo>
                    <a:pt x="6584" y="874"/>
                  </a:lnTo>
                  <a:lnTo>
                    <a:pt x="6584" y="916"/>
                  </a:lnTo>
                  <a:lnTo>
                    <a:pt x="5364" y="916"/>
                  </a:lnTo>
                  <a:lnTo>
                    <a:pt x="5341" y="983"/>
                  </a:lnTo>
                  <a:lnTo>
                    <a:pt x="5313" y="1067"/>
                  </a:lnTo>
                  <a:lnTo>
                    <a:pt x="5301" y="979"/>
                  </a:lnTo>
                  <a:lnTo>
                    <a:pt x="5293" y="927"/>
                  </a:lnTo>
                  <a:lnTo>
                    <a:pt x="5231" y="1409"/>
                  </a:lnTo>
                  <a:lnTo>
                    <a:pt x="5211" y="1562"/>
                  </a:lnTo>
                  <a:lnTo>
                    <a:pt x="5191" y="1409"/>
                  </a:lnTo>
                  <a:lnTo>
                    <a:pt x="5093" y="655"/>
                  </a:lnTo>
                  <a:lnTo>
                    <a:pt x="5048" y="898"/>
                  </a:lnTo>
                  <a:lnTo>
                    <a:pt x="5046" y="916"/>
                  </a:lnTo>
                  <a:lnTo>
                    <a:pt x="4743" y="916"/>
                  </a:lnTo>
                  <a:lnTo>
                    <a:pt x="4705" y="991"/>
                  </a:lnTo>
                  <a:lnTo>
                    <a:pt x="4687" y="1025"/>
                  </a:lnTo>
                  <a:lnTo>
                    <a:pt x="4669" y="991"/>
                  </a:lnTo>
                  <a:lnTo>
                    <a:pt x="4631" y="916"/>
                  </a:lnTo>
                  <a:lnTo>
                    <a:pt x="3523" y="916"/>
                  </a:lnTo>
                  <a:lnTo>
                    <a:pt x="3521" y="898"/>
                  </a:lnTo>
                  <a:lnTo>
                    <a:pt x="3491" y="659"/>
                  </a:lnTo>
                  <a:lnTo>
                    <a:pt x="3445" y="1033"/>
                  </a:lnTo>
                  <a:lnTo>
                    <a:pt x="3426" y="1184"/>
                  </a:lnTo>
                  <a:lnTo>
                    <a:pt x="3404" y="1033"/>
                  </a:lnTo>
                  <a:lnTo>
                    <a:pt x="3306" y="332"/>
                  </a:lnTo>
                  <a:lnTo>
                    <a:pt x="3172" y="1481"/>
                  </a:lnTo>
                  <a:lnTo>
                    <a:pt x="3154" y="1632"/>
                  </a:lnTo>
                  <a:lnTo>
                    <a:pt x="3154" y="1632"/>
                  </a:lnTo>
                  <a:lnTo>
                    <a:pt x="3129" y="1481"/>
                  </a:lnTo>
                  <a:lnTo>
                    <a:pt x="3043" y="916"/>
                  </a:lnTo>
                  <a:lnTo>
                    <a:pt x="1931" y="916"/>
                  </a:lnTo>
                  <a:lnTo>
                    <a:pt x="1925" y="910"/>
                  </a:lnTo>
                  <a:lnTo>
                    <a:pt x="1891" y="878"/>
                  </a:lnTo>
                  <a:lnTo>
                    <a:pt x="1857" y="910"/>
                  </a:lnTo>
                  <a:lnTo>
                    <a:pt x="1851" y="916"/>
                  </a:lnTo>
                  <a:lnTo>
                    <a:pt x="1642" y="916"/>
                  </a:lnTo>
                  <a:lnTo>
                    <a:pt x="1620" y="1009"/>
                  </a:lnTo>
                  <a:lnTo>
                    <a:pt x="1594" y="1113"/>
                  </a:lnTo>
                  <a:lnTo>
                    <a:pt x="1580" y="1007"/>
                  </a:lnTo>
                  <a:lnTo>
                    <a:pt x="1570" y="939"/>
                  </a:lnTo>
                  <a:lnTo>
                    <a:pt x="1495" y="1415"/>
                  </a:lnTo>
                  <a:lnTo>
                    <a:pt x="1495" y="1419"/>
                  </a:lnTo>
                  <a:lnTo>
                    <a:pt x="1493" y="1419"/>
                  </a:lnTo>
                  <a:lnTo>
                    <a:pt x="1493" y="1425"/>
                  </a:lnTo>
                  <a:lnTo>
                    <a:pt x="1469" y="1570"/>
                  </a:lnTo>
                  <a:lnTo>
                    <a:pt x="1453" y="1423"/>
                  </a:lnTo>
                  <a:lnTo>
                    <a:pt x="1361" y="667"/>
                  </a:lnTo>
                  <a:lnTo>
                    <a:pt x="1327" y="898"/>
                  </a:lnTo>
                  <a:lnTo>
                    <a:pt x="1325" y="916"/>
                  </a:lnTo>
                  <a:lnTo>
                    <a:pt x="0" y="916"/>
                  </a:lnTo>
                  <a:lnTo>
                    <a:pt x="0" y="874"/>
                  </a:lnTo>
                  <a:lnTo>
                    <a:pt x="1289" y="874"/>
                  </a:lnTo>
                  <a:lnTo>
                    <a:pt x="1343" y="515"/>
                  </a:lnTo>
                  <a:lnTo>
                    <a:pt x="1365" y="362"/>
                  </a:lnTo>
                  <a:lnTo>
                    <a:pt x="1385" y="515"/>
                  </a:lnTo>
                  <a:lnTo>
                    <a:pt x="1477" y="1268"/>
                  </a:lnTo>
                  <a:lnTo>
                    <a:pt x="1552" y="798"/>
                  </a:lnTo>
                  <a:lnTo>
                    <a:pt x="1574" y="661"/>
                  </a:lnTo>
                  <a:lnTo>
                    <a:pt x="1592" y="798"/>
                  </a:lnTo>
                  <a:lnTo>
                    <a:pt x="1606" y="894"/>
                  </a:lnTo>
                  <a:lnTo>
                    <a:pt x="1606" y="890"/>
                  </a:lnTo>
                  <a:lnTo>
                    <a:pt x="1610" y="874"/>
                  </a:lnTo>
                  <a:lnTo>
                    <a:pt x="1835" y="874"/>
                  </a:lnTo>
                  <a:lnTo>
                    <a:pt x="1877" y="834"/>
                  </a:lnTo>
                  <a:lnTo>
                    <a:pt x="1891" y="820"/>
                  </a:lnTo>
                  <a:lnTo>
                    <a:pt x="1905" y="834"/>
                  </a:lnTo>
                  <a:lnTo>
                    <a:pt x="1947" y="874"/>
                  </a:lnTo>
                  <a:lnTo>
                    <a:pt x="3079" y="874"/>
                  </a:lnTo>
                  <a:lnTo>
                    <a:pt x="3081" y="892"/>
                  </a:lnTo>
                  <a:lnTo>
                    <a:pt x="3147" y="1327"/>
                  </a:lnTo>
                  <a:lnTo>
                    <a:pt x="3284" y="161"/>
                  </a:lnTo>
                  <a:lnTo>
                    <a:pt x="33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781050" y="3030538"/>
              <a:ext cx="66675" cy="10080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11233150" y="3030538"/>
              <a:ext cx="63500" cy="10080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2" name="Freeform 13"/>
          <p:cNvSpPr>
            <a:spLocks/>
          </p:cNvSpPr>
          <p:nvPr/>
        </p:nvSpPr>
        <p:spPr bwMode="auto">
          <a:xfrm>
            <a:off x="4328926" y="1412776"/>
            <a:ext cx="1053275" cy="981274"/>
          </a:xfrm>
          <a:custGeom>
            <a:avLst/>
            <a:gdLst>
              <a:gd name="T0" fmla="*/ 1813 w 6378"/>
              <a:gd name="T1" fmla="*/ 6 h 5943"/>
              <a:gd name="T2" fmla="*/ 2072 w 6378"/>
              <a:gd name="T3" fmla="*/ 49 h 5943"/>
              <a:gd name="T4" fmla="*/ 2312 w 6378"/>
              <a:gd name="T5" fmla="*/ 135 h 5943"/>
              <a:gd name="T6" fmla="*/ 2532 w 6378"/>
              <a:gd name="T7" fmla="*/ 257 h 5943"/>
              <a:gd name="T8" fmla="*/ 2731 w 6378"/>
              <a:gd name="T9" fmla="*/ 413 h 5943"/>
              <a:gd name="T10" fmla="*/ 2905 w 6378"/>
              <a:gd name="T11" fmla="*/ 599 h 5943"/>
              <a:gd name="T12" fmla="*/ 3052 w 6378"/>
              <a:gd name="T13" fmla="*/ 813 h 5943"/>
              <a:gd name="T14" fmla="*/ 3170 w 6378"/>
              <a:gd name="T15" fmla="*/ 1049 h 5943"/>
              <a:gd name="T16" fmla="*/ 3290 w 6378"/>
              <a:gd name="T17" fmla="*/ 813 h 5943"/>
              <a:gd name="T18" fmla="*/ 3442 w 6378"/>
              <a:gd name="T19" fmla="*/ 599 h 5943"/>
              <a:gd name="T20" fmla="*/ 3622 w 6378"/>
              <a:gd name="T21" fmla="*/ 413 h 5943"/>
              <a:gd name="T22" fmla="*/ 3829 w 6378"/>
              <a:gd name="T23" fmla="*/ 257 h 5943"/>
              <a:gd name="T24" fmla="*/ 4057 w 6378"/>
              <a:gd name="T25" fmla="*/ 135 h 5943"/>
              <a:gd name="T26" fmla="*/ 4302 w 6378"/>
              <a:gd name="T27" fmla="*/ 49 h 5943"/>
              <a:gd name="T28" fmla="*/ 4563 w 6378"/>
              <a:gd name="T29" fmla="*/ 6 h 5943"/>
              <a:gd name="T30" fmla="*/ 4830 w 6378"/>
              <a:gd name="T31" fmla="*/ 6 h 5943"/>
              <a:gd name="T32" fmla="*/ 5077 w 6378"/>
              <a:gd name="T33" fmla="*/ 47 h 5943"/>
              <a:gd name="T34" fmla="*/ 5309 w 6378"/>
              <a:gd name="T35" fmla="*/ 128 h 5943"/>
              <a:gd name="T36" fmla="*/ 5522 w 6378"/>
              <a:gd name="T37" fmla="*/ 243 h 5943"/>
              <a:gd name="T38" fmla="*/ 5717 w 6378"/>
              <a:gd name="T39" fmla="*/ 390 h 5943"/>
              <a:gd name="T40" fmla="*/ 5889 w 6378"/>
              <a:gd name="T41" fmla="*/ 564 h 5943"/>
              <a:gd name="T42" fmla="*/ 6038 w 6378"/>
              <a:gd name="T43" fmla="*/ 766 h 5943"/>
              <a:gd name="T44" fmla="*/ 6162 w 6378"/>
              <a:gd name="T45" fmla="*/ 987 h 5943"/>
              <a:gd name="T46" fmla="*/ 6258 w 6378"/>
              <a:gd name="T47" fmla="*/ 1228 h 5943"/>
              <a:gd name="T48" fmla="*/ 6328 w 6378"/>
              <a:gd name="T49" fmla="*/ 1484 h 5943"/>
              <a:gd name="T50" fmla="*/ 6368 w 6378"/>
              <a:gd name="T51" fmla="*/ 1750 h 5943"/>
              <a:gd name="T52" fmla="*/ 6370 w 6378"/>
              <a:gd name="T53" fmla="*/ 1770 h 5943"/>
              <a:gd name="T54" fmla="*/ 6376 w 6378"/>
              <a:gd name="T55" fmla="*/ 1826 h 5943"/>
              <a:gd name="T56" fmla="*/ 6378 w 6378"/>
              <a:gd name="T57" fmla="*/ 1920 h 5943"/>
              <a:gd name="T58" fmla="*/ 6372 w 6378"/>
              <a:gd name="T59" fmla="*/ 2052 h 5943"/>
              <a:gd name="T60" fmla="*/ 6353 w 6378"/>
              <a:gd name="T61" fmla="*/ 2214 h 5943"/>
              <a:gd name="T62" fmla="*/ 6314 w 6378"/>
              <a:gd name="T63" fmla="*/ 2412 h 5943"/>
              <a:gd name="T64" fmla="*/ 6212 w 6378"/>
              <a:gd name="T65" fmla="*/ 2750 h 5943"/>
              <a:gd name="T66" fmla="*/ 6069 w 6378"/>
              <a:gd name="T67" fmla="*/ 3071 h 5943"/>
              <a:gd name="T68" fmla="*/ 5889 w 6378"/>
              <a:gd name="T69" fmla="*/ 3371 h 5943"/>
              <a:gd name="T70" fmla="*/ 5676 w 6378"/>
              <a:gd name="T71" fmla="*/ 3647 h 5943"/>
              <a:gd name="T72" fmla="*/ 5433 w 6378"/>
              <a:gd name="T73" fmla="*/ 3897 h 5943"/>
              <a:gd name="T74" fmla="*/ 945 w 6378"/>
              <a:gd name="T75" fmla="*/ 3897 h 5943"/>
              <a:gd name="T76" fmla="*/ 702 w 6378"/>
              <a:gd name="T77" fmla="*/ 3647 h 5943"/>
              <a:gd name="T78" fmla="*/ 489 w 6378"/>
              <a:gd name="T79" fmla="*/ 3371 h 5943"/>
              <a:gd name="T80" fmla="*/ 309 w 6378"/>
              <a:gd name="T81" fmla="*/ 3071 h 5943"/>
              <a:gd name="T82" fmla="*/ 166 w 6378"/>
              <a:gd name="T83" fmla="*/ 2750 h 5943"/>
              <a:gd name="T84" fmla="*/ 64 w 6378"/>
              <a:gd name="T85" fmla="*/ 2412 h 5943"/>
              <a:gd name="T86" fmla="*/ 25 w 6378"/>
              <a:gd name="T87" fmla="*/ 2214 h 5943"/>
              <a:gd name="T88" fmla="*/ 6 w 6378"/>
              <a:gd name="T89" fmla="*/ 2052 h 5943"/>
              <a:gd name="T90" fmla="*/ 0 w 6378"/>
              <a:gd name="T91" fmla="*/ 1926 h 5943"/>
              <a:gd name="T92" fmla="*/ 0 w 6378"/>
              <a:gd name="T93" fmla="*/ 1869 h 5943"/>
              <a:gd name="T94" fmla="*/ 4 w 6378"/>
              <a:gd name="T95" fmla="*/ 1793 h 5943"/>
              <a:gd name="T96" fmla="*/ 10 w 6378"/>
              <a:gd name="T97" fmla="*/ 1754 h 5943"/>
              <a:gd name="T98" fmla="*/ 25 w 6378"/>
              <a:gd name="T99" fmla="*/ 1615 h 5943"/>
              <a:gd name="T100" fmla="*/ 81 w 6378"/>
              <a:gd name="T101" fmla="*/ 1353 h 5943"/>
              <a:gd name="T102" fmla="*/ 164 w 6378"/>
              <a:gd name="T103" fmla="*/ 1104 h 5943"/>
              <a:gd name="T104" fmla="*/ 274 w 6378"/>
              <a:gd name="T105" fmla="*/ 873 h 5943"/>
              <a:gd name="T106" fmla="*/ 412 w 6378"/>
              <a:gd name="T107" fmla="*/ 662 h 5943"/>
              <a:gd name="T108" fmla="*/ 572 w 6378"/>
              <a:gd name="T109" fmla="*/ 474 h 5943"/>
              <a:gd name="T110" fmla="*/ 756 w 6378"/>
              <a:gd name="T111" fmla="*/ 312 h 5943"/>
              <a:gd name="T112" fmla="*/ 959 w 6378"/>
              <a:gd name="T113" fmla="*/ 180 h 5943"/>
              <a:gd name="T114" fmla="*/ 1183 w 6378"/>
              <a:gd name="T115" fmla="*/ 83 h 5943"/>
              <a:gd name="T116" fmla="*/ 1422 w 6378"/>
              <a:gd name="T117" fmla="*/ 22 h 5943"/>
              <a:gd name="T118" fmla="*/ 1678 w 6378"/>
              <a:gd name="T119" fmla="*/ 0 h 5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78" h="5943">
                <a:moveTo>
                  <a:pt x="1678" y="0"/>
                </a:moveTo>
                <a:lnTo>
                  <a:pt x="1813" y="6"/>
                </a:lnTo>
                <a:lnTo>
                  <a:pt x="1944" y="22"/>
                </a:lnTo>
                <a:lnTo>
                  <a:pt x="2072" y="49"/>
                </a:lnTo>
                <a:lnTo>
                  <a:pt x="2194" y="88"/>
                </a:lnTo>
                <a:lnTo>
                  <a:pt x="2312" y="135"/>
                </a:lnTo>
                <a:lnTo>
                  <a:pt x="2426" y="192"/>
                </a:lnTo>
                <a:lnTo>
                  <a:pt x="2532" y="257"/>
                </a:lnTo>
                <a:lnTo>
                  <a:pt x="2634" y="331"/>
                </a:lnTo>
                <a:lnTo>
                  <a:pt x="2731" y="413"/>
                </a:lnTo>
                <a:lnTo>
                  <a:pt x="2820" y="503"/>
                </a:lnTo>
                <a:lnTo>
                  <a:pt x="2905" y="599"/>
                </a:lnTo>
                <a:lnTo>
                  <a:pt x="2982" y="703"/>
                </a:lnTo>
                <a:lnTo>
                  <a:pt x="3052" y="813"/>
                </a:lnTo>
                <a:lnTo>
                  <a:pt x="3114" y="928"/>
                </a:lnTo>
                <a:lnTo>
                  <a:pt x="3170" y="1049"/>
                </a:lnTo>
                <a:lnTo>
                  <a:pt x="3226" y="928"/>
                </a:lnTo>
                <a:lnTo>
                  <a:pt x="3290" y="813"/>
                </a:lnTo>
                <a:lnTo>
                  <a:pt x="3363" y="703"/>
                </a:lnTo>
                <a:lnTo>
                  <a:pt x="3442" y="599"/>
                </a:lnTo>
                <a:lnTo>
                  <a:pt x="3529" y="503"/>
                </a:lnTo>
                <a:lnTo>
                  <a:pt x="3622" y="413"/>
                </a:lnTo>
                <a:lnTo>
                  <a:pt x="3722" y="331"/>
                </a:lnTo>
                <a:lnTo>
                  <a:pt x="3829" y="257"/>
                </a:lnTo>
                <a:lnTo>
                  <a:pt x="3939" y="192"/>
                </a:lnTo>
                <a:lnTo>
                  <a:pt x="4057" y="135"/>
                </a:lnTo>
                <a:lnTo>
                  <a:pt x="4177" y="88"/>
                </a:lnTo>
                <a:lnTo>
                  <a:pt x="4302" y="49"/>
                </a:lnTo>
                <a:lnTo>
                  <a:pt x="4432" y="22"/>
                </a:lnTo>
                <a:lnTo>
                  <a:pt x="4563" y="6"/>
                </a:lnTo>
                <a:lnTo>
                  <a:pt x="4700" y="0"/>
                </a:lnTo>
                <a:lnTo>
                  <a:pt x="4830" y="6"/>
                </a:lnTo>
                <a:lnTo>
                  <a:pt x="4956" y="22"/>
                </a:lnTo>
                <a:lnTo>
                  <a:pt x="5077" y="47"/>
                </a:lnTo>
                <a:lnTo>
                  <a:pt x="5195" y="83"/>
                </a:lnTo>
                <a:lnTo>
                  <a:pt x="5309" y="128"/>
                </a:lnTo>
                <a:lnTo>
                  <a:pt x="5417" y="180"/>
                </a:lnTo>
                <a:lnTo>
                  <a:pt x="5522" y="243"/>
                </a:lnTo>
                <a:lnTo>
                  <a:pt x="5622" y="312"/>
                </a:lnTo>
                <a:lnTo>
                  <a:pt x="5717" y="390"/>
                </a:lnTo>
                <a:lnTo>
                  <a:pt x="5806" y="474"/>
                </a:lnTo>
                <a:lnTo>
                  <a:pt x="5889" y="564"/>
                </a:lnTo>
                <a:lnTo>
                  <a:pt x="5966" y="662"/>
                </a:lnTo>
                <a:lnTo>
                  <a:pt x="6038" y="766"/>
                </a:lnTo>
                <a:lnTo>
                  <a:pt x="6104" y="873"/>
                </a:lnTo>
                <a:lnTo>
                  <a:pt x="6162" y="987"/>
                </a:lnTo>
                <a:lnTo>
                  <a:pt x="6214" y="1106"/>
                </a:lnTo>
                <a:lnTo>
                  <a:pt x="6258" y="1228"/>
                </a:lnTo>
                <a:lnTo>
                  <a:pt x="6297" y="1353"/>
                </a:lnTo>
                <a:lnTo>
                  <a:pt x="6328" y="1484"/>
                </a:lnTo>
                <a:lnTo>
                  <a:pt x="6351" y="1615"/>
                </a:lnTo>
                <a:lnTo>
                  <a:pt x="6368" y="1750"/>
                </a:lnTo>
                <a:lnTo>
                  <a:pt x="6368" y="1754"/>
                </a:lnTo>
                <a:lnTo>
                  <a:pt x="6370" y="1770"/>
                </a:lnTo>
                <a:lnTo>
                  <a:pt x="6372" y="1793"/>
                </a:lnTo>
                <a:lnTo>
                  <a:pt x="6376" y="1826"/>
                </a:lnTo>
                <a:lnTo>
                  <a:pt x="6378" y="1869"/>
                </a:lnTo>
                <a:lnTo>
                  <a:pt x="6378" y="1920"/>
                </a:lnTo>
                <a:lnTo>
                  <a:pt x="6376" y="1981"/>
                </a:lnTo>
                <a:lnTo>
                  <a:pt x="6372" y="2052"/>
                </a:lnTo>
                <a:lnTo>
                  <a:pt x="6364" y="2128"/>
                </a:lnTo>
                <a:lnTo>
                  <a:pt x="6353" y="2214"/>
                </a:lnTo>
                <a:lnTo>
                  <a:pt x="6335" y="2308"/>
                </a:lnTo>
                <a:lnTo>
                  <a:pt x="6314" y="2412"/>
                </a:lnTo>
                <a:lnTo>
                  <a:pt x="6268" y="2582"/>
                </a:lnTo>
                <a:lnTo>
                  <a:pt x="6212" y="2750"/>
                </a:lnTo>
                <a:lnTo>
                  <a:pt x="6144" y="2913"/>
                </a:lnTo>
                <a:lnTo>
                  <a:pt x="6069" y="3071"/>
                </a:lnTo>
                <a:lnTo>
                  <a:pt x="5984" y="3224"/>
                </a:lnTo>
                <a:lnTo>
                  <a:pt x="5889" y="3371"/>
                </a:lnTo>
                <a:lnTo>
                  <a:pt x="5787" y="3512"/>
                </a:lnTo>
                <a:lnTo>
                  <a:pt x="5676" y="3647"/>
                </a:lnTo>
                <a:lnTo>
                  <a:pt x="5559" y="3776"/>
                </a:lnTo>
                <a:lnTo>
                  <a:pt x="5433" y="3897"/>
                </a:lnTo>
                <a:lnTo>
                  <a:pt x="3170" y="5943"/>
                </a:lnTo>
                <a:lnTo>
                  <a:pt x="945" y="3897"/>
                </a:lnTo>
                <a:lnTo>
                  <a:pt x="819" y="3776"/>
                </a:lnTo>
                <a:lnTo>
                  <a:pt x="702" y="3647"/>
                </a:lnTo>
                <a:lnTo>
                  <a:pt x="591" y="3512"/>
                </a:lnTo>
                <a:lnTo>
                  <a:pt x="489" y="3371"/>
                </a:lnTo>
                <a:lnTo>
                  <a:pt x="394" y="3224"/>
                </a:lnTo>
                <a:lnTo>
                  <a:pt x="309" y="3071"/>
                </a:lnTo>
                <a:lnTo>
                  <a:pt x="234" y="2913"/>
                </a:lnTo>
                <a:lnTo>
                  <a:pt x="166" y="2750"/>
                </a:lnTo>
                <a:lnTo>
                  <a:pt x="110" y="2582"/>
                </a:lnTo>
                <a:lnTo>
                  <a:pt x="64" y="2412"/>
                </a:lnTo>
                <a:lnTo>
                  <a:pt x="43" y="2308"/>
                </a:lnTo>
                <a:lnTo>
                  <a:pt x="25" y="2214"/>
                </a:lnTo>
                <a:lnTo>
                  <a:pt x="14" y="2128"/>
                </a:lnTo>
                <a:lnTo>
                  <a:pt x="6" y="2052"/>
                </a:lnTo>
                <a:lnTo>
                  <a:pt x="2" y="1981"/>
                </a:lnTo>
                <a:lnTo>
                  <a:pt x="0" y="1926"/>
                </a:lnTo>
                <a:lnTo>
                  <a:pt x="0" y="1899"/>
                </a:lnTo>
                <a:lnTo>
                  <a:pt x="0" y="1869"/>
                </a:lnTo>
                <a:lnTo>
                  <a:pt x="2" y="1826"/>
                </a:lnTo>
                <a:lnTo>
                  <a:pt x="4" y="1793"/>
                </a:lnTo>
                <a:lnTo>
                  <a:pt x="8" y="1770"/>
                </a:lnTo>
                <a:lnTo>
                  <a:pt x="10" y="1754"/>
                </a:lnTo>
                <a:lnTo>
                  <a:pt x="10" y="1750"/>
                </a:lnTo>
                <a:lnTo>
                  <a:pt x="25" y="1615"/>
                </a:lnTo>
                <a:lnTo>
                  <a:pt x="48" y="1482"/>
                </a:lnTo>
                <a:lnTo>
                  <a:pt x="81" y="1353"/>
                </a:lnTo>
                <a:lnTo>
                  <a:pt x="118" y="1228"/>
                </a:lnTo>
                <a:lnTo>
                  <a:pt x="164" y="1104"/>
                </a:lnTo>
                <a:lnTo>
                  <a:pt x="216" y="987"/>
                </a:lnTo>
                <a:lnTo>
                  <a:pt x="274" y="873"/>
                </a:lnTo>
                <a:lnTo>
                  <a:pt x="340" y="766"/>
                </a:lnTo>
                <a:lnTo>
                  <a:pt x="412" y="662"/>
                </a:lnTo>
                <a:lnTo>
                  <a:pt x="489" y="564"/>
                </a:lnTo>
                <a:lnTo>
                  <a:pt x="572" y="474"/>
                </a:lnTo>
                <a:lnTo>
                  <a:pt x="661" y="390"/>
                </a:lnTo>
                <a:lnTo>
                  <a:pt x="756" y="312"/>
                </a:lnTo>
                <a:lnTo>
                  <a:pt x="854" y="243"/>
                </a:lnTo>
                <a:lnTo>
                  <a:pt x="959" y="180"/>
                </a:lnTo>
                <a:lnTo>
                  <a:pt x="1069" y="128"/>
                </a:lnTo>
                <a:lnTo>
                  <a:pt x="1183" y="83"/>
                </a:lnTo>
                <a:lnTo>
                  <a:pt x="1301" y="47"/>
                </a:lnTo>
                <a:lnTo>
                  <a:pt x="1422" y="22"/>
                </a:lnTo>
                <a:lnTo>
                  <a:pt x="1548" y="6"/>
                </a:lnTo>
                <a:lnTo>
                  <a:pt x="167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25200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$62,811</a:t>
            </a:r>
            <a:endParaRPr lang="en-IN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Freeform 13"/>
          <p:cNvSpPr>
            <a:spLocks/>
          </p:cNvSpPr>
          <p:nvPr/>
        </p:nvSpPr>
        <p:spPr bwMode="auto">
          <a:xfrm>
            <a:off x="9265030" y="1412776"/>
            <a:ext cx="1053275" cy="981274"/>
          </a:xfrm>
          <a:custGeom>
            <a:avLst/>
            <a:gdLst>
              <a:gd name="T0" fmla="*/ 1813 w 6378"/>
              <a:gd name="T1" fmla="*/ 6 h 5943"/>
              <a:gd name="T2" fmla="*/ 2072 w 6378"/>
              <a:gd name="T3" fmla="*/ 49 h 5943"/>
              <a:gd name="T4" fmla="*/ 2312 w 6378"/>
              <a:gd name="T5" fmla="*/ 135 h 5943"/>
              <a:gd name="T6" fmla="*/ 2532 w 6378"/>
              <a:gd name="T7" fmla="*/ 257 h 5943"/>
              <a:gd name="T8" fmla="*/ 2731 w 6378"/>
              <a:gd name="T9" fmla="*/ 413 h 5943"/>
              <a:gd name="T10" fmla="*/ 2905 w 6378"/>
              <a:gd name="T11" fmla="*/ 599 h 5943"/>
              <a:gd name="T12" fmla="*/ 3052 w 6378"/>
              <a:gd name="T13" fmla="*/ 813 h 5943"/>
              <a:gd name="T14" fmla="*/ 3170 w 6378"/>
              <a:gd name="T15" fmla="*/ 1049 h 5943"/>
              <a:gd name="T16" fmla="*/ 3290 w 6378"/>
              <a:gd name="T17" fmla="*/ 813 h 5943"/>
              <a:gd name="T18" fmla="*/ 3442 w 6378"/>
              <a:gd name="T19" fmla="*/ 599 h 5943"/>
              <a:gd name="T20" fmla="*/ 3622 w 6378"/>
              <a:gd name="T21" fmla="*/ 413 h 5943"/>
              <a:gd name="T22" fmla="*/ 3829 w 6378"/>
              <a:gd name="T23" fmla="*/ 257 h 5943"/>
              <a:gd name="T24" fmla="*/ 4057 w 6378"/>
              <a:gd name="T25" fmla="*/ 135 h 5943"/>
              <a:gd name="T26" fmla="*/ 4302 w 6378"/>
              <a:gd name="T27" fmla="*/ 49 h 5943"/>
              <a:gd name="T28" fmla="*/ 4563 w 6378"/>
              <a:gd name="T29" fmla="*/ 6 h 5943"/>
              <a:gd name="T30" fmla="*/ 4830 w 6378"/>
              <a:gd name="T31" fmla="*/ 6 h 5943"/>
              <a:gd name="T32" fmla="*/ 5077 w 6378"/>
              <a:gd name="T33" fmla="*/ 47 h 5943"/>
              <a:gd name="T34" fmla="*/ 5309 w 6378"/>
              <a:gd name="T35" fmla="*/ 128 h 5943"/>
              <a:gd name="T36" fmla="*/ 5522 w 6378"/>
              <a:gd name="T37" fmla="*/ 243 h 5943"/>
              <a:gd name="T38" fmla="*/ 5717 w 6378"/>
              <a:gd name="T39" fmla="*/ 390 h 5943"/>
              <a:gd name="T40" fmla="*/ 5889 w 6378"/>
              <a:gd name="T41" fmla="*/ 564 h 5943"/>
              <a:gd name="T42" fmla="*/ 6038 w 6378"/>
              <a:gd name="T43" fmla="*/ 766 h 5943"/>
              <a:gd name="T44" fmla="*/ 6162 w 6378"/>
              <a:gd name="T45" fmla="*/ 987 h 5943"/>
              <a:gd name="T46" fmla="*/ 6258 w 6378"/>
              <a:gd name="T47" fmla="*/ 1228 h 5943"/>
              <a:gd name="T48" fmla="*/ 6328 w 6378"/>
              <a:gd name="T49" fmla="*/ 1484 h 5943"/>
              <a:gd name="T50" fmla="*/ 6368 w 6378"/>
              <a:gd name="T51" fmla="*/ 1750 h 5943"/>
              <a:gd name="T52" fmla="*/ 6370 w 6378"/>
              <a:gd name="T53" fmla="*/ 1770 h 5943"/>
              <a:gd name="T54" fmla="*/ 6376 w 6378"/>
              <a:gd name="T55" fmla="*/ 1826 h 5943"/>
              <a:gd name="T56" fmla="*/ 6378 w 6378"/>
              <a:gd name="T57" fmla="*/ 1920 h 5943"/>
              <a:gd name="T58" fmla="*/ 6372 w 6378"/>
              <a:gd name="T59" fmla="*/ 2052 h 5943"/>
              <a:gd name="T60" fmla="*/ 6353 w 6378"/>
              <a:gd name="T61" fmla="*/ 2214 h 5943"/>
              <a:gd name="T62" fmla="*/ 6314 w 6378"/>
              <a:gd name="T63" fmla="*/ 2412 h 5943"/>
              <a:gd name="T64" fmla="*/ 6212 w 6378"/>
              <a:gd name="T65" fmla="*/ 2750 h 5943"/>
              <a:gd name="T66" fmla="*/ 6069 w 6378"/>
              <a:gd name="T67" fmla="*/ 3071 h 5943"/>
              <a:gd name="T68" fmla="*/ 5889 w 6378"/>
              <a:gd name="T69" fmla="*/ 3371 h 5943"/>
              <a:gd name="T70" fmla="*/ 5676 w 6378"/>
              <a:gd name="T71" fmla="*/ 3647 h 5943"/>
              <a:gd name="T72" fmla="*/ 5433 w 6378"/>
              <a:gd name="T73" fmla="*/ 3897 h 5943"/>
              <a:gd name="T74" fmla="*/ 945 w 6378"/>
              <a:gd name="T75" fmla="*/ 3897 h 5943"/>
              <a:gd name="T76" fmla="*/ 702 w 6378"/>
              <a:gd name="T77" fmla="*/ 3647 h 5943"/>
              <a:gd name="T78" fmla="*/ 489 w 6378"/>
              <a:gd name="T79" fmla="*/ 3371 h 5943"/>
              <a:gd name="T80" fmla="*/ 309 w 6378"/>
              <a:gd name="T81" fmla="*/ 3071 h 5943"/>
              <a:gd name="T82" fmla="*/ 166 w 6378"/>
              <a:gd name="T83" fmla="*/ 2750 h 5943"/>
              <a:gd name="T84" fmla="*/ 64 w 6378"/>
              <a:gd name="T85" fmla="*/ 2412 h 5943"/>
              <a:gd name="T86" fmla="*/ 25 w 6378"/>
              <a:gd name="T87" fmla="*/ 2214 h 5943"/>
              <a:gd name="T88" fmla="*/ 6 w 6378"/>
              <a:gd name="T89" fmla="*/ 2052 h 5943"/>
              <a:gd name="T90" fmla="*/ 0 w 6378"/>
              <a:gd name="T91" fmla="*/ 1926 h 5943"/>
              <a:gd name="T92" fmla="*/ 0 w 6378"/>
              <a:gd name="T93" fmla="*/ 1869 h 5943"/>
              <a:gd name="T94" fmla="*/ 4 w 6378"/>
              <a:gd name="T95" fmla="*/ 1793 h 5943"/>
              <a:gd name="T96" fmla="*/ 10 w 6378"/>
              <a:gd name="T97" fmla="*/ 1754 h 5943"/>
              <a:gd name="T98" fmla="*/ 25 w 6378"/>
              <a:gd name="T99" fmla="*/ 1615 h 5943"/>
              <a:gd name="T100" fmla="*/ 81 w 6378"/>
              <a:gd name="T101" fmla="*/ 1353 h 5943"/>
              <a:gd name="T102" fmla="*/ 164 w 6378"/>
              <a:gd name="T103" fmla="*/ 1104 h 5943"/>
              <a:gd name="T104" fmla="*/ 274 w 6378"/>
              <a:gd name="T105" fmla="*/ 873 h 5943"/>
              <a:gd name="T106" fmla="*/ 412 w 6378"/>
              <a:gd name="T107" fmla="*/ 662 h 5943"/>
              <a:gd name="T108" fmla="*/ 572 w 6378"/>
              <a:gd name="T109" fmla="*/ 474 h 5943"/>
              <a:gd name="T110" fmla="*/ 756 w 6378"/>
              <a:gd name="T111" fmla="*/ 312 h 5943"/>
              <a:gd name="T112" fmla="*/ 959 w 6378"/>
              <a:gd name="T113" fmla="*/ 180 h 5943"/>
              <a:gd name="T114" fmla="*/ 1183 w 6378"/>
              <a:gd name="T115" fmla="*/ 83 h 5943"/>
              <a:gd name="T116" fmla="*/ 1422 w 6378"/>
              <a:gd name="T117" fmla="*/ 22 h 5943"/>
              <a:gd name="T118" fmla="*/ 1678 w 6378"/>
              <a:gd name="T119" fmla="*/ 0 h 5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78" h="5943">
                <a:moveTo>
                  <a:pt x="1678" y="0"/>
                </a:moveTo>
                <a:lnTo>
                  <a:pt x="1813" y="6"/>
                </a:lnTo>
                <a:lnTo>
                  <a:pt x="1944" y="22"/>
                </a:lnTo>
                <a:lnTo>
                  <a:pt x="2072" y="49"/>
                </a:lnTo>
                <a:lnTo>
                  <a:pt x="2194" y="88"/>
                </a:lnTo>
                <a:lnTo>
                  <a:pt x="2312" y="135"/>
                </a:lnTo>
                <a:lnTo>
                  <a:pt x="2426" y="192"/>
                </a:lnTo>
                <a:lnTo>
                  <a:pt x="2532" y="257"/>
                </a:lnTo>
                <a:lnTo>
                  <a:pt x="2634" y="331"/>
                </a:lnTo>
                <a:lnTo>
                  <a:pt x="2731" y="413"/>
                </a:lnTo>
                <a:lnTo>
                  <a:pt x="2820" y="503"/>
                </a:lnTo>
                <a:lnTo>
                  <a:pt x="2905" y="599"/>
                </a:lnTo>
                <a:lnTo>
                  <a:pt x="2982" y="703"/>
                </a:lnTo>
                <a:lnTo>
                  <a:pt x="3052" y="813"/>
                </a:lnTo>
                <a:lnTo>
                  <a:pt x="3114" y="928"/>
                </a:lnTo>
                <a:lnTo>
                  <a:pt x="3170" y="1049"/>
                </a:lnTo>
                <a:lnTo>
                  <a:pt x="3226" y="928"/>
                </a:lnTo>
                <a:lnTo>
                  <a:pt x="3290" y="813"/>
                </a:lnTo>
                <a:lnTo>
                  <a:pt x="3363" y="703"/>
                </a:lnTo>
                <a:lnTo>
                  <a:pt x="3442" y="599"/>
                </a:lnTo>
                <a:lnTo>
                  <a:pt x="3529" y="503"/>
                </a:lnTo>
                <a:lnTo>
                  <a:pt x="3622" y="413"/>
                </a:lnTo>
                <a:lnTo>
                  <a:pt x="3722" y="331"/>
                </a:lnTo>
                <a:lnTo>
                  <a:pt x="3829" y="257"/>
                </a:lnTo>
                <a:lnTo>
                  <a:pt x="3939" y="192"/>
                </a:lnTo>
                <a:lnTo>
                  <a:pt x="4057" y="135"/>
                </a:lnTo>
                <a:lnTo>
                  <a:pt x="4177" y="88"/>
                </a:lnTo>
                <a:lnTo>
                  <a:pt x="4302" y="49"/>
                </a:lnTo>
                <a:lnTo>
                  <a:pt x="4432" y="22"/>
                </a:lnTo>
                <a:lnTo>
                  <a:pt x="4563" y="6"/>
                </a:lnTo>
                <a:lnTo>
                  <a:pt x="4700" y="0"/>
                </a:lnTo>
                <a:lnTo>
                  <a:pt x="4830" y="6"/>
                </a:lnTo>
                <a:lnTo>
                  <a:pt x="4956" y="22"/>
                </a:lnTo>
                <a:lnTo>
                  <a:pt x="5077" y="47"/>
                </a:lnTo>
                <a:lnTo>
                  <a:pt x="5195" y="83"/>
                </a:lnTo>
                <a:lnTo>
                  <a:pt x="5309" y="128"/>
                </a:lnTo>
                <a:lnTo>
                  <a:pt x="5417" y="180"/>
                </a:lnTo>
                <a:lnTo>
                  <a:pt x="5522" y="243"/>
                </a:lnTo>
                <a:lnTo>
                  <a:pt x="5622" y="312"/>
                </a:lnTo>
                <a:lnTo>
                  <a:pt x="5717" y="390"/>
                </a:lnTo>
                <a:lnTo>
                  <a:pt x="5806" y="474"/>
                </a:lnTo>
                <a:lnTo>
                  <a:pt x="5889" y="564"/>
                </a:lnTo>
                <a:lnTo>
                  <a:pt x="5966" y="662"/>
                </a:lnTo>
                <a:lnTo>
                  <a:pt x="6038" y="766"/>
                </a:lnTo>
                <a:lnTo>
                  <a:pt x="6104" y="873"/>
                </a:lnTo>
                <a:lnTo>
                  <a:pt x="6162" y="987"/>
                </a:lnTo>
                <a:lnTo>
                  <a:pt x="6214" y="1106"/>
                </a:lnTo>
                <a:lnTo>
                  <a:pt x="6258" y="1228"/>
                </a:lnTo>
                <a:lnTo>
                  <a:pt x="6297" y="1353"/>
                </a:lnTo>
                <a:lnTo>
                  <a:pt x="6328" y="1484"/>
                </a:lnTo>
                <a:lnTo>
                  <a:pt x="6351" y="1615"/>
                </a:lnTo>
                <a:lnTo>
                  <a:pt x="6368" y="1750"/>
                </a:lnTo>
                <a:lnTo>
                  <a:pt x="6368" y="1754"/>
                </a:lnTo>
                <a:lnTo>
                  <a:pt x="6370" y="1770"/>
                </a:lnTo>
                <a:lnTo>
                  <a:pt x="6372" y="1793"/>
                </a:lnTo>
                <a:lnTo>
                  <a:pt x="6376" y="1826"/>
                </a:lnTo>
                <a:lnTo>
                  <a:pt x="6378" y="1869"/>
                </a:lnTo>
                <a:lnTo>
                  <a:pt x="6378" y="1920"/>
                </a:lnTo>
                <a:lnTo>
                  <a:pt x="6376" y="1981"/>
                </a:lnTo>
                <a:lnTo>
                  <a:pt x="6372" y="2052"/>
                </a:lnTo>
                <a:lnTo>
                  <a:pt x="6364" y="2128"/>
                </a:lnTo>
                <a:lnTo>
                  <a:pt x="6353" y="2214"/>
                </a:lnTo>
                <a:lnTo>
                  <a:pt x="6335" y="2308"/>
                </a:lnTo>
                <a:lnTo>
                  <a:pt x="6314" y="2412"/>
                </a:lnTo>
                <a:lnTo>
                  <a:pt x="6268" y="2582"/>
                </a:lnTo>
                <a:lnTo>
                  <a:pt x="6212" y="2750"/>
                </a:lnTo>
                <a:lnTo>
                  <a:pt x="6144" y="2913"/>
                </a:lnTo>
                <a:lnTo>
                  <a:pt x="6069" y="3071"/>
                </a:lnTo>
                <a:lnTo>
                  <a:pt x="5984" y="3224"/>
                </a:lnTo>
                <a:lnTo>
                  <a:pt x="5889" y="3371"/>
                </a:lnTo>
                <a:lnTo>
                  <a:pt x="5787" y="3512"/>
                </a:lnTo>
                <a:lnTo>
                  <a:pt x="5676" y="3647"/>
                </a:lnTo>
                <a:lnTo>
                  <a:pt x="5559" y="3776"/>
                </a:lnTo>
                <a:lnTo>
                  <a:pt x="5433" y="3897"/>
                </a:lnTo>
                <a:lnTo>
                  <a:pt x="3170" y="5943"/>
                </a:lnTo>
                <a:lnTo>
                  <a:pt x="945" y="3897"/>
                </a:lnTo>
                <a:lnTo>
                  <a:pt x="819" y="3776"/>
                </a:lnTo>
                <a:lnTo>
                  <a:pt x="702" y="3647"/>
                </a:lnTo>
                <a:lnTo>
                  <a:pt x="591" y="3512"/>
                </a:lnTo>
                <a:lnTo>
                  <a:pt x="489" y="3371"/>
                </a:lnTo>
                <a:lnTo>
                  <a:pt x="394" y="3224"/>
                </a:lnTo>
                <a:lnTo>
                  <a:pt x="309" y="3071"/>
                </a:lnTo>
                <a:lnTo>
                  <a:pt x="234" y="2913"/>
                </a:lnTo>
                <a:lnTo>
                  <a:pt x="166" y="2750"/>
                </a:lnTo>
                <a:lnTo>
                  <a:pt x="110" y="2582"/>
                </a:lnTo>
                <a:lnTo>
                  <a:pt x="64" y="2412"/>
                </a:lnTo>
                <a:lnTo>
                  <a:pt x="43" y="2308"/>
                </a:lnTo>
                <a:lnTo>
                  <a:pt x="25" y="2214"/>
                </a:lnTo>
                <a:lnTo>
                  <a:pt x="14" y="2128"/>
                </a:lnTo>
                <a:lnTo>
                  <a:pt x="6" y="2052"/>
                </a:lnTo>
                <a:lnTo>
                  <a:pt x="2" y="1981"/>
                </a:lnTo>
                <a:lnTo>
                  <a:pt x="0" y="1926"/>
                </a:lnTo>
                <a:lnTo>
                  <a:pt x="0" y="1899"/>
                </a:lnTo>
                <a:lnTo>
                  <a:pt x="0" y="1869"/>
                </a:lnTo>
                <a:lnTo>
                  <a:pt x="2" y="1826"/>
                </a:lnTo>
                <a:lnTo>
                  <a:pt x="4" y="1793"/>
                </a:lnTo>
                <a:lnTo>
                  <a:pt x="8" y="1770"/>
                </a:lnTo>
                <a:lnTo>
                  <a:pt x="10" y="1754"/>
                </a:lnTo>
                <a:lnTo>
                  <a:pt x="10" y="1750"/>
                </a:lnTo>
                <a:lnTo>
                  <a:pt x="25" y="1615"/>
                </a:lnTo>
                <a:lnTo>
                  <a:pt x="48" y="1482"/>
                </a:lnTo>
                <a:lnTo>
                  <a:pt x="81" y="1353"/>
                </a:lnTo>
                <a:lnTo>
                  <a:pt x="118" y="1228"/>
                </a:lnTo>
                <a:lnTo>
                  <a:pt x="164" y="1104"/>
                </a:lnTo>
                <a:lnTo>
                  <a:pt x="216" y="987"/>
                </a:lnTo>
                <a:lnTo>
                  <a:pt x="274" y="873"/>
                </a:lnTo>
                <a:lnTo>
                  <a:pt x="340" y="766"/>
                </a:lnTo>
                <a:lnTo>
                  <a:pt x="412" y="662"/>
                </a:lnTo>
                <a:lnTo>
                  <a:pt x="489" y="564"/>
                </a:lnTo>
                <a:lnTo>
                  <a:pt x="572" y="474"/>
                </a:lnTo>
                <a:lnTo>
                  <a:pt x="661" y="390"/>
                </a:lnTo>
                <a:lnTo>
                  <a:pt x="756" y="312"/>
                </a:lnTo>
                <a:lnTo>
                  <a:pt x="854" y="243"/>
                </a:lnTo>
                <a:lnTo>
                  <a:pt x="959" y="180"/>
                </a:lnTo>
                <a:lnTo>
                  <a:pt x="1069" y="128"/>
                </a:lnTo>
                <a:lnTo>
                  <a:pt x="1183" y="83"/>
                </a:lnTo>
                <a:lnTo>
                  <a:pt x="1301" y="47"/>
                </a:lnTo>
                <a:lnTo>
                  <a:pt x="1422" y="22"/>
                </a:lnTo>
                <a:lnTo>
                  <a:pt x="1548" y="6"/>
                </a:lnTo>
                <a:lnTo>
                  <a:pt x="1678" y="0"/>
                </a:lnTo>
                <a:close/>
              </a:path>
            </a:pathLst>
          </a:custGeom>
          <a:solidFill>
            <a:srgbClr val="15AA9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25200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$174,779</a:t>
            </a:r>
            <a:endParaRPr lang="en-IN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Freeform 13"/>
          <p:cNvSpPr>
            <a:spLocks/>
          </p:cNvSpPr>
          <p:nvPr/>
        </p:nvSpPr>
        <p:spPr bwMode="auto">
          <a:xfrm>
            <a:off x="1864036" y="5253180"/>
            <a:ext cx="1053275" cy="981274"/>
          </a:xfrm>
          <a:custGeom>
            <a:avLst/>
            <a:gdLst>
              <a:gd name="T0" fmla="*/ 1813 w 6378"/>
              <a:gd name="T1" fmla="*/ 6 h 5943"/>
              <a:gd name="T2" fmla="*/ 2072 w 6378"/>
              <a:gd name="T3" fmla="*/ 49 h 5943"/>
              <a:gd name="T4" fmla="*/ 2312 w 6378"/>
              <a:gd name="T5" fmla="*/ 135 h 5943"/>
              <a:gd name="T6" fmla="*/ 2532 w 6378"/>
              <a:gd name="T7" fmla="*/ 257 h 5943"/>
              <a:gd name="T8" fmla="*/ 2731 w 6378"/>
              <a:gd name="T9" fmla="*/ 413 h 5943"/>
              <a:gd name="T10" fmla="*/ 2905 w 6378"/>
              <a:gd name="T11" fmla="*/ 599 h 5943"/>
              <a:gd name="T12" fmla="*/ 3052 w 6378"/>
              <a:gd name="T13" fmla="*/ 813 h 5943"/>
              <a:gd name="T14" fmla="*/ 3170 w 6378"/>
              <a:gd name="T15" fmla="*/ 1049 h 5943"/>
              <a:gd name="T16" fmla="*/ 3290 w 6378"/>
              <a:gd name="T17" fmla="*/ 813 h 5943"/>
              <a:gd name="T18" fmla="*/ 3442 w 6378"/>
              <a:gd name="T19" fmla="*/ 599 h 5943"/>
              <a:gd name="T20" fmla="*/ 3622 w 6378"/>
              <a:gd name="T21" fmla="*/ 413 h 5943"/>
              <a:gd name="T22" fmla="*/ 3829 w 6378"/>
              <a:gd name="T23" fmla="*/ 257 h 5943"/>
              <a:gd name="T24" fmla="*/ 4057 w 6378"/>
              <a:gd name="T25" fmla="*/ 135 h 5943"/>
              <a:gd name="T26" fmla="*/ 4302 w 6378"/>
              <a:gd name="T27" fmla="*/ 49 h 5943"/>
              <a:gd name="T28" fmla="*/ 4563 w 6378"/>
              <a:gd name="T29" fmla="*/ 6 h 5943"/>
              <a:gd name="T30" fmla="*/ 4830 w 6378"/>
              <a:gd name="T31" fmla="*/ 6 h 5943"/>
              <a:gd name="T32" fmla="*/ 5077 w 6378"/>
              <a:gd name="T33" fmla="*/ 47 h 5943"/>
              <a:gd name="T34" fmla="*/ 5309 w 6378"/>
              <a:gd name="T35" fmla="*/ 128 h 5943"/>
              <a:gd name="T36" fmla="*/ 5522 w 6378"/>
              <a:gd name="T37" fmla="*/ 243 h 5943"/>
              <a:gd name="T38" fmla="*/ 5717 w 6378"/>
              <a:gd name="T39" fmla="*/ 390 h 5943"/>
              <a:gd name="T40" fmla="*/ 5889 w 6378"/>
              <a:gd name="T41" fmla="*/ 564 h 5943"/>
              <a:gd name="T42" fmla="*/ 6038 w 6378"/>
              <a:gd name="T43" fmla="*/ 766 h 5943"/>
              <a:gd name="T44" fmla="*/ 6162 w 6378"/>
              <a:gd name="T45" fmla="*/ 987 h 5943"/>
              <a:gd name="T46" fmla="*/ 6258 w 6378"/>
              <a:gd name="T47" fmla="*/ 1228 h 5943"/>
              <a:gd name="T48" fmla="*/ 6328 w 6378"/>
              <a:gd name="T49" fmla="*/ 1484 h 5943"/>
              <a:gd name="T50" fmla="*/ 6368 w 6378"/>
              <a:gd name="T51" fmla="*/ 1750 h 5943"/>
              <a:gd name="T52" fmla="*/ 6370 w 6378"/>
              <a:gd name="T53" fmla="*/ 1770 h 5943"/>
              <a:gd name="T54" fmla="*/ 6376 w 6378"/>
              <a:gd name="T55" fmla="*/ 1826 h 5943"/>
              <a:gd name="T56" fmla="*/ 6378 w 6378"/>
              <a:gd name="T57" fmla="*/ 1920 h 5943"/>
              <a:gd name="T58" fmla="*/ 6372 w 6378"/>
              <a:gd name="T59" fmla="*/ 2052 h 5943"/>
              <a:gd name="T60" fmla="*/ 6353 w 6378"/>
              <a:gd name="T61" fmla="*/ 2214 h 5943"/>
              <a:gd name="T62" fmla="*/ 6314 w 6378"/>
              <a:gd name="T63" fmla="*/ 2412 h 5943"/>
              <a:gd name="T64" fmla="*/ 6212 w 6378"/>
              <a:gd name="T65" fmla="*/ 2750 h 5943"/>
              <a:gd name="T66" fmla="*/ 6069 w 6378"/>
              <a:gd name="T67" fmla="*/ 3071 h 5943"/>
              <a:gd name="T68" fmla="*/ 5889 w 6378"/>
              <a:gd name="T69" fmla="*/ 3371 h 5943"/>
              <a:gd name="T70" fmla="*/ 5676 w 6378"/>
              <a:gd name="T71" fmla="*/ 3647 h 5943"/>
              <a:gd name="T72" fmla="*/ 5433 w 6378"/>
              <a:gd name="T73" fmla="*/ 3897 h 5943"/>
              <a:gd name="T74" fmla="*/ 945 w 6378"/>
              <a:gd name="T75" fmla="*/ 3897 h 5943"/>
              <a:gd name="T76" fmla="*/ 702 w 6378"/>
              <a:gd name="T77" fmla="*/ 3647 h 5943"/>
              <a:gd name="T78" fmla="*/ 489 w 6378"/>
              <a:gd name="T79" fmla="*/ 3371 h 5943"/>
              <a:gd name="T80" fmla="*/ 309 w 6378"/>
              <a:gd name="T81" fmla="*/ 3071 h 5943"/>
              <a:gd name="T82" fmla="*/ 166 w 6378"/>
              <a:gd name="T83" fmla="*/ 2750 h 5943"/>
              <a:gd name="T84" fmla="*/ 64 w 6378"/>
              <a:gd name="T85" fmla="*/ 2412 h 5943"/>
              <a:gd name="T86" fmla="*/ 25 w 6378"/>
              <a:gd name="T87" fmla="*/ 2214 h 5943"/>
              <a:gd name="T88" fmla="*/ 6 w 6378"/>
              <a:gd name="T89" fmla="*/ 2052 h 5943"/>
              <a:gd name="T90" fmla="*/ 0 w 6378"/>
              <a:gd name="T91" fmla="*/ 1926 h 5943"/>
              <a:gd name="T92" fmla="*/ 0 w 6378"/>
              <a:gd name="T93" fmla="*/ 1869 h 5943"/>
              <a:gd name="T94" fmla="*/ 4 w 6378"/>
              <a:gd name="T95" fmla="*/ 1793 h 5943"/>
              <a:gd name="T96" fmla="*/ 10 w 6378"/>
              <a:gd name="T97" fmla="*/ 1754 h 5943"/>
              <a:gd name="T98" fmla="*/ 25 w 6378"/>
              <a:gd name="T99" fmla="*/ 1615 h 5943"/>
              <a:gd name="T100" fmla="*/ 81 w 6378"/>
              <a:gd name="T101" fmla="*/ 1353 h 5943"/>
              <a:gd name="T102" fmla="*/ 164 w 6378"/>
              <a:gd name="T103" fmla="*/ 1104 h 5943"/>
              <a:gd name="T104" fmla="*/ 274 w 6378"/>
              <a:gd name="T105" fmla="*/ 873 h 5943"/>
              <a:gd name="T106" fmla="*/ 412 w 6378"/>
              <a:gd name="T107" fmla="*/ 662 h 5943"/>
              <a:gd name="T108" fmla="*/ 572 w 6378"/>
              <a:gd name="T109" fmla="*/ 474 h 5943"/>
              <a:gd name="T110" fmla="*/ 756 w 6378"/>
              <a:gd name="T111" fmla="*/ 312 h 5943"/>
              <a:gd name="T112" fmla="*/ 959 w 6378"/>
              <a:gd name="T113" fmla="*/ 180 h 5943"/>
              <a:gd name="T114" fmla="*/ 1183 w 6378"/>
              <a:gd name="T115" fmla="*/ 83 h 5943"/>
              <a:gd name="T116" fmla="*/ 1422 w 6378"/>
              <a:gd name="T117" fmla="*/ 22 h 5943"/>
              <a:gd name="T118" fmla="*/ 1678 w 6378"/>
              <a:gd name="T119" fmla="*/ 0 h 5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78" h="5943">
                <a:moveTo>
                  <a:pt x="1678" y="0"/>
                </a:moveTo>
                <a:lnTo>
                  <a:pt x="1813" y="6"/>
                </a:lnTo>
                <a:lnTo>
                  <a:pt x="1944" y="22"/>
                </a:lnTo>
                <a:lnTo>
                  <a:pt x="2072" y="49"/>
                </a:lnTo>
                <a:lnTo>
                  <a:pt x="2194" y="88"/>
                </a:lnTo>
                <a:lnTo>
                  <a:pt x="2312" y="135"/>
                </a:lnTo>
                <a:lnTo>
                  <a:pt x="2426" y="192"/>
                </a:lnTo>
                <a:lnTo>
                  <a:pt x="2532" y="257"/>
                </a:lnTo>
                <a:lnTo>
                  <a:pt x="2634" y="331"/>
                </a:lnTo>
                <a:lnTo>
                  <a:pt x="2731" y="413"/>
                </a:lnTo>
                <a:lnTo>
                  <a:pt x="2820" y="503"/>
                </a:lnTo>
                <a:lnTo>
                  <a:pt x="2905" y="599"/>
                </a:lnTo>
                <a:lnTo>
                  <a:pt x="2982" y="703"/>
                </a:lnTo>
                <a:lnTo>
                  <a:pt x="3052" y="813"/>
                </a:lnTo>
                <a:lnTo>
                  <a:pt x="3114" y="928"/>
                </a:lnTo>
                <a:lnTo>
                  <a:pt x="3170" y="1049"/>
                </a:lnTo>
                <a:lnTo>
                  <a:pt x="3226" y="928"/>
                </a:lnTo>
                <a:lnTo>
                  <a:pt x="3290" y="813"/>
                </a:lnTo>
                <a:lnTo>
                  <a:pt x="3363" y="703"/>
                </a:lnTo>
                <a:lnTo>
                  <a:pt x="3442" y="599"/>
                </a:lnTo>
                <a:lnTo>
                  <a:pt x="3529" y="503"/>
                </a:lnTo>
                <a:lnTo>
                  <a:pt x="3622" y="413"/>
                </a:lnTo>
                <a:lnTo>
                  <a:pt x="3722" y="331"/>
                </a:lnTo>
                <a:lnTo>
                  <a:pt x="3829" y="257"/>
                </a:lnTo>
                <a:lnTo>
                  <a:pt x="3939" y="192"/>
                </a:lnTo>
                <a:lnTo>
                  <a:pt x="4057" y="135"/>
                </a:lnTo>
                <a:lnTo>
                  <a:pt x="4177" y="88"/>
                </a:lnTo>
                <a:lnTo>
                  <a:pt x="4302" y="49"/>
                </a:lnTo>
                <a:lnTo>
                  <a:pt x="4432" y="22"/>
                </a:lnTo>
                <a:lnTo>
                  <a:pt x="4563" y="6"/>
                </a:lnTo>
                <a:lnTo>
                  <a:pt x="4700" y="0"/>
                </a:lnTo>
                <a:lnTo>
                  <a:pt x="4830" y="6"/>
                </a:lnTo>
                <a:lnTo>
                  <a:pt x="4956" y="22"/>
                </a:lnTo>
                <a:lnTo>
                  <a:pt x="5077" y="47"/>
                </a:lnTo>
                <a:lnTo>
                  <a:pt x="5195" y="83"/>
                </a:lnTo>
                <a:lnTo>
                  <a:pt x="5309" y="128"/>
                </a:lnTo>
                <a:lnTo>
                  <a:pt x="5417" y="180"/>
                </a:lnTo>
                <a:lnTo>
                  <a:pt x="5522" y="243"/>
                </a:lnTo>
                <a:lnTo>
                  <a:pt x="5622" y="312"/>
                </a:lnTo>
                <a:lnTo>
                  <a:pt x="5717" y="390"/>
                </a:lnTo>
                <a:lnTo>
                  <a:pt x="5806" y="474"/>
                </a:lnTo>
                <a:lnTo>
                  <a:pt x="5889" y="564"/>
                </a:lnTo>
                <a:lnTo>
                  <a:pt x="5966" y="662"/>
                </a:lnTo>
                <a:lnTo>
                  <a:pt x="6038" y="766"/>
                </a:lnTo>
                <a:lnTo>
                  <a:pt x="6104" y="873"/>
                </a:lnTo>
                <a:lnTo>
                  <a:pt x="6162" y="987"/>
                </a:lnTo>
                <a:lnTo>
                  <a:pt x="6214" y="1106"/>
                </a:lnTo>
                <a:lnTo>
                  <a:pt x="6258" y="1228"/>
                </a:lnTo>
                <a:lnTo>
                  <a:pt x="6297" y="1353"/>
                </a:lnTo>
                <a:lnTo>
                  <a:pt x="6328" y="1484"/>
                </a:lnTo>
                <a:lnTo>
                  <a:pt x="6351" y="1615"/>
                </a:lnTo>
                <a:lnTo>
                  <a:pt x="6368" y="1750"/>
                </a:lnTo>
                <a:lnTo>
                  <a:pt x="6368" y="1754"/>
                </a:lnTo>
                <a:lnTo>
                  <a:pt x="6370" y="1770"/>
                </a:lnTo>
                <a:lnTo>
                  <a:pt x="6372" y="1793"/>
                </a:lnTo>
                <a:lnTo>
                  <a:pt x="6376" y="1826"/>
                </a:lnTo>
                <a:lnTo>
                  <a:pt x="6378" y="1869"/>
                </a:lnTo>
                <a:lnTo>
                  <a:pt x="6378" y="1920"/>
                </a:lnTo>
                <a:lnTo>
                  <a:pt x="6376" y="1981"/>
                </a:lnTo>
                <a:lnTo>
                  <a:pt x="6372" y="2052"/>
                </a:lnTo>
                <a:lnTo>
                  <a:pt x="6364" y="2128"/>
                </a:lnTo>
                <a:lnTo>
                  <a:pt x="6353" y="2214"/>
                </a:lnTo>
                <a:lnTo>
                  <a:pt x="6335" y="2308"/>
                </a:lnTo>
                <a:lnTo>
                  <a:pt x="6314" y="2412"/>
                </a:lnTo>
                <a:lnTo>
                  <a:pt x="6268" y="2582"/>
                </a:lnTo>
                <a:lnTo>
                  <a:pt x="6212" y="2750"/>
                </a:lnTo>
                <a:lnTo>
                  <a:pt x="6144" y="2913"/>
                </a:lnTo>
                <a:lnTo>
                  <a:pt x="6069" y="3071"/>
                </a:lnTo>
                <a:lnTo>
                  <a:pt x="5984" y="3224"/>
                </a:lnTo>
                <a:lnTo>
                  <a:pt x="5889" y="3371"/>
                </a:lnTo>
                <a:lnTo>
                  <a:pt x="5787" y="3512"/>
                </a:lnTo>
                <a:lnTo>
                  <a:pt x="5676" y="3647"/>
                </a:lnTo>
                <a:lnTo>
                  <a:pt x="5559" y="3776"/>
                </a:lnTo>
                <a:lnTo>
                  <a:pt x="5433" y="3897"/>
                </a:lnTo>
                <a:lnTo>
                  <a:pt x="3170" y="5943"/>
                </a:lnTo>
                <a:lnTo>
                  <a:pt x="945" y="3897"/>
                </a:lnTo>
                <a:lnTo>
                  <a:pt x="819" y="3776"/>
                </a:lnTo>
                <a:lnTo>
                  <a:pt x="702" y="3647"/>
                </a:lnTo>
                <a:lnTo>
                  <a:pt x="591" y="3512"/>
                </a:lnTo>
                <a:lnTo>
                  <a:pt x="489" y="3371"/>
                </a:lnTo>
                <a:lnTo>
                  <a:pt x="394" y="3224"/>
                </a:lnTo>
                <a:lnTo>
                  <a:pt x="309" y="3071"/>
                </a:lnTo>
                <a:lnTo>
                  <a:pt x="234" y="2913"/>
                </a:lnTo>
                <a:lnTo>
                  <a:pt x="166" y="2750"/>
                </a:lnTo>
                <a:lnTo>
                  <a:pt x="110" y="2582"/>
                </a:lnTo>
                <a:lnTo>
                  <a:pt x="64" y="2412"/>
                </a:lnTo>
                <a:lnTo>
                  <a:pt x="43" y="2308"/>
                </a:lnTo>
                <a:lnTo>
                  <a:pt x="25" y="2214"/>
                </a:lnTo>
                <a:lnTo>
                  <a:pt x="14" y="2128"/>
                </a:lnTo>
                <a:lnTo>
                  <a:pt x="6" y="2052"/>
                </a:lnTo>
                <a:lnTo>
                  <a:pt x="2" y="1981"/>
                </a:lnTo>
                <a:lnTo>
                  <a:pt x="0" y="1926"/>
                </a:lnTo>
                <a:lnTo>
                  <a:pt x="0" y="1899"/>
                </a:lnTo>
                <a:lnTo>
                  <a:pt x="0" y="1869"/>
                </a:lnTo>
                <a:lnTo>
                  <a:pt x="2" y="1826"/>
                </a:lnTo>
                <a:lnTo>
                  <a:pt x="4" y="1793"/>
                </a:lnTo>
                <a:lnTo>
                  <a:pt x="8" y="1770"/>
                </a:lnTo>
                <a:lnTo>
                  <a:pt x="10" y="1754"/>
                </a:lnTo>
                <a:lnTo>
                  <a:pt x="10" y="1750"/>
                </a:lnTo>
                <a:lnTo>
                  <a:pt x="25" y="1615"/>
                </a:lnTo>
                <a:lnTo>
                  <a:pt x="48" y="1482"/>
                </a:lnTo>
                <a:lnTo>
                  <a:pt x="81" y="1353"/>
                </a:lnTo>
                <a:lnTo>
                  <a:pt x="118" y="1228"/>
                </a:lnTo>
                <a:lnTo>
                  <a:pt x="164" y="1104"/>
                </a:lnTo>
                <a:lnTo>
                  <a:pt x="216" y="987"/>
                </a:lnTo>
                <a:lnTo>
                  <a:pt x="274" y="873"/>
                </a:lnTo>
                <a:lnTo>
                  <a:pt x="340" y="766"/>
                </a:lnTo>
                <a:lnTo>
                  <a:pt x="412" y="662"/>
                </a:lnTo>
                <a:lnTo>
                  <a:pt x="489" y="564"/>
                </a:lnTo>
                <a:lnTo>
                  <a:pt x="572" y="474"/>
                </a:lnTo>
                <a:lnTo>
                  <a:pt x="661" y="390"/>
                </a:lnTo>
                <a:lnTo>
                  <a:pt x="756" y="312"/>
                </a:lnTo>
                <a:lnTo>
                  <a:pt x="854" y="243"/>
                </a:lnTo>
                <a:lnTo>
                  <a:pt x="959" y="180"/>
                </a:lnTo>
                <a:lnTo>
                  <a:pt x="1069" y="128"/>
                </a:lnTo>
                <a:lnTo>
                  <a:pt x="1183" y="83"/>
                </a:lnTo>
                <a:lnTo>
                  <a:pt x="1301" y="47"/>
                </a:lnTo>
                <a:lnTo>
                  <a:pt x="1422" y="22"/>
                </a:lnTo>
                <a:lnTo>
                  <a:pt x="1548" y="6"/>
                </a:lnTo>
                <a:lnTo>
                  <a:pt x="1678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25200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$144,865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8721" y="3783686"/>
            <a:ext cx="214726" cy="1607416"/>
            <a:chOff x="2268721" y="3783686"/>
            <a:chExt cx="214726" cy="1607416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376084" y="3892184"/>
              <a:ext cx="0" cy="14989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2268721" y="3783686"/>
              <a:ext cx="214726" cy="21472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8" name="Freeform 13"/>
          <p:cNvSpPr>
            <a:spLocks/>
          </p:cNvSpPr>
          <p:nvPr/>
        </p:nvSpPr>
        <p:spPr bwMode="auto">
          <a:xfrm>
            <a:off x="6620488" y="5253180"/>
            <a:ext cx="1053275" cy="981274"/>
          </a:xfrm>
          <a:custGeom>
            <a:avLst/>
            <a:gdLst>
              <a:gd name="T0" fmla="*/ 1813 w 6378"/>
              <a:gd name="T1" fmla="*/ 6 h 5943"/>
              <a:gd name="T2" fmla="*/ 2072 w 6378"/>
              <a:gd name="T3" fmla="*/ 49 h 5943"/>
              <a:gd name="T4" fmla="*/ 2312 w 6378"/>
              <a:gd name="T5" fmla="*/ 135 h 5943"/>
              <a:gd name="T6" fmla="*/ 2532 w 6378"/>
              <a:gd name="T7" fmla="*/ 257 h 5943"/>
              <a:gd name="T8" fmla="*/ 2731 w 6378"/>
              <a:gd name="T9" fmla="*/ 413 h 5943"/>
              <a:gd name="T10" fmla="*/ 2905 w 6378"/>
              <a:gd name="T11" fmla="*/ 599 h 5943"/>
              <a:gd name="T12" fmla="*/ 3052 w 6378"/>
              <a:gd name="T13" fmla="*/ 813 h 5943"/>
              <a:gd name="T14" fmla="*/ 3170 w 6378"/>
              <a:gd name="T15" fmla="*/ 1049 h 5943"/>
              <a:gd name="T16" fmla="*/ 3290 w 6378"/>
              <a:gd name="T17" fmla="*/ 813 h 5943"/>
              <a:gd name="T18" fmla="*/ 3442 w 6378"/>
              <a:gd name="T19" fmla="*/ 599 h 5943"/>
              <a:gd name="T20" fmla="*/ 3622 w 6378"/>
              <a:gd name="T21" fmla="*/ 413 h 5943"/>
              <a:gd name="T22" fmla="*/ 3829 w 6378"/>
              <a:gd name="T23" fmla="*/ 257 h 5943"/>
              <a:gd name="T24" fmla="*/ 4057 w 6378"/>
              <a:gd name="T25" fmla="*/ 135 h 5943"/>
              <a:gd name="T26" fmla="*/ 4302 w 6378"/>
              <a:gd name="T27" fmla="*/ 49 h 5943"/>
              <a:gd name="T28" fmla="*/ 4563 w 6378"/>
              <a:gd name="T29" fmla="*/ 6 h 5943"/>
              <a:gd name="T30" fmla="*/ 4830 w 6378"/>
              <a:gd name="T31" fmla="*/ 6 h 5943"/>
              <a:gd name="T32" fmla="*/ 5077 w 6378"/>
              <a:gd name="T33" fmla="*/ 47 h 5943"/>
              <a:gd name="T34" fmla="*/ 5309 w 6378"/>
              <a:gd name="T35" fmla="*/ 128 h 5943"/>
              <a:gd name="T36" fmla="*/ 5522 w 6378"/>
              <a:gd name="T37" fmla="*/ 243 h 5943"/>
              <a:gd name="T38" fmla="*/ 5717 w 6378"/>
              <a:gd name="T39" fmla="*/ 390 h 5943"/>
              <a:gd name="T40" fmla="*/ 5889 w 6378"/>
              <a:gd name="T41" fmla="*/ 564 h 5943"/>
              <a:gd name="T42" fmla="*/ 6038 w 6378"/>
              <a:gd name="T43" fmla="*/ 766 h 5943"/>
              <a:gd name="T44" fmla="*/ 6162 w 6378"/>
              <a:gd name="T45" fmla="*/ 987 h 5943"/>
              <a:gd name="T46" fmla="*/ 6258 w 6378"/>
              <a:gd name="T47" fmla="*/ 1228 h 5943"/>
              <a:gd name="T48" fmla="*/ 6328 w 6378"/>
              <a:gd name="T49" fmla="*/ 1484 h 5943"/>
              <a:gd name="T50" fmla="*/ 6368 w 6378"/>
              <a:gd name="T51" fmla="*/ 1750 h 5943"/>
              <a:gd name="T52" fmla="*/ 6370 w 6378"/>
              <a:gd name="T53" fmla="*/ 1770 h 5943"/>
              <a:gd name="T54" fmla="*/ 6376 w 6378"/>
              <a:gd name="T55" fmla="*/ 1826 h 5943"/>
              <a:gd name="T56" fmla="*/ 6378 w 6378"/>
              <a:gd name="T57" fmla="*/ 1920 h 5943"/>
              <a:gd name="T58" fmla="*/ 6372 w 6378"/>
              <a:gd name="T59" fmla="*/ 2052 h 5943"/>
              <a:gd name="T60" fmla="*/ 6353 w 6378"/>
              <a:gd name="T61" fmla="*/ 2214 h 5943"/>
              <a:gd name="T62" fmla="*/ 6314 w 6378"/>
              <a:gd name="T63" fmla="*/ 2412 h 5943"/>
              <a:gd name="T64" fmla="*/ 6212 w 6378"/>
              <a:gd name="T65" fmla="*/ 2750 h 5943"/>
              <a:gd name="T66" fmla="*/ 6069 w 6378"/>
              <a:gd name="T67" fmla="*/ 3071 h 5943"/>
              <a:gd name="T68" fmla="*/ 5889 w 6378"/>
              <a:gd name="T69" fmla="*/ 3371 h 5943"/>
              <a:gd name="T70" fmla="*/ 5676 w 6378"/>
              <a:gd name="T71" fmla="*/ 3647 h 5943"/>
              <a:gd name="T72" fmla="*/ 5433 w 6378"/>
              <a:gd name="T73" fmla="*/ 3897 h 5943"/>
              <a:gd name="T74" fmla="*/ 945 w 6378"/>
              <a:gd name="T75" fmla="*/ 3897 h 5943"/>
              <a:gd name="T76" fmla="*/ 702 w 6378"/>
              <a:gd name="T77" fmla="*/ 3647 h 5943"/>
              <a:gd name="T78" fmla="*/ 489 w 6378"/>
              <a:gd name="T79" fmla="*/ 3371 h 5943"/>
              <a:gd name="T80" fmla="*/ 309 w 6378"/>
              <a:gd name="T81" fmla="*/ 3071 h 5943"/>
              <a:gd name="T82" fmla="*/ 166 w 6378"/>
              <a:gd name="T83" fmla="*/ 2750 h 5943"/>
              <a:gd name="T84" fmla="*/ 64 w 6378"/>
              <a:gd name="T85" fmla="*/ 2412 h 5943"/>
              <a:gd name="T86" fmla="*/ 25 w 6378"/>
              <a:gd name="T87" fmla="*/ 2214 h 5943"/>
              <a:gd name="T88" fmla="*/ 6 w 6378"/>
              <a:gd name="T89" fmla="*/ 2052 h 5943"/>
              <a:gd name="T90" fmla="*/ 0 w 6378"/>
              <a:gd name="T91" fmla="*/ 1926 h 5943"/>
              <a:gd name="T92" fmla="*/ 0 w 6378"/>
              <a:gd name="T93" fmla="*/ 1869 h 5943"/>
              <a:gd name="T94" fmla="*/ 4 w 6378"/>
              <a:gd name="T95" fmla="*/ 1793 h 5943"/>
              <a:gd name="T96" fmla="*/ 10 w 6378"/>
              <a:gd name="T97" fmla="*/ 1754 h 5943"/>
              <a:gd name="T98" fmla="*/ 25 w 6378"/>
              <a:gd name="T99" fmla="*/ 1615 h 5943"/>
              <a:gd name="T100" fmla="*/ 81 w 6378"/>
              <a:gd name="T101" fmla="*/ 1353 h 5943"/>
              <a:gd name="T102" fmla="*/ 164 w 6378"/>
              <a:gd name="T103" fmla="*/ 1104 h 5943"/>
              <a:gd name="T104" fmla="*/ 274 w 6378"/>
              <a:gd name="T105" fmla="*/ 873 h 5943"/>
              <a:gd name="T106" fmla="*/ 412 w 6378"/>
              <a:gd name="T107" fmla="*/ 662 h 5943"/>
              <a:gd name="T108" fmla="*/ 572 w 6378"/>
              <a:gd name="T109" fmla="*/ 474 h 5943"/>
              <a:gd name="T110" fmla="*/ 756 w 6378"/>
              <a:gd name="T111" fmla="*/ 312 h 5943"/>
              <a:gd name="T112" fmla="*/ 959 w 6378"/>
              <a:gd name="T113" fmla="*/ 180 h 5943"/>
              <a:gd name="T114" fmla="*/ 1183 w 6378"/>
              <a:gd name="T115" fmla="*/ 83 h 5943"/>
              <a:gd name="T116" fmla="*/ 1422 w 6378"/>
              <a:gd name="T117" fmla="*/ 22 h 5943"/>
              <a:gd name="T118" fmla="*/ 1678 w 6378"/>
              <a:gd name="T119" fmla="*/ 0 h 5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78" h="5943">
                <a:moveTo>
                  <a:pt x="1678" y="0"/>
                </a:moveTo>
                <a:lnTo>
                  <a:pt x="1813" y="6"/>
                </a:lnTo>
                <a:lnTo>
                  <a:pt x="1944" y="22"/>
                </a:lnTo>
                <a:lnTo>
                  <a:pt x="2072" y="49"/>
                </a:lnTo>
                <a:lnTo>
                  <a:pt x="2194" y="88"/>
                </a:lnTo>
                <a:lnTo>
                  <a:pt x="2312" y="135"/>
                </a:lnTo>
                <a:lnTo>
                  <a:pt x="2426" y="192"/>
                </a:lnTo>
                <a:lnTo>
                  <a:pt x="2532" y="257"/>
                </a:lnTo>
                <a:lnTo>
                  <a:pt x="2634" y="331"/>
                </a:lnTo>
                <a:lnTo>
                  <a:pt x="2731" y="413"/>
                </a:lnTo>
                <a:lnTo>
                  <a:pt x="2820" y="503"/>
                </a:lnTo>
                <a:lnTo>
                  <a:pt x="2905" y="599"/>
                </a:lnTo>
                <a:lnTo>
                  <a:pt x="2982" y="703"/>
                </a:lnTo>
                <a:lnTo>
                  <a:pt x="3052" y="813"/>
                </a:lnTo>
                <a:lnTo>
                  <a:pt x="3114" y="928"/>
                </a:lnTo>
                <a:lnTo>
                  <a:pt x="3170" y="1049"/>
                </a:lnTo>
                <a:lnTo>
                  <a:pt x="3226" y="928"/>
                </a:lnTo>
                <a:lnTo>
                  <a:pt x="3290" y="813"/>
                </a:lnTo>
                <a:lnTo>
                  <a:pt x="3363" y="703"/>
                </a:lnTo>
                <a:lnTo>
                  <a:pt x="3442" y="599"/>
                </a:lnTo>
                <a:lnTo>
                  <a:pt x="3529" y="503"/>
                </a:lnTo>
                <a:lnTo>
                  <a:pt x="3622" y="413"/>
                </a:lnTo>
                <a:lnTo>
                  <a:pt x="3722" y="331"/>
                </a:lnTo>
                <a:lnTo>
                  <a:pt x="3829" y="257"/>
                </a:lnTo>
                <a:lnTo>
                  <a:pt x="3939" y="192"/>
                </a:lnTo>
                <a:lnTo>
                  <a:pt x="4057" y="135"/>
                </a:lnTo>
                <a:lnTo>
                  <a:pt x="4177" y="88"/>
                </a:lnTo>
                <a:lnTo>
                  <a:pt x="4302" y="49"/>
                </a:lnTo>
                <a:lnTo>
                  <a:pt x="4432" y="22"/>
                </a:lnTo>
                <a:lnTo>
                  <a:pt x="4563" y="6"/>
                </a:lnTo>
                <a:lnTo>
                  <a:pt x="4700" y="0"/>
                </a:lnTo>
                <a:lnTo>
                  <a:pt x="4830" y="6"/>
                </a:lnTo>
                <a:lnTo>
                  <a:pt x="4956" y="22"/>
                </a:lnTo>
                <a:lnTo>
                  <a:pt x="5077" y="47"/>
                </a:lnTo>
                <a:lnTo>
                  <a:pt x="5195" y="83"/>
                </a:lnTo>
                <a:lnTo>
                  <a:pt x="5309" y="128"/>
                </a:lnTo>
                <a:lnTo>
                  <a:pt x="5417" y="180"/>
                </a:lnTo>
                <a:lnTo>
                  <a:pt x="5522" y="243"/>
                </a:lnTo>
                <a:lnTo>
                  <a:pt x="5622" y="312"/>
                </a:lnTo>
                <a:lnTo>
                  <a:pt x="5717" y="390"/>
                </a:lnTo>
                <a:lnTo>
                  <a:pt x="5806" y="474"/>
                </a:lnTo>
                <a:lnTo>
                  <a:pt x="5889" y="564"/>
                </a:lnTo>
                <a:lnTo>
                  <a:pt x="5966" y="662"/>
                </a:lnTo>
                <a:lnTo>
                  <a:pt x="6038" y="766"/>
                </a:lnTo>
                <a:lnTo>
                  <a:pt x="6104" y="873"/>
                </a:lnTo>
                <a:lnTo>
                  <a:pt x="6162" y="987"/>
                </a:lnTo>
                <a:lnTo>
                  <a:pt x="6214" y="1106"/>
                </a:lnTo>
                <a:lnTo>
                  <a:pt x="6258" y="1228"/>
                </a:lnTo>
                <a:lnTo>
                  <a:pt x="6297" y="1353"/>
                </a:lnTo>
                <a:lnTo>
                  <a:pt x="6328" y="1484"/>
                </a:lnTo>
                <a:lnTo>
                  <a:pt x="6351" y="1615"/>
                </a:lnTo>
                <a:lnTo>
                  <a:pt x="6368" y="1750"/>
                </a:lnTo>
                <a:lnTo>
                  <a:pt x="6368" y="1754"/>
                </a:lnTo>
                <a:lnTo>
                  <a:pt x="6370" y="1770"/>
                </a:lnTo>
                <a:lnTo>
                  <a:pt x="6372" y="1793"/>
                </a:lnTo>
                <a:lnTo>
                  <a:pt x="6376" y="1826"/>
                </a:lnTo>
                <a:lnTo>
                  <a:pt x="6378" y="1869"/>
                </a:lnTo>
                <a:lnTo>
                  <a:pt x="6378" y="1920"/>
                </a:lnTo>
                <a:lnTo>
                  <a:pt x="6376" y="1981"/>
                </a:lnTo>
                <a:lnTo>
                  <a:pt x="6372" y="2052"/>
                </a:lnTo>
                <a:lnTo>
                  <a:pt x="6364" y="2128"/>
                </a:lnTo>
                <a:lnTo>
                  <a:pt x="6353" y="2214"/>
                </a:lnTo>
                <a:lnTo>
                  <a:pt x="6335" y="2308"/>
                </a:lnTo>
                <a:lnTo>
                  <a:pt x="6314" y="2412"/>
                </a:lnTo>
                <a:lnTo>
                  <a:pt x="6268" y="2582"/>
                </a:lnTo>
                <a:lnTo>
                  <a:pt x="6212" y="2750"/>
                </a:lnTo>
                <a:lnTo>
                  <a:pt x="6144" y="2913"/>
                </a:lnTo>
                <a:lnTo>
                  <a:pt x="6069" y="3071"/>
                </a:lnTo>
                <a:lnTo>
                  <a:pt x="5984" y="3224"/>
                </a:lnTo>
                <a:lnTo>
                  <a:pt x="5889" y="3371"/>
                </a:lnTo>
                <a:lnTo>
                  <a:pt x="5787" y="3512"/>
                </a:lnTo>
                <a:lnTo>
                  <a:pt x="5676" y="3647"/>
                </a:lnTo>
                <a:lnTo>
                  <a:pt x="5559" y="3776"/>
                </a:lnTo>
                <a:lnTo>
                  <a:pt x="5433" y="3897"/>
                </a:lnTo>
                <a:lnTo>
                  <a:pt x="3170" y="5943"/>
                </a:lnTo>
                <a:lnTo>
                  <a:pt x="945" y="3897"/>
                </a:lnTo>
                <a:lnTo>
                  <a:pt x="819" y="3776"/>
                </a:lnTo>
                <a:lnTo>
                  <a:pt x="702" y="3647"/>
                </a:lnTo>
                <a:lnTo>
                  <a:pt x="591" y="3512"/>
                </a:lnTo>
                <a:lnTo>
                  <a:pt x="489" y="3371"/>
                </a:lnTo>
                <a:lnTo>
                  <a:pt x="394" y="3224"/>
                </a:lnTo>
                <a:lnTo>
                  <a:pt x="309" y="3071"/>
                </a:lnTo>
                <a:lnTo>
                  <a:pt x="234" y="2913"/>
                </a:lnTo>
                <a:lnTo>
                  <a:pt x="166" y="2750"/>
                </a:lnTo>
                <a:lnTo>
                  <a:pt x="110" y="2582"/>
                </a:lnTo>
                <a:lnTo>
                  <a:pt x="64" y="2412"/>
                </a:lnTo>
                <a:lnTo>
                  <a:pt x="43" y="2308"/>
                </a:lnTo>
                <a:lnTo>
                  <a:pt x="25" y="2214"/>
                </a:lnTo>
                <a:lnTo>
                  <a:pt x="14" y="2128"/>
                </a:lnTo>
                <a:lnTo>
                  <a:pt x="6" y="2052"/>
                </a:lnTo>
                <a:lnTo>
                  <a:pt x="2" y="1981"/>
                </a:lnTo>
                <a:lnTo>
                  <a:pt x="0" y="1926"/>
                </a:lnTo>
                <a:lnTo>
                  <a:pt x="0" y="1899"/>
                </a:lnTo>
                <a:lnTo>
                  <a:pt x="0" y="1869"/>
                </a:lnTo>
                <a:lnTo>
                  <a:pt x="2" y="1826"/>
                </a:lnTo>
                <a:lnTo>
                  <a:pt x="4" y="1793"/>
                </a:lnTo>
                <a:lnTo>
                  <a:pt x="8" y="1770"/>
                </a:lnTo>
                <a:lnTo>
                  <a:pt x="10" y="1754"/>
                </a:lnTo>
                <a:lnTo>
                  <a:pt x="10" y="1750"/>
                </a:lnTo>
                <a:lnTo>
                  <a:pt x="25" y="1615"/>
                </a:lnTo>
                <a:lnTo>
                  <a:pt x="48" y="1482"/>
                </a:lnTo>
                <a:lnTo>
                  <a:pt x="81" y="1353"/>
                </a:lnTo>
                <a:lnTo>
                  <a:pt x="118" y="1228"/>
                </a:lnTo>
                <a:lnTo>
                  <a:pt x="164" y="1104"/>
                </a:lnTo>
                <a:lnTo>
                  <a:pt x="216" y="987"/>
                </a:lnTo>
                <a:lnTo>
                  <a:pt x="274" y="873"/>
                </a:lnTo>
                <a:lnTo>
                  <a:pt x="340" y="766"/>
                </a:lnTo>
                <a:lnTo>
                  <a:pt x="412" y="662"/>
                </a:lnTo>
                <a:lnTo>
                  <a:pt x="489" y="564"/>
                </a:lnTo>
                <a:lnTo>
                  <a:pt x="572" y="474"/>
                </a:lnTo>
                <a:lnTo>
                  <a:pt x="661" y="390"/>
                </a:lnTo>
                <a:lnTo>
                  <a:pt x="756" y="312"/>
                </a:lnTo>
                <a:lnTo>
                  <a:pt x="854" y="243"/>
                </a:lnTo>
                <a:lnTo>
                  <a:pt x="959" y="180"/>
                </a:lnTo>
                <a:lnTo>
                  <a:pt x="1069" y="128"/>
                </a:lnTo>
                <a:lnTo>
                  <a:pt x="1183" y="83"/>
                </a:lnTo>
                <a:lnTo>
                  <a:pt x="1301" y="47"/>
                </a:lnTo>
                <a:lnTo>
                  <a:pt x="1422" y="22"/>
                </a:lnTo>
                <a:lnTo>
                  <a:pt x="1548" y="6"/>
                </a:lnTo>
                <a:lnTo>
                  <a:pt x="1678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25200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$406,245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025172" y="3783686"/>
            <a:ext cx="214726" cy="1607416"/>
            <a:chOff x="7025172" y="3783686"/>
            <a:chExt cx="214726" cy="1607416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7132534" y="3892184"/>
              <a:ext cx="0" cy="14989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7025172" y="3783686"/>
              <a:ext cx="214726" cy="21472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/>
          <p:cNvGrpSpPr/>
          <p:nvPr/>
        </p:nvGrpSpPr>
        <p:grpSpPr>
          <a:xfrm flipH="1" flipV="1">
            <a:off x="4742972" y="2390995"/>
            <a:ext cx="214726" cy="1607416"/>
            <a:chOff x="2506753" y="1112056"/>
            <a:chExt cx="207034" cy="1549836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610270" y="1216668"/>
              <a:ext cx="0" cy="144522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2506753" y="1112056"/>
              <a:ext cx="207034" cy="2070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4" name="Group 63"/>
          <p:cNvGrpSpPr/>
          <p:nvPr/>
        </p:nvGrpSpPr>
        <p:grpSpPr>
          <a:xfrm flipH="1" flipV="1">
            <a:off x="9689097" y="2390995"/>
            <a:ext cx="214726" cy="1607416"/>
            <a:chOff x="2506753" y="1112056"/>
            <a:chExt cx="207034" cy="154983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610270" y="1216668"/>
              <a:ext cx="0" cy="144522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2506753" y="1112056"/>
              <a:ext cx="207034" cy="207034"/>
            </a:xfrm>
            <a:prstGeom prst="ellipse">
              <a:avLst/>
            </a:prstGeom>
            <a:solidFill>
              <a:srgbClr val="15AA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405832" y="4306654"/>
            <a:ext cx="196968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Total Waste from cancellations and redispense</a:t>
            </a:r>
            <a:r>
              <a:rPr 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69621" y="2687127"/>
            <a:ext cx="196968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Savings from new model</a:t>
            </a:r>
            <a:r>
              <a:rPr 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*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813307" y="2687127"/>
            <a:ext cx="196968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Probable wastage disposal savings per year 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76877" y="4306654"/>
            <a:ext cx="196968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Probable yearly wastage disposal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8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19455" y="1484784"/>
            <a:ext cx="8816411" cy="4074932"/>
            <a:chOff x="1742497" y="1484784"/>
            <a:chExt cx="8816411" cy="4074932"/>
          </a:xfrm>
          <a:solidFill>
            <a:schemeClr val="accent1"/>
          </a:solidFill>
        </p:grpSpPr>
        <p:sp>
          <p:nvSpPr>
            <p:cNvPr id="69" name="Rectangle 68"/>
            <p:cNvSpPr/>
            <p:nvPr/>
          </p:nvSpPr>
          <p:spPr>
            <a:xfrm>
              <a:off x="1742497" y="1484784"/>
              <a:ext cx="8816411" cy="3888432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6018300" y="5339044"/>
              <a:ext cx="264804" cy="2206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274117" y="2910124"/>
            <a:ext cx="764059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THANK YOU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74117" y="3763476"/>
            <a:ext cx="7640592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328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69BAC796-3162-41BE-BC18-638AFA755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124744"/>
            <a:ext cx="4248472" cy="3186355"/>
          </a:xfrm>
          <a:prstGeom prst="rect">
            <a:avLst/>
          </a:prstGeom>
        </p:spPr>
      </p:pic>
      <p:pic>
        <p:nvPicPr>
          <p:cNvPr id="15" name="Picture 14" descr="A picture containing wall, indoor, several, bathroom&#10;&#10;Description automatically generated">
            <a:extLst>
              <a:ext uri="{FF2B5EF4-FFF2-40B4-BE49-F238E27FC236}">
                <a16:creationId xmlns:a16="http://schemas.microsoft.com/office/drawing/2014/main" id="{41FDCA23-1464-4AA2-B649-24FF9B256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24" y="1556792"/>
            <a:ext cx="3227851" cy="24208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ABBFA5-7962-4C0E-A576-CDC985B8427C}"/>
              </a:ext>
            </a:extLst>
          </p:cNvPr>
          <p:cNvSpPr/>
          <p:nvPr/>
        </p:nvSpPr>
        <p:spPr>
          <a:xfrm>
            <a:off x="603298" y="4452844"/>
            <a:ext cx="11173603" cy="2022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References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Kyle A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Weant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 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Abby M Bailey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 and 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Stephanie N Baker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(2014), “Strategies for reducing medication errors in the emergency department”, </a:t>
            </a:r>
            <a:r>
              <a:rPr lang="en-US" sz="14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https://www.ncbi.nlm.nih.gov/pmc/articles/PMC4753984/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 Published online 2014 Jul 23. 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doi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: 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10.2147/OAEM.S64174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Rama P. Nair, RPh;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Daya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Kappil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 RPh; and Tonja M. Woods, PharmD (2010), “10 Strategies for Minimizing Dispensing Errors”, </a:t>
            </a:r>
            <a:r>
              <a:rPr lang="en-US" sz="14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https://www.pharmacytimes.com/publications/issue/2010/January2010/P2PDispensingErrors-0110</a:t>
            </a:r>
            <a:endParaRPr lang="en-US" sz="1400" kern="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2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4819195" y="2954171"/>
            <a:ext cx="2550434" cy="25504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5130738" y="3265714"/>
            <a:ext cx="1927348" cy="19273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Wastage of medication (CSPs)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Obstacles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307179" y="1720240"/>
            <a:ext cx="1574466" cy="1574466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6892434" y="4313809"/>
            <a:ext cx="1574466" cy="157446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3721924" y="4313809"/>
            <a:ext cx="1574466" cy="157446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4410338" y="2545413"/>
            <a:ext cx="3368149" cy="3367950"/>
            <a:chOff x="4077989" y="2348880"/>
            <a:chExt cx="3368149" cy="3367950"/>
          </a:xfrm>
        </p:grpSpPr>
        <p:sp>
          <p:nvSpPr>
            <p:cNvPr id="19" name="Arc 18"/>
            <p:cNvSpPr/>
            <p:nvPr/>
          </p:nvSpPr>
          <p:spPr>
            <a:xfrm>
              <a:off x="4077989" y="2348880"/>
              <a:ext cx="3367950" cy="3367950"/>
            </a:xfrm>
            <a:prstGeom prst="arc">
              <a:avLst>
                <a:gd name="adj1" fmla="val 11167164"/>
                <a:gd name="adj2" fmla="val 1389748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Arc 19"/>
            <p:cNvSpPr/>
            <p:nvPr/>
          </p:nvSpPr>
          <p:spPr>
            <a:xfrm>
              <a:off x="4078187" y="2348880"/>
              <a:ext cx="3367950" cy="3367950"/>
            </a:xfrm>
            <a:prstGeom prst="arc">
              <a:avLst>
                <a:gd name="adj1" fmla="val 4061563"/>
                <a:gd name="adj2" fmla="val 7110912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Arc 20"/>
            <p:cNvSpPr/>
            <p:nvPr/>
          </p:nvSpPr>
          <p:spPr>
            <a:xfrm>
              <a:off x="4078188" y="2348880"/>
              <a:ext cx="3367950" cy="3367950"/>
            </a:xfrm>
            <a:prstGeom prst="arc">
              <a:avLst>
                <a:gd name="adj1" fmla="val 18330482"/>
                <a:gd name="adj2" fmla="val 21278439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8" name="Freeform 6"/>
          <p:cNvSpPr>
            <a:spLocks noEditPoints="1"/>
          </p:cNvSpPr>
          <p:nvPr/>
        </p:nvSpPr>
        <p:spPr bwMode="auto">
          <a:xfrm>
            <a:off x="5832673" y="2201810"/>
            <a:ext cx="523478" cy="611326"/>
          </a:xfrm>
          <a:custGeom>
            <a:avLst/>
            <a:gdLst>
              <a:gd name="T0" fmla="*/ 2501 w 3194"/>
              <a:gd name="T1" fmla="*/ 1109 h 3731"/>
              <a:gd name="T2" fmla="*/ 2588 w 3194"/>
              <a:gd name="T3" fmla="*/ 1348 h 3731"/>
              <a:gd name="T4" fmla="*/ 2839 w 3194"/>
              <a:gd name="T5" fmla="*/ 1305 h 3731"/>
              <a:gd name="T6" fmla="*/ 2839 w 3194"/>
              <a:gd name="T7" fmla="*/ 1051 h 3731"/>
              <a:gd name="T8" fmla="*/ 1470 w 3194"/>
              <a:gd name="T9" fmla="*/ 14 h 3731"/>
              <a:gd name="T10" fmla="*/ 1698 w 3194"/>
              <a:gd name="T11" fmla="*/ 244 h 3731"/>
              <a:gd name="T12" fmla="*/ 1838 w 3194"/>
              <a:gd name="T13" fmla="*/ 476 h 3731"/>
              <a:gd name="T14" fmla="*/ 1878 w 3194"/>
              <a:gd name="T15" fmla="*/ 927 h 3731"/>
              <a:gd name="T16" fmla="*/ 1945 w 3194"/>
              <a:gd name="T17" fmla="*/ 1098 h 3731"/>
              <a:gd name="T18" fmla="*/ 1853 w 3194"/>
              <a:gd name="T19" fmla="*/ 1354 h 3731"/>
              <a:gd name="T20" fmla="*/ 1621 w 3194"/>
              <a:gd name="T21" fmla="*/ 1774 h 3731"/>
              <a:gd name="T22" fmla="*/ 1401 w 3194"/>
              <a:gd name="T23" fmla="*/ 2084 h 3731"/>
              <a:gd name="T24" fmla="*/ 1069 w 3194"/>
              <a:gd name="T25" fmla="*/ 2273 h 3731"/>
              <a:gd name="T26" fmla="*/ 861 w 3194"/>
              <a:gd name="T27" fmla="*/ 2762 h 3731"/>
              <a:gd name="T28" fmla="*/ 798 w 3194"/>
              <a:gd name="T29" fmla="*/ 3068 h 3731"/>
              <a:gd name="T30" fmla="*/ 1074 w 3194"/>
              <a:gd name="T31" fmla="*/ 3355 h 3731"/>
              <a:gd name="T32" fmla="*/ 1528 w 3194"/>
              <a:gd name="T33" fmla="*/ 3437 h 3731"/>
              <a:gd name="T34" fmla="*/ 1785 w 3194"/>
              <a:gd name="T35" fmla="*/ 3290 h 3731"/>
              <a:gd name="T36" fmla="*/ 1959 w 3194"/>
              <a:gd name="T37" fmla="*/ 2902 h 3731"/>
              <a:gd name="T38" fmla="*/ 1910 w 3194"/>
              <a:gd name="T39" fmla="*/ 2335 h 3731"/>
              <a:gd name="T40" fmla="*/ 1870 w 3194"/>
              <a:gd name="T41" fmla="*/ 1800 h 3731"/>
              <a:gd name="T42" fmla="*/ 2044 w 3194"/>
              <a:gd name="T43" fmla="*/ 1435 h 3731"/>
              <a:gd name="T44" fmla="*/ 2181 w 3194"/>
              <a:gd name="T45" fmla="*/ 1177 h 3731"/>
              <a:gd name="T46" fmla="*/ 2370 w 3194"/>
              <a:gd name="T47" fmla="*/ 783 h 3731"/>
              <a:gd name="T48" fmla="*/ 2804 w 3194"/>
              <a:gd name="T49" fmla="*/ 686 h 3731"/>
              <a:gd name="T50" fmla="*/ 3142 w 3194"/>
              <a:gd name="T51" fmla="*/ 955 h 3731"/>
              <a:gd name="T52" fmla="*/ 3142 w 3194"/>
              <a:gd name="T53" fmla="*/ 1400 h 3731"/>
              <a:gd name="T54" fmla="*/ 2804 w 3194"/>
              <a:gd name="T55" fmla="*/ 1670 h 3731"/>
              <a:gd name="T56" fmla="*/ 2377 w 3194"/>
              <a:gd name="T57" fmla="*/ 1577 h 3731"/>
              <a:gd name="T58" fmla="*/ 2200 w 3194"/>
              <a:gd name="T59" fmla="*/ 1709 h 3731"/>
              <a:gd name="T60" fmla="*/ 2142 w 3194"/>
              <a:gd name="T61" fmla="*/ 2064 h 3731"/>
              <a:gd name="T62" fmla="*/ 2257 w 3194"/>
              <a:gd name="T63" fmla="*/ 2678 h 3731"/>
              <a:gd name="T64" fmla="*/ 2131 w 3194"/>
              <a:gd name="T65" fmla="*/ 3287 h 3731"/>
              <a:gd name="T66" fmla="*/ 1751 w 3194"/>
              <a:gd name="T67" fmla="*/ 3663 h 3731"/>
              <a:gd name="T68" fmla="*/ 1208 w 3194"/>
              <a:gd name="T69" fmla="*/ 3706 h 3731"/>
              <a:gd name="T70" fmla="*/ 698 w 3194"/>
              <a:gd name="T71" fmla="*/ 3426 h 3731"/>
              <a:gd name="T72" fmla="*/ 493 w 3194"/>
              <a:gd name="T73" fmla="*/ 2964 h 3731"/>
              <a:gd name="T74" fmla="*/ 685 w 3194"/>
              <a:gd name="T75" fmla="*/ 2486 h 3731"/>
              <a:gd name="T76" fmla="*/ 608 w 3194"/>
              <a:gd name="T77" fmla="*/ 2138 h 3731"/>
              <a:gd name="T78" fmla="*/ 443 w 3194"/>
              <a:gd name="T79" fmla="*/ 1907 h 3731"/>
              <a:gd name="T80" fmla="*/ 164 w 3194"/>
              <a:gd name="T81" fmla="*/ 1495 h 3731"/>
              <a:gd name="T82" fmla="*/ 25 w 3194"/>
              <a:gd name="T83" fmla="*/ 1157 h 3731"/>
              <a:gd name="T84" fmla="*/ 18 w 3194"/>
              <a:gd name="T85" fmla="*/ 983 h 3731"/>
              <a:gd name="T86" fmla="*/ 80 w 3194"/>
              <a:gd name="T87" fmla="*/ 616 h 3731"/>
              <a:gd name="T88" fmla="*/ 201 w 3194"/>
              <a:gd name="T89" fmla="*/ 309 h 3731"/>
              <a:gd name="T90" fmla="*/ 288 w 3194"/>
              <a:gd name="T91" fmla="*/ 153 h 3731"/>
              <a:gd name="T92" fmla="*/ 580 w 3194"/>
              <a:gd name="T93" fmla="*/ 15 h 3731"/>
              <a:gd name="T94" fmla="*/ 675 w 3194"/>
              <a:gd name="T95" fmla="*/ 292 h 3731"/>
              <a:gd name="T96" fmla="*/ 332 w 3194"/>
              <a:gd name="T97" fmla="*/ 337 h 3731"/>
              <a:gd name="T98" fmla="*/ 207 w 3194"/>
              <a:gd name="T99" fmla="*/ 499 h 3731"/>
              <a:gd name="T100" fmla="*/ 169 w 3194"/>
              <a:gd name="T101" fmla="*/ 912 h 3731"/>
              <a:gd name="T102" fmla="*/ 307 w 3194"/>
              <a:gd name="T103" fmla="*/ 1099 h 3731"/>
              <a:gd name="T104" fmla="*/ 523 w 3194"/>
              <a:gd name="T105" fmla="*/ 1552 h 3731"/>
              <a:gd name="T106" fmla="*/ 809 w 3194"/>
              <a:gd name="T107" fmla="*/ 1710 h 3731"/>
              <a:gd name="T108" fmla="*/ 1102 w 3194"/>
              <a:gd name="T109" fmla="*/ 1728 h 3731"/>
              <a:gd name="T110" fmla="*/ 1380 w 3194"/>
              <a:gd name="T111" fmla="*/ 1624 h 3731"/>
              <a:gd name="T112" fmla="*/ 1613 w 3194"/>
              <a:gd name="T113" fmla="*/ 1189 h 3731"/>
              <a:gd name="T114" fmla="*/ 1736 w 3194"/>
              <a:gd name="T115" fmla="*/ 931 h 3731"/>
              <a:gd name="T116" fmla="*/ 1771 w 3194"/>
              <a:gd name="T117" fmla="*/ 580 h 3731"/>
              <a:gd name="T118" fmla="*/ 1652 w 3194"/>
              <a:gd name="T119" fmla="*/ 335 h 3731"/>
              <a:gd name="T120" fmla="*/ 1313 w 3194"/>
              <a:gd name="T121" fmla="*/ 312 h 3731"/>
              <a:gd name="T122" fmla="*/ 1346 w 3194"/>
              <a:gd name="T123" fmla="*/ 47 h 3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94" h="3731">
                <a:moveTo>
                  <a:pt x="2687" y="980"/>
                </a:moveTo>
                <a:lnTo>
                  <a:pt x="2652" y="984"/>
                </a:lnTo>
                <a:lnTo>
                  <a:pt x="2619" y="993"/>
                </a:lnTo>
                <a:lnTo>
                  <a:pt x="2588" y="1007"/>
                </a:lnTo>
                <a:lnTo>
                  <a:pt x="2559" y="1027"/>
                </a:lnTo>
                <a:lnTo>
                  <a:pt x="2535" y="1051"/>
                </a:lnTo>
                <a:lnTo>
                  <a:pt x="2516" y="1078"/>
                </a:lnTo>
                <a:lnTo>
                  <a:pt x="2501" y="1109"/>
                </a:lnTo>
                <a:lnTo>
                  <a:pt x="2492" y="1142"/>
                </a:lnTo>
                <a:lnTo>
                  <a:pt x="2490" y="1177"/>
                </a:lnTo>
                <a:lnTo>
                  <a:pt x="2492" y="1214"/>
                </a:lnTo>
                <a:lnTo>
                  <a:pt x="2501" y="1247"/>
                </a:lnTo>
                <a:lnTo>
                  <a:pt x="2516" y="1278"/>
                </a:lnTo>
                <a:lnTo>
                  <a:pt x="2535" y="1305"/>
                </a:lnTo>
                <a:lnTo>
                  <a:pt x="2559" y="1329"/>
                </a:lnTo>
                <a:lnTo>
                  <a:pt x="2588" y="1348"/>
                </a:lnTo>
                <a:lnTo>
                  <a:pt x="2619" y="1363"/>
                </a:lnTo>
                <a:lnTo>
                  <a:pt x="2652" y="1372"/>
                </a:lnTo>
                <a:lnTo>
                  <a:pt x="2687" y="1375"/>
                </a:lnTo>
                <a:lnTo>
                  <a:pt x="2722" y="1372"/>
                </a:lnTo>
                <a:lnTo>
                  <a:pt x="2757" y="1363"/>
                </a:lnTo>
                <a:lnTo>
                  <a:pt x="2788" y="1348"/>
                </a:lnTo>
                <a:lnTo>
                  <a:pt x="2815" y="1329"/>
                </a:lnTo>
                <a:lnTo>
                  <a:pt x="2839" y="1305"/>
                </a:lnTo>
                <a:lnTo>
                  <a:pt x="2858" y="1278"/>
                </a:lnTo>
                <a:lnTo>
                  <a:pt x="2873" y="1247"/>
                </a:lnTo>
                <a:lnTo>
                  <a:pt x="2882" y="1214"/>
                </a:lnTo>
                <a:lnTo>
                  <a:pt x="2886" y="1177"/>
                </a:lnTo>
                <a:lnTo>
                  <a:pt x="2882" y="1142"/>
                </a:lnTo>
                <a:lnTo>
                  <a:pt x="2873" y="1109"/>
                </a:lnTo>
                <a:lnTo>
                  <a:pt x="2858" y="1078"/>
                </a:lnTo>
                <a:lnTo>
                  <a:pt x="2839" y="1051"/>
                </a:lnTo>
                <a:lnTo>
                  <a:pt x="2815" y="1027"/>
                </a:lnTo>
                <a:lnTo>
                  <a:pt x="2788" y="1007"/>
                </a:lnTo>
                <a:lnTo>
                  <a:pt x="2757" y="993"/>
                </a:lnTo>
                <a:lnTo>
                  <a:pt x="2722" y="984"/>
                </a:lnTo>
                <a:lnTo>
                  <a:pt x="2687" y="980"/>
                </a:lnTo>
                <a:close/>
                <a:moveTo>
                  <a:pt x="1430" y="0"/>
                </a:moveTo>
                <a:lnTo>
                  <a:pt x="1450" y="5"/>
                </a:lnTo>
                <a:lnTo>
                  <a:pt x="1470" y="14"/>
                </a:lnTo>
                <a:lnTo>
                  <a:pt x="1637" y="124"/>
                </a:lnTo>
                <a:lnTo>
                  <a:pt x="1653" y="137"/>
                </a:lnTo>
                <a:lnTo>
                  <a:pt x="1666" y="153"/>
                </a:lnTo>
                <a:lnTo>
                  <a:pt x="1675" y="170"/>
                </a:lnTo>
                <a:lnTo>
                  <a:pt x="1681" y="188"/>
                </a:lnTo>
                <a:lnTo>
                  <a:pt x="1683" y="208"/>
                </a:lnTo>
                <a:lnTo>
                  <a:pt x="1681" y="228"/>
                </a:lnTo>
                <a:lnTo>
                  <a:pt x="1698" y="244"/>
                </a:lnTo>
                <a:lnTo>
                  <a:pt x="1715" y="262"/>
                </a:lnTo>
                <a:lnTo>
                  <a:pt x="1733" y="284"/>
                </a:lnTo>
                <a:lnTo>
                  <a:pt x="1753" y="309"/>
                </a:lnTo>
                <a:lnTo>
                  <a:pt x="1771" y="336"/>
                </a:lnTo>
                <a:lnTo>
                  <a:pt x="1789" y="366"/>
                </a:lnTo>
                <a:lnTo>
                  <a:pt x="1806" y="399"/>
                </a:lnTo>
                <a:lnTo>
                  <a:pt x="1823" y="436"/>
                </a:lnTo>
                <a:lnTo>
                  <a:pt x="1838" y="476"/>
                </a:lnTo>
                <a:lnTo>
                  <a:pt x="1852" y="519"/>
                </a:lnTo>
                <a:lnTo>
                  <a:pt x="1864" y="566"/>
                </a:lnTo>
                <a:lnTo>
                  <a:pt x="1874" y="616"/>
                </a:lnTo>
                <a:lnTo>
                  <a:pt x="1880" y="671"/>
                </a:lnTo>
                <a:lnTo>
                  <a:pt x="1885" y="729"/>
                </a:lnTo>
                <a:lnTo>
                  <a:pt x="1886" y="790"/>
                </a:lnTo>
                <a:lnTo>
                  <a:pt x="1884" y="856"/>
                </a:lnTo>
                <a:lnTo>
                  <a:pt x="1878" y="927"/>
                </a:lnTo>
                <a:lnTo>
                  <a:pt x="1901" y="942"/>
                </a:lnTo>
                <a:lnTo>
                  <a:pt x="1920" y="961"/>
                </a:lnTo>
                <a:lnTo>
                  <a:pt x="1935" y="983"/>
                </a:lnTo>
                <a:lnTo>
                  <a:pt x="1947" y="1008"/>
                </a:lnTo>
                <a:lnTo>
                  <a:pt x="1952" y="1034"/>
                </a:lnTo>
                <a:lnTo>
                  <a:pt x="1952" y="1061"/>
                </a:lnTo>
                <a:lnTo>
                  <a:pt x="1948" y="1090"/>
                </a:lnTo>
                <a:lnTo>
                  <a:pt x="1945" y="1098"/>
                </a:lnTo>
                <a:lnTo>
                  <a:pt x="1942" y="1111"/>
                </a:lnTo>
                <a:lnTo>
                  <a:pt x="1935" y="1132"/>
                </a:lnTo>
                <a:lnTo>
                  <a:pt x="1927" y="1158"/>
                </a:lnTo>
                <a:lnTo>
                  <a:pt x="1917" y="1189"/>
                </a:lnTo>
                <a:lnTo>
                  <a:pt x="1904" y="1225"/>
                </a:lnTo>
                <a:lnTo>
                  <a:pt x="1890" y="1264"/>
                </a:lnTo>
                <a:lnTo>
                  <a:pt x="1872" y="1307"/>
                </a:lnTo>
                <a:lnTo>
                  <a:pt x="1853" y="1354"/>
                </a:lnTo>
                <a:lnTo>
                  <a:pt x="1832" y="1402"/>
                </a:lnTo>
                <a:lnTo>
                  <a:pt x="1810" y="1453"/>
                </a:lnTo>
                <a:lnTo>
                  <a:pt x="1783" y="1505"/>
                </a:lnTo>
                <a:lnTo>
                  <a:pt x="1756" y="1559"/>
                </a:lnTo>
                <a:lnTo>
                  <a:pt x="1725" y="1613"/>
                </a:lnTo>
                <a:lnTo>
                  <a:pt x="1693" y="1667"/>
                </a:lnTo>
                <a:lnTo>
                  <a:pt x="1659" y="1720"/>
                </a:lnTo>
                <a:lnTo>
                  <a:pt x="1621" y="1774"/>
                </a:lnTo>
                <a:lnTo>
                  <a:pt x="1583" y="1825"/>
                </a:lnTo>
                <a:lnTo>
                  <a:pt x="1540" y="1875"/>
                </a:lnTo>
                <a:lnTo>
                  <a:pt x="1496" y="1923"/>
                </a:lnTo>
                <a:lnTo>
                  <a:pt x="1449" y="1967"/>
                </a:lnTo>
                <a:lnTo>
                  <a:pt x="1443" y="1999"/>
                </a:lnTo>
                <a:lnTo>
                  <a:pt x="1433" y="2029"/>
                </a:lnTo>
                <a:lnTo>
                  <a:pt x="1419" y="2057"/>
                </a:lnTo>
                <a:lnTo>
                  <a:pt x="1401" y="2084"/>
                </a:lnTo>
                <a:lnTo>
                  <a:pt x="1380" y="2108"/>
                </a:lnTo>
                <a:lnTo>
                  <a:pt x="1354" y="2129"/>
                </a:lnTo>
                <a:lnTo>
                  <a:pt x="1326" y="2146"/>
                </a:lnTo>
                <a:lnTo>
                  <a:pt x="1267" y="2176"/>
                </a:lnTo>
                <a:lnTo>
                  <a:pt x="1206" y="2199"/>
                </a:lnTo>
                <a:lnTo>
                  <a:pt x="1143" y="2217"/>
                </a:lnTo>
                <a:lnTo>
                  <a:pt x="1081" y="2228"/>
                </a:lnTo>
                <a:lnTo>
                  <a:pt x="1069" y="2273"/>
                </a:lnTo>
                <a:lnTo>
                  <a:pt x="1054" y="2322"/>
                </a:lnTo>
                <a:lnTo>
                  <a:pt x="1037" y="2375"/>
                </a:lnTo>
                <a:lnTo>
                  <a:pt x="1017" y="2432"/>
                </a:lnTo>
                <a:lnTo>
                  <a:pt x="993" y="2492"/>
                </a:lnTo>
                <a:lnTo>
                  <a:pt x="965" y="2556"/>
                </a:lnTo>
                <a:lnTo>
                  <a:pt x="935" y="2623"/>
                </a:lnTo>
                <a:lnTo>
                  <a:pt x="900" y="2692"/>
                </a:lnTo>
                <a:lnTo>
                  <a:pt x="861" y="2762"/>
                </a:lnTo>
                <a:lnTo>
                  <a:pt x="818" y="2834"/>
                </a:lnTo>
                <a:lnTo>
                  <a:pt x="799" y="2870"/>
                </a:lnTo>
                <a:lnTo>
                  <a:pt x="786" y="2906"/>
                </a:lnTo>
                <a:lnTo>
                  <a:pt x="780" y="2941"/>
                </a:lnTo>
                <a:lnTo>
                  <a:pt x="778" y="2975"/>
                </a:lnTo>
                <a:lnTo>
                  <a:pt x="782" y="3008"/>
                </a:lnTo>
                <a:lnTo>
                  <a:pt x="788" y="3039"/>
                </a:lnTo>
                <a:lnTo>
                  <a:pt x="798" y="3068"/>
                </a:lnTo>
                <a:lnTo>
                  <a:pt x="809" y="3096"/>
                </a:lnTo>
                <a:lnTo>
                  <a:pt x="822" y="3121"/>
                </a:lnTo>
                <a:lnTo>
                  <a:pt x="851" y="3167"/>
                </a:lnTo>
                <a:lnTo>
                  <a:pt x="887" y="3211"/>
                </a:lnTo>
                <a:lnTo>
                  <a:pt x="927" y="3253"/>
                </a:lnTo>
                <a:lnTo>
                  <a:pt x="972" y="3290"/>
                </a:lnTo>
                <a:lnTo>
                  <a:pt x="1020" y="3325"/>
                </a:lnTo>
                <a:lnTo>
                  <a:pt x="1074" y="3355"/>
                </a:lnTo>
                <a:lnTo>
                  <a:pt x="1128" y="3383"/>
                </a:lnTo>
                <a:lnTo>
                  <a:pt x="1187" y="3404"/>
                </a:lnTo>
                <a:lnTo>
                  <a:pt x="1247" y="3423"/>
                </a:lnTo>
                <a:lnTo>
                  <a:pt x="1309" y="3436"/>
                </a:lnTo>
                <a:lnTo>
                  <a:pt x="1372" y="3444"/>
                </a:lnTo>
                <a:lnTo>
                  <a:pt x="1435" y="3446"/>
                </a:lnTo>
                <a:lnTo>
                  <a:pt x="1483" y="3444"/>
                </a:lnTo>
                <a:lnTo>
                  <a:pt x="1528" y="3437"/>
                </a:lnTo>
                <a:lnTo>
                  <a:pt x="1570" y="3428"/>
                </a:lnTo>
                <a:lnTo>
                  <a:pt x="1609" y="3415"/>
                </a:lnTo>
                <a:lnTo>
                  <a:pt x="1644" y="3399"/>
                </a:lnTo>
                <a:lnTo>
                  <a:pt x="1677" y="3379"/>
                </a:lnTo>
                <a:lnTo>
                  <a:pt x="1708" y="3359"/>
                </a:lnTo>
                <a:lnTo>
                  <a:pt x="1737" y="3337"/>
                </a:lnTo>
                <a:lnTo>
                  <a:pt x="1762" y="3314"/>
                </a:lnTo>
                <a:lnTo>
                  <a:pt x="1785" y="3290"/>
                </a:lnTo>
                <a:lnTo>
                  <a:pt x="1805" y="3267"/>
                </a:lnTo>
                <a:lnTo>
                  <a:pt x="1823" y="3244"/>
                </a:lnTo>
                <a:lnTo>
                  <a:pt x="1855" y="3195"/>
                </a:lnTo>
                <a:lnTo>
                  <a:pt x="1884" y="3142"/>
                </a:lnTo>
                <a:lnTo>
                  <a:pt x="1909" y="3087"/>
                </a:lnTo>
                <a:lnTo>
                  <a:pt x="1929" y="3027"/>
                </a:lnTo>
                <a:lnTo>
                  <a:pt x="1947" y="2966"/>
                </a:lnTo>
                <a:lnTo>
                  <a:pt x="1959" y="2902"/>
                </a:lnTo>
                <a:lnTo>
                  <a:pt x="1967" y="2835"/>
                </a:lnTo>
                <a:lnTo>
                  <a:pt x="1972" y="2767"/>
                </a:lnTo>
                <a:lnTo>
                  <a:pt x="1972" y="2697"/>
                </a:lnTo>
                <a:lnTo>
                  <a:pt x="1967" y="2627"/>
                </a:lnTo>
                <a:lnTo>
                  <a:pt x="1959" y="2554"/>
                </a:lnTo>
                <a:lnTo>
                  <a:pt x="1947" y="2481"/>
                </a:lnTo>
                <a:lnTo>
                  <a:pt x="1931" y="2408"/>
                </a:lnTo>
                <a:lnTo>
                  <a:pt x="1910" y="2335"/>
                </a:lnTo>
                <a:lnTo>
                  <a:pt x="1888" y="2259"/>
                </a:lnTo>
                <a:lnTo>
                  <a:pt x="1871" y="2185"/>
                </a:lnTo>
                <a:lnTo>
                  <a:pt x="1861" y="2114"/>
                </a:lnTo>
                <a:lnTo>
                  <a:pt x="1854" y="2046"/>
                </a:lnTo>
                <a:lnTo>
                  <a:pt x="1852" y="1981"/>
                </a:lnTo>
                <a:lnTo>
                  <a:pt x="1854" y="1919"/>
                </a:lnTo>
                <a:lnTo>
                  <a:pt x="1861" y="1858"/>
                </a:lnTo>
                <a:lnTo>
                  <a:pt x="1870" y="1800"/>
                </a:lnTo>
                <a:lnTo>
                  <a:pt x="1884" y="1745"/>
                </a:lnTo>
                <a:lnTo>
                  <a:pt x="1900" y="1693"/>
                </a:lnTo>
                <a:lnTo>
                  <a:pt x="1918" y="1643"/>
                </a:lnTo>
                <a:lnTo>
                  <a:pt x="1940" y="1596"/>
                </a:lnTo>
                <a:lnTo>
                  <a:pt x="1963" y="1552"/>
                </a:lnTo>
                <a:lnTo>
                  <a:pt x="1989" y="1510"/>
                </a:lnTo>
                <a:lnTo>
                  <a:pt x="2015" y="1471"/>
                </a:lnTo>
                <a:lnTo>
                  <a:pt x="2044" y="1435"/>
                </a:lnTo>
                <a:lnTo>
                  <a:pt x="2073" y="1400"/>
                </a:lnTo>
                <a:lnTo>
                  <a:pt x="2103" y="1370"/>
                </a:lnTo>
                <a:lnTo>
                  <a:pt x="2133" y="1341"/>
                </a:lnTo>
                <a:lnTo>
                  <a:pt x="2163" y="1315"/>
                </a:lnTo>
                <a:lnTo>
                  <a:pt x="2194" y="1292"/>
                </a:lnTo>
                <a:lnTo>
                  <a:pt x="2186" y="1255"/>
                </a:lnTo>
                <a:lnTo>
                  <a:pt x="2182" y="1217"/>
                </a:lnTo>
                <a:lnTo>
                  <a:pt x="2181" y="1177"/>
                </a:lnTo>
                <a:lnTo>
                  <a:pt x="2184" y="1119"/>
                </a:lnTo>
                <a:lnTo>
                  <a:pt x="2194" y="1061"/>
                </a:lnTo>
                <a:lnTo>
                  <a:pt x="2210" y="1008"/>
                </a:lnTo>
                <a:lnTo>
                  <a:pt x="2232" y="955"/>
                </a:lnTo>
                <a:lnTo>
                  <a:pt x="2259" y="906"/>
                </a:lnTo>
                <a:lnTo>
                  <a:pt x="2291" y="861"/>
                </a:lnTo>
                <a:lnTo>
                  <a:pt x="2329" y="820"/>
                </a:lnTo>
                <a:lnTo>
                  <a:pt x="2370" y="783"/>
                </a:lnTo>
                <a:lnTo>
                  <a:pt x="2416" y="750"/>
                </a:lnTo>
                <a:lnTo>
                  <a:pt x="2465" y="723"/>
                </a:lnTo>
                <a:lnTo>
                  <a:pt x="2516" y="701"/>
                </a:lnTo>
                <a:lnTo>
                  <a:pt x="2571" y="686"/>
                </a:lnTo>
                <a:lnTo>
                  <a:pt x="2628" y="675"/>
                </a:lnTo>
                <a:lnTo>
                  <a:pt x="2687" y="672"/>
                </a:lnTo>
                <a:lnTo>
                  <a:pt x="2746" y="675"/>
                </a:lnTo>
                <a:lnTo>
                  <a:pt x="2804" y="686"/>
                </a:lnTo>
                <a:lnTo>
                  <a:pt x="2858" y="701"/>
                </a:lnTo>
                <a:lnTo>
                  <a:pt x="2911" y="723"/>
                </a:lnTo>
                <a:lnTo>
                  <a:pt x="2959" y="750"/>
                </a:lnTo>
                <a:lnTo>
                  <a:pt x="3004" y="783"/>
                </a:lnTo>
                <a:lnTo>
                  <a:pt x="3045" y="820"/>
                </a:lnTo>
                <a:lnTo>
                  <a:pt x="3083" y="861"/>
                </a:lnTo>
                <a:lnTo>
                  <a:pt x="3115" y="906"/>
                </a:lnTo>
                <a:lnTo>
                  <a:pt x="3142" y="955"/>
                </a:lnTo>
                <a:lnTo>
                  <a:pt x="3165" y="1008"/>
                </a:lnTo>
                <a:lnTo>
                  <a:pt x="3181" y="1061"/>
                </a:lnTo>
                <a:lnTo>
                  <a:pt x="3190" y="1119"/>
                </a:lnTo>
                <a:lnTo>
                  <a:pt x="3194" y="1177"/>
                </a:lnTo>
                <a:lnTo>
                  <a:pt x="3190" y="1237"/>
                </a:lnTo>
                <a:lnTo>
                  <a:pt x="3181" y="1293"/>
                </a:lnTo>
                <a:lnTo>
                  <a:pt x="3165" y="1348"/>
                </a:lnTo>
                <a:lnTo>
                  <a:pt x="3142" y="1400"/>
                </a:lnTo>
                <a:lnTo>
                  <a:pt x="3115" y="1449"/>
                </a:lnTo>
                <a:lnTo>
                  <a:pt x="3083" y="1494"/>
                </a:lnTo>
                <a:lnTo>
                  <a:pt x="3045" y="1536"/>
                </a:lnTo>
                <a:lnTo>
                  <a:pt x="3004" y="1572"/>
                </a:lnTo>
                <a:lnTo>
                  <a:pt x="2959" y="1605"/>
                </a:lnTo>
                <a:lnTo>
                  <a:pt x="2911" y="1633"/>
                </a:lnTo>
                <a:lnTo>
                  <a:pt x="2858" y="1654"/>
                </a:lnTo>
                <a:lnTo>
                  <a:pt x="2804" y="1670"/>
                </a:lnTo>
                <a:lnTo>
                  <a:pt x="2746" y="1681"/>
                </a:lnTo>
                <a:lnTo>
                  <a:pt x="2687" y="1684"/>
                </a:lnTo>
                <a:lnTo>
                  <a:pt x="2630" y="1681"/>
                </a:lnTo>
                <a:lnTo>
                  <a:pt x="2574" y="1671"/>
                </a:lnTo>
                <a:lnTo>
                  <a:pt x="2521" y="1656"/>
                </a:lnTo>
                <a:lnTo>
                  <a:pt x="2469" y="1635"/>
                </a:lnTo>
                <a:lnTo>
                  <a:pt x="2421" y="1609"/>
                </a:lnTo>
                <a:lnTo>
                  <a:pt x="2377" y="1577"/>
                </a:lnTo>
                <a:lnTo>
                  <a:pt x="2336" y="1542"/>
                </a:lnTo>
                <a:lnTo>
                  <a:pt x="2317" y="1559"/>
                </a:lnTo>
                <a:lnTo>
                  <a:pt x="2297" y="1577"/>
                </a:lnTo>
                <a:lnTo>
                  <a:pt x="2277" y="1599"/>
                </a:lnTo>
                <a:lnTo>
                  <a:pt x="2257" y="1623"/>
                </a:lnTo>
                <a:lnTo>
                  <a:pt x="2238" y="1649"/>
                </a:lnTo>
                <a:lnTo>
                  <a:pt x="2218" y="1677"/>
                </a:lnTo>
                <a:lnTo>
                  <a:pt x="2200" y="1709"/>
                </a:lnTo>
                <a:lnTo>
                  <a:pt x="2184" y="1743"/>
                </a:lnTo>
                <a:lnTo>
                  <a:pt x="2169" y="1780"/>
                </a:lnTo>
                <a:lnTo>
                  <a:pt x="2158" y="1819"/>
                </a:lnTo>
                <a:lnTo>
                  <a:pt x="2147" y="1863"/>
                </a:lnTo>
                <a:lnTo>
                  <a:pt x="2141" y="1908"/>
                </a:lnTo>
                <a:lnTo>
                  <a:pt x="2137" y="1957"/>
                </a:lnTo>
                <a:lnTo>
                  <a:pt x="2137" y="2010"/>
                </a:lnTo>
                <a:lnTo>
                  <a:pt x="2142" y="2064"/>
                </a:lnTo>
                <a:lnTo>
                  <a:pt x="2150" y="2122"/>
                </a:lnTo>
                <a:lnTo>
                  <a:pt x="2163" y="2185"/>
                </a:lnTo>
                <a:lnTo>
                  <a:pt x="2182" y="2250"/>
                </a:lnTo>
                <a:lnTo>
                  <a:pt x="2207" y="2336"/>
                </a:lnTo>
                <a:lnTo>
                  <a:pt x="2226" y="2423"/>
                </a:lnTo>
                <a:lnTo>
                  <a:pt x="2241" y="2508"/>
                </a:lnTo>
                <a:lnTo>
                  <a:pt x="2251" y="2594"/>
                </a:lnTo>
                <a:lnTo>
                  <a:pt x="2257" y="2678"/>
                </a:lnTo>
                <a:lnTo>
                  <a:pt x="2258" y="2761"/>
                </a:lnTo>
                <a:lnTo>
                  <a:pt x="2254" y="2843"/>
                </a:lnTo>
                <a:lnTo>
                  <a:pt x="2244" y="2923"/>
                </a:lnTo>
                <a:lnTo>
                  <a:pt x="2232" y="3000"/>
                </a:lnTo>
                <a:lnTo>
                  <a:pt x="2214" y="3076"/>
                </a:lnTo>
                <a:lnTo>
                  <a:pt x="2191" y="3149"/>
                </a:lnTo>
                <a:lnTo>
                  <a:pt x="2163" y="3220"/>
                </a:lnTo>
                <a:lnTo>
                  <a:pt x="2131" y="3287"/>
                </a:lnTo>
                <a:lnTo>
                  <a:pt x="2095" y="3351"/>
                </a:lnTo>
                <a:lnTo>
                  <a:pt x="2054" y="3411"/>
                </a:lnTo>
                <a:lnTo>
                  <a:pt x="2010" y="3466"/>
                </a:lnTo>
                <a:lnTo>
                  <a:pt x="1964" y="3515"/>
                </a:lnTo>
                <a:lnTo>
                  <a:pt x="1915" y="3559"/>
                </a:lnTo>
                <a:lnTo>
                  <a:pt x="1863" y="3599"/>
                </a:lnTo>
                <a:lnTo>
                  <a:pt x="1809" y="3633"/>
                </a:lnTo>
                <a:lnTo>
                  <a:pt x="1751" y="3663"/>
                </a:lnTo>
                <a:lnTo>
                  <a:pt x="1692" y="3687"/>
                </a:lnTo>
                <a:lnTo>
                  <a:pt x="1631" y="3706"/>
                </a:lnTo>
                <a:lnTo>
                  <a:pt x="1568" y="3720"/>
                </a:lnTo>
                <a:lnTo>
                  <a:pt x="1503" y="3729"/>
                </a:lnTo>
                <a:lnTo>
                  <a:pt x="1435" y="3731"/>
                </a:lnTo>
                <a:lnTo>
                  <a:pt x="1359" y="3728"/>
                </a:lnTo>
                <a:lnTo>
                  <a:pt x="1283" y="3720"/>
                </a:lnTo>
                <a:lnTo>
                  <a:pt x="1208" y="3706"/>
                </a:lnTo>
                <a:lnTo>
                  <a:pt x="1135" y="3687"/>
                </a:lnTo>
                <a:lnTo>
                  <a:pt x="1063" y="3663"/>
                </a:lnTo>
                <a:lnTo>
                  <a:pt x="995" y="3634"/>
                </a:lnTo>
                <a:lnTo>
                  <a:pt x="929" y="3601"/>
                </a:lnTo>
                <a:lnTo>
                  <a:pt x="865" y="3563"/>
                </a:lnTo>
                <a:lnTo>
                  <a:pt x="806" y="3522"/>
                </a:lnTo>
                <a:lnTo>
                  <a:pt x="750" y="3476"/>
                </a:lnTo>
                <a:lnTo>
                  <a:pt x="698" y="3426"/>
                </a:lnTo>
                <a:lnTo>
                  <a:pt x="650" y="3374"/>
                </a:lnTo>
                <a:lnTo>
                  <a:pt x="609" y="3318"/>
                </a:lnTo>
                <a:lnTo>
                  <a:pt x="573" y="3259"/>
                </a:lnTo>
                <a:lnTo>
                  <a:pt x="544" y="3201"/>
                </a:lnTo>
                <a:lnTo>
                  <a:pt x="521" y="3141"/>
                </a:lnTo>
                <a:lnTo>
                  <a:pt x="505" y="3082"/>
                </a:lnTo>
                <a:lnTo>
                  <a:pt x="496" y="3023"/>
                </a:lnTo>
                <a:lnTo>
                  <a:pt x="493" y="2964"/>
                </a:lnTo>
                <a:lnTo>
                  <a:pt x="497" y="2906"/>
                </a:lnTo>
                <a:lnTo>
                  <a:pt x="507" y="2848"/>
                </a:lnTo>
                <a:lnTo>
                  <a:pt x="524" y="2792"/>
                </a:lnTo>
                <a:lnTo>
                  <a:pt x="547" y="2736"/>
                </a:lnTo>
                <a:lnTo>
                  <a:pt x="576" y="2684"/>
                </a:lnTo>
                <a:lnTo>
                  <a:pt x="616" y="2615"/>
                </a:lnTo>
                <a:lnTo>
                  <a:pt x="653" y="2549"/>
                </a:lnTo>
                <a:lnTo>
                  <a:pt x="685" y="2486"/>
                </a:lnTo>
                <a:lnTo>
                  <a:pt x="713" y="2424"/>
                </a:lnTo>
                <a:lnTo>
                  <a:pt x="737" y="2365"/>
                </a:lnTo>
                <a:lnTo>
                  <a:pt x="758" y="2310"/>
                </a:lnTo>
                <a:lnTo>
                  <a:pt x="775" y="2259"/>
                </a:lnTo>
                <a:lnTo>
                  <a:pt x="790" y="2212"/>
                </a:lnTo>
                <a:lnTo>
                  <a:pt x="728" y="2193"/>
                </a:lnTo>
                <a:lnTo>
                  <a:pt x="668" y="2169"/>
                </a:lnTo>
                <a:lnTo>
                  <a:pt x="608" y="2138"/>
                </a:lnTo>
                <a:lnTo>
                  <a:pt x="579" y="2120"/>
                </a:lnTo>
                <a:lnTo>
                  <a:pt x="555" y="2097"/>
                </a:lnTo>
                <a:lnTo>
                  <a:pt x="533" y="2072"/>
                </a:lnTo>
                <a:lnTo>
                  <a:pt x="516" y="2045"/>
                </a:lnTo>
                <a:lnTo>
                  <a:pt x="502" y="2015"/>
                </a:lnTo>
                <a:lnTo>
                  <a:pt x="493" y="1985"/>
                </a:lnTo>
                <a:lnTo>
                  <a:pt x="487" y="1953"/>
                </a:lnTo>
                <a:lnTo>
                  <a:pt x="443" y="1907"/>
                </a:lnTo>
                <a:lnTo>
                  <a:pt x="399" y="1860"/>
                </a:lnTo>
                <a:lnTo>
                  <a:pt x="359" y="1810"/>
                </a:lnTo>
                <a:lnTo>
                  <a:pt x="321" y="1759"/>
                </a:lnTo>
                <a:lnTo>
                  <a:pt x="285" y="1707"/>
                </a:lnTo>
                <a:lnTo>
                  <a:pt x="252" y="1653"/>
                </a:lnTo>
                <a:lnTo>
                  <a:pt x="220" y="1601"/>
                </a:lnTo>
                <a:lnTo>
                  <a:pt x="192" y="1547"/>
                </a:lnTo>
                <a:lnTo>
                  <a:pt x="164" y="1495"/>
                </a:lnTo>
                <a:lnTo>
                  <a:pt x="139" y="1444"/>
                </a:lnTo>
                <a:lnTo>
                  <a:pt x="118" y="1394"/>
                </a:lnTo>
                <a:lnTo>
                  <a:pt x="97" y="1346"/>
                </a:lnTo>
                <a:lnTo>
                  <a:pt x="79" y="1301"/>
                </a:lnTo>
                <a:lnTo>
                  <a:pt x="62" y="1259"/>
                </a:lnTo>
                <a:lnTo>
                  <a:pt x="48" y="1221"/>
                </a:lnTo>
                <a:lnTo>
                  <a:pt x="35" y="1186"/>
                </a:lnTo>
                <a:lnTo>
                  <a:pt x="25" y="1157"/>
                </a:lnTo>
                <a:lnTo>
                  <a:pt x="17" y="1131"/>
                </a:lnTo>
                <a:lnTo>
                  <a:pt x="11" y="1111"/>
                </a:lnTo>
                <a:lnTo>
                  <a:pt x="7" y="1098"/>
                </a:lnTo>
                <a:lnTo>
                  <a:pt x="5" y="1090"/>
                </a:lnTo>
                <a:lnTo>
                  <a:pt x="0" y="1061"/>
                </a:lnTo>
                <a:lnTo>
                  <a:pt x="1" y="1034"/>
                </a:lnTo>
                <a:lnTo>
                  <a:pt x="7" y="1008"/>
                </a:lnTo>
                <a:lnTo>
                  <a:pt x="18" y="983"/>
                </a:lnTo>
                <a:lnTo>
                  <a:pt x="33" y="961"/>
                </a:lnTo>
                <a:lnTo>
                  <a:pt x="52" y="942"/>
                </a:lnTo>
                <a:lnTo>
                  <a:pt x="75" y="927"/>
                </a:lnTo>
                <a:lnTo>
                  <a:pt x="70" y="856"/>
                </a:lnTo>
                <a:lnTo>
                  <a:pt x="67" y="790"/>
                </a:lnTo>
                <a:lnTo>
                  <a:pt x="68" y="729"/>
                </a:lnTo>
                <a:lnTo>
                  <a:pt x="72" y="671"/>
                </a:lnTo>
                <a:lnTo>
                  <a:pt x="80" y="616"/>
                </a:lnTo>
                <a:lnTo>
                  <a:pt x="89" y="566"/>
                </a:lnTo>
                <a:lnTo>
                  <a:pt x="100" y="519"/>
                </a:lnTo>
                <a:lnTo>
                  <a:pt x="114" y="476"/>
                </a:lnTo>
                <a:lnTo>
                  <a:pt x="130" y="436"/>
                </a:lnTo>
                <a:lnTo>
                  <a:pt x="146" y="400"/>
                </a:lnTo>
                <a:lnTo>
                  <a:pt x="164" y="366"/>
                </a:lnTo>
                <a:lnTo>
                  <a:pt x="183" y="336"/>
                </a:lnTo>
                <a:lnTo>
                  <a:pt x="201" y="309"/>
                </a:lnTo>
                <a:lnTo>
                  <a:pt x="219" y="284"/>
                </a:lnTo>
                <a:lnTo>
                  <a:pt x="237" y="263"/>
                </a:lnTo>
                <a:lnTo>
                  <a:pt x="256" y="244"/>
                </a:lnTo>
                <a:lnTo>
                  <a:pt x="272" y="228"/>
                </a:lnTo>
                <a:lnTo>
                  <a:pt x="270" y="208"/>
                </a:lnTo>
                <a:lnTo>
                  <a:pt x="273" y="188"/>
                </a:lnTo>
                <a:lnTo>
                  <a:pt x="278" y="170"/>
                </a:lnTo>
                <a:lnTo>
                  <a:pt x="288" y="153"/>
                </a:lnTo>
                <a:lnTo>
                  <a:pt x="300" y="137"/>
                </a:lnTo>
                <a:lnTo>
                  <a:pt x="315" y="124"/>
                </a:lnTo>
                <a:lnTo>
                  <a:pt x="484" y="15"/>
                </a:lnTo>
                <a:lnTo>
                  <a:pt x="503" y="5"/>
                </a:lnTo>
                <a:lnTo>
                  <a:pt x="523" y="0"/>
                </a:lnTo>
                <a:lnTo>
                  <a:pt x="543" y="0"/>
                </a:lnTo>
                <a:lnTo>
                  <a:pt x="563" y="6"/>
                </a:lnTo>
                <a:lnTo>
                  <a:pt x="580" y="15"/>
                </a:lnTo>
                <a:lnTo>
                  <a:pt x="594" y="29"/>
                </a:lnTo>
                <a:lnTo>
                  <a:pt x="607" y="47"/>
                </a:lnTo>
                <a:lnTo>
                  <a:pt x="687" y="202"/>
                </a:lnTo>
                <a:lnTo>
                  <a:pt x="695" y="221"/>
                </a:lnTo>
                <a:lnTo>
                  <a:pt x="697" y="241"/>
                </a:lnTo>
                <a:lnTo>
                  <a:pt x="694" y="260"/>
                </a:lnTo>
                <a:lnTo>
                  <a:pt x="687" y="277"/>
                </a:lnTo>
                <a:lnTo>
                  <a:pt x="675" y="292"/>
                </a:lnTo>
                <a:lnTo>
                  <a:pt x="660" y="304"/>
                </a:lnTo>
                <a:lnTo>
                  <a:pt x="639" y="312"/>
                </a:lnTo>
                <a:lnTo>
                  <a:pt x="450" y="368"/>
                </a:lnTo>
                <a:lnTo>
                  <a:pt x="424" y="372"/>
                </a:lnTo>
                <a:lnTo>
                  <a:pt x="399" y="371"/>
                </a:lnTo>
                <a:lnTo>
                  <a:pt x="375" y="364"/>
                </a:lnTo>
                <a:lnTo>
                  <a:pt x="353" y="353"/>
                </a:lnTo>
                <a:lnTo>
                  <a:pt x="332" y="337"/>
                </a:lnTo>
                <a:lnTo>
                  <a:pt x="316" y="318"/>
                </a:lnTo>
                <a:lnTo>
                  <a:pt x="300" y="335"/>
                </a:lnTo>
                <a:lnTo>
                  <a:pt x="284" y="354"/>
                </a:lnTo>
                <a:lnTo>
                  <a:pt x="268" y="377"/>
                </a:lnTo>
                <a:lnTo>
                  <a:pt x="252" y="403"/>
                </a:lnTo>
                <a:lnTo>
                  <a:pt x="236" y="432"/>
                </a:lnTo>
                <a:lnTo>
                  <a:pt x="220" y="463"/>
                </a:lnTo>
                <a:lnTo>
                  <a:pt x="207" y="499"/>
                </a:lnTo>
                <a:lnTo>
                  <a:pt x="194" y="537"/>
                </a:lnTo>
                <a:lnTo>
                  <a:pt x="183" y="580"/>
                </a:lnTo>
                <a:lnTo>
                  <a:pt x="173" y="625"/>
                </a:lnTo>
                <a:lnTo>
                  <a:pt x="167" y="675"/>
                </a:lnTo>
                <a:lnTo>
                  <a:pt x="162" y="729"/>
                </a:lnTo>
                <a:lnTo>
                  <a:pt x="161" y="786"/>
                </a:lnTo>
                <a:lnTo>
                  <a:pt x="163" y="847"/>
                </a:lnTo>
                <a:lnTo>
                  <a:pt x="169" y="912"/>
                </a:lnTo>
                <a:lnTo>
                  <a:pt x="194" y="920"/>
                </a:lnTo>
                <a:lnTo>
                  <a:pt x="217" y="931"/>
                </a:lnTo>
                <a:lnTo>
                  <a:pt x="238" y="946"/>
                </a:lnTo>
                <a:lnTo>
                  <a:pt x="256" y="966"/>
                </a:lnTo>
                <a:lnTo>
                  <a:pt x="270" y="988"/>
                </a:lnTo>
                <a:lnTo>
                  <a:pt x="280" y="1013"/>
                </a:lnTo>
                <a:lnTo>
                  <a:pt x="292" y="1053"/>
                </a:lnTo>
                <a:lnTo>
                  <a:pt x="307" y="1099"/>
                </a:lnTo>
                <a:lnTo>
                  <a:pt x="324" y="1149"/>
                </a:lnTo>
                <a:lnTo>
                  <a:pt x="345" y="1202"/>
                </a:lnTo>
                <a:lnTo>
                  <a:pt x="367" y="1258"/>
                </a:lnTo>
                <a:lnTo>
                  <a:pt x="394" y="1316"/>
                </a:lnTo>
                <a:lnTo>
                  <a:pt x="422" y="1375"/>
                </a:lnTo>
                <a:lnTo>
                  <a:pt x="453" y="1435"/>
                </a:lnTo>
                <a:lnTo>
                  <a:pt x="487" y="1494"/>
                </a:lnTo>
                <a:lnTo>
                  <a:pt x="523" y="1552"/>
                </a:lnTo>
                <a:lnTo>
                  <a:pt x="561" y="1607"/>
                </a:lnTo>
                <a:lnTo>
                  <a:pt x="602" y="1660"/>
                </a:lnTo>
                <a:lnTo>
                  <a:pt x="646" y="1709"/>
                </a:lnTo>
                <a:lnTo>
                  <a:pt x="677" y="1700"/>
                </a:lnTo>
                <a:lnTo>
                  <a:pt x="710" y="1695"/>
                </a:lnTo>
                <a:lnTo>
                  <a:pt x="743" y="1695"/>
                </a:lnTo>
                <a:lnTo>
                  <a:pt x="776" y="1700"/>
                </a:lnTo>
                <a:lnTo>
                  <a:pt x="809" y="1710"/>
                </a:lnTo>
                <a:lnTo>
                  <a:pt x="840" y="1725"/>
                </a:lnTo>
                <a:lnTo>
                  <a:pt x="883" y="1745"/>
                </a:lnTo>
                <a:lnTo>
                  <a:pt x="927" y="1758"/>
                </a:lnTo>
                <a:lnTo>
                  <a:pt x="970" y="1763"/>
                </a:lnTo>
                <a:lnTo>
                  <a:pt x="979" y="1763"/>
                </a:lnTo>
                <a:lnTo>
                  <a:pt x="1020" y="1758"/>
                </a:lnTo>
                <a:lnTo>
                  <a:pt x="1061" y="1747"/>
                </a:lnTo>
                <a:lnTo>
                  <a:pt x="1102" y="1728"/>
                </a:lnTo>
                <a:lnTo>
                  <a:pt x="1135" y="1715"/>
                </a:lnTo>
                <a:lnTo>
                  <a:pt x="1168" y="1706"/>
                </a:lnTo>
                <a:lnTo>
                  <a:pt x="1202" y="1701"/>
                </a:lnTo>
                <a:lnTo>
                  <a:pt x="1235" y="1702"/>
                </a:lnTo>
                <a:lnTo>
                  <a:pt x="1268" y="1708"/>
                </a:lnTo>
                <a:lnTo>
                  <a:pt x="1300" y="1717"/>
                </a:lnTo>
                <a:lnTo>
                  <a:pt x="1341" y="1673"/>
                </a:lnTo>
                <a:lnTo>
                  <a:pt x="1380" y="1624"/>
                </a:lnTo>
                <a:lnTo>
                  <a:pt x="1417" y="1571"/>
                </a:lnTo>
                <a:lnTo>
                  <a:pt x="1451" y="1518"/>
                </a:lnTo>
                <a:lnTo>
                  <a:pt x="1484" y="1463"/>
                </a:lnTo>
                <a:lnTo>
                  <a:pt x="1514" y="1407"/>
                </a:lnTo>
                <a:lnTo>
                  <a:pt x="1543" y="1350"/>
                </a:lnTo>
                <a:lnTo>
                  <a:pt x="1569" y="1296"/>
                </a:lnTo>
                <a:lnTo>
                  <a:pt x="1593" y="1241"/>
                </a:lnTo>
                <a:lnTo>
                  <a:pt x="1613" y="1189"/>
                </a:lnTo>
                <a:lnTo>
                  <a:pt x="1633" y="1140"/>
                </a:lnTo>
                <a:lnTo>
                  <a:pt x="1649" y="1093"/>
                </a:lnTo>
                <a:lnTo>
                  <a:pt x="1662" y="1051"/>
                </a:lnTo>
                <a:lnTo>
                  <a:pt x="1673" y="1013"/>
                </a:lnTo>
                <a:lnTo>
                  <a:pt x="1683" y="988"/>
                </a:lnTo>
                <a:lnTo>
                  <a:pt x="1697" y="966"/>
                </a:lnTo>
                <a:lnTo>
                  <a:pt x="1715" y="946"/>
                </a:lnTo>
                <a:lnTo>
                  <a:pt x="1736" y="931"/>
                </a:lnTo>
                <a:lnTo>
                  <a:pt x="1759" y="920"/>
                </a:lnTo>
                <a:lnTo>
                  <a:pt x="1785" y="912"/>
                </a:lnTo>
                <a:lnTo>
                  <a:pt x="1790" y="847"/>
                </a:lnTo>
                <a:lnTo>
                  <a:pt x="1791" y="786"/>
                </a:lnTo>
                <a:lnTo>
                  <a:pt x="1790" y="729"/>
                </a:lnTo>
                <a:lnTo>
                  <a:pt x="1787" y="675"/>
                </a:lnTo>
                <a:lnTo>
                  <a:pt x="1780" y="625"/>
                </a:lnTo>
                <a:lnTo>
                  <a:pt x="1771" y="580"/>
                </a:lnTo>
                <a:lnTo>
                  <a:pt x="1759" y="537"/>
                </a:lnTo>
                <a:lnTo>
                  <a:pt x="1747" y="499"/>
                </a:lnTo>
                <a:lnTo>
                  <a:pt x="1732" y="463"/>
                </a:lnTo>
                <a:lnTo>
                  <a:pt x="1717" y="432"/>
                </a:lnTo>
                <a:lnTo>
                  <a:pt x="1701" y="403"/>
                </a:lnTo>
                <a:lnTo>
                  <a:pt x="1685" y="377"/>
                </a:lnTo>
                <a:lnTo>
                  <a:pt x="1668" y="354"/>
                </a:lnTo>
                <a:lnTo>
                  <a:pt x="1652" y="335"/>
                </a:lnTo>
                <a:lnTo>
                  <a:pt x="1637" y="318"/>
                </a:lnTo>
                <a:lnTo>
                  <a:pt x="1621" y="337"/>
                </a:lnTo>
                <a:lnTo>
                  <a:pt x="1601" y="352"/>
                </a:lnTo>
                <a:lnTo>
                  <a:pt x="1578" y="364"/>
                </a:lnTo>
                <a:lnTo>
                  <a:pt x="1554" y="371"/>
                </a:lnTo>
                <a:lnTo>
                  <a:pt x="1529" y="372"/>
                </a:lnTo>
                <a:lnTo>
                  <a:pt x="1504" y="368"/>
                </a:lnTo>
                <a:lnTo>
                  <a:pt x="1313" y="312"/>
                </a:lnTo>
                <a:lnTo>
                  <a:pt x="1294" y="304"/>
                </a:lnTo>
                <a:lnTo>
                  <a:pt x="1278" y="292"/>
                </a:lnTo>
                <a:lnTo>
                  <a:pt x="1267" y="277"/>
                </a:lnTo>
                <a:lnTo>
                  <a:pt x="1259" y="260"/>
                </a:lnTo>
                <a:lnTo>
                  <a:pt x="1256" y="241"/>
                </a:lnTo>
                <a:lnTo>
                  <a:pt x="1259" y="221"/>
                </a:lnTo>
                <a:lnTo>
                  <a:pt x="1267" y="202"/>
                </a:lnTo>
                <a:lnTo>
                  <a:pt x="1346" y="47"/>
                </a:lnTo>
                <a:lnTo>
                  <a:pt x="1359" y="29"/>
                </a:lnTo>
                <a:lnTo>
                  <a:pt x="1374" y="15"/>
                </a:lnTo>
                <a:lnTo>
                  <a:pt x="1391" y="6"/>
                </a:lnTo>
                <a:lnTo>
                  <a:pt x="1410" y="0"/>
                </a:lnTo>
                <a:lnTo>
                  <a:pt x="143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8" name="Group 57"/>
          <p:cNvGrpSpPr/>
          <p:nvPr/>
        </p:nvGrpSpPr>
        <p:grpSpPr>
          <a:xfrm>
            <a:off x="4182304" y="4774389"/>
            <a:ext cx="653706" cy="653306"/>
            <a:chOff x="1557908" y="2901095"/>
            <a:chExt cx="1313404" cy="1312603"/>
          </a:xfrm>
        </p:grpSpPr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1764529" y="3151363"/>
              <a:ext cx="856516" cy="856115"/>
            </a:xfrm>
            <a:custGeom>
              <a:avLst/>
              <a:gdLst>
                <a:gd name="T0" fmla="*/ 3056 w 4278"/>
                <a:gd name="T1" fmla="*/ 0 h 4276"/>
                <a:gd name="T2" fmla="*/ 3098 w 4278"/>
                <a:gd name="T3" fmla="*/ 4 h 4276"/>
                <a:gd name="T4" fmla="*/ 3138 w 4278"/>
                <a:gd name="T5" fmla="*/ 16 h 4276"/>
                <a:gd name="T6" fmla="*/ 3173 w 4278"/>
                <a:gd name="T7" fmla="*/ 36 h 4276"/>
                <a:gd name="T8" fmla="*/ 3205 w 4278"/>
                <a:gd name="T9" fmla="*/ 62 h 4276"/>
                <a:gd name="T10" fmla="*/ 4217 w 4278"/>
                <a:gd name="T11" fmla="*/ 1072 h 4276"/>
                <a:gd name="T12" fmla="*/ 4245 w 4278"/>
                <a:gd name="T13" fmla="*/ 1106 h 4276"/>
                <a:gd name="T14" fmla="*/ 4262 w 4278"/>
                <a:gd name="T15" fmla="*/ 1142 h 4276"/>
                <a:gd name="T16" fmla="*/ 4274 w 4278"/>
                <a:gd name="T17" fmla="*/ 1180 h 4276"/>
                <a:gd name="T18" fmla="*/ 4278 w 4278"/>
                <a:gd name="T19" fmla="*/ 1222 h 4276"/>
                <a:gd name="T20" fmla="*/ 4274 w 4278"/>
                <a:gd name="T21" fmla="*/ 1262 h 4276"/>
                <a:gd name="T22" fmla="*/ 4262 w 4278"/>
                <a:gd name="T23" fmla="*/ 1299 h 4276"/>
                <a:gd name="T24" fmla="*/ 4245 w 4278"/>
                <a:gd name="T25" fmla="*/ 1337 h 4276"/>
                <a:gd name="T26" fmla="*/ 4217 w 4278"/>
                <a:gd name="T27" fmla="*/ 1369 h 4276"/>
                <a:gd name="T28" fmla="*/ 1309 w 4278"/>
                <a:gd name="T29" fmla="*/ 4276 h 4276"/>
                <a:gd name="T30" fmla="*/ 1011 w 4278"/>
                <a:gd name="T31" fmla="*/ 3978 h 4276"/>
                <a:gd name="T32" fmla="*/ 3770 w 4278"/>
                <a:gd name="T33" fmla="*/ 1222 h 4276"/>
                <a:gd name="T34" fmla="*/ 3056 w 4278"/>
                <a:gd name="T35" fmla="*/ 508 h 4276"/>
                <a:gd name="T36" fmla="*/ 297 w 4278"/>
                <a:gd name="T37" fmla="*/ 3265 h 4276"/>
                <a:gd name="T38" fmla="*/ 0 w 4278"/>
                <a:gd name="T39" fmla="*/ 2968 h 4276"/>
                <a:gd name="T40" fmla="*/ 2908 w 4278"/>
                <a:gd name="T41" fmla="*/ 62 h 4276"/>
                <a:gd name="T42" fmla="*/ 2940 w 4278"/>
                <a:gd name="T43" fmla="*/ 36 h 4276"/>
                <a:gd name="T44" fmla="*/ 2976 w 4278"/>
                <a:gd name="T45" fmla="*/ 16 h 4276"/>
                <a:gd name="T46" fmla="*/ 3016 w 4278"/>
                <a:gd name="T47" fmla="*/ 4 h 4276"/>
                <a:gd name="T48" fmla="*/ 3056 w 4278"/>
                <a:gd name="T49" fmla="*/ 0 h 4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78" h="4276">
                  <a:moveTo>
                    <a:pt x="3056" y="0"/>
                  </a:moveTo>
                  <a:lnTo>
                    <a:pt x="3098" y="4"/>
                  </a:lnTo>
                  <a:lnTo>
                    <a:pt x="3138" y="16"/>
                  </a:lnTo>
                  <a:lnTo>
                    <a:pt x="3173" y="36"/>
                  </a:lnTo>
                  <a:lnTo>
                    <a:pt x="3205" y="62"/>
                  </a:lnTo>
                  <a:lnTo>
                    <a:pt x="4217" y="1072"/>
                  </a:lnTo>
                  <a:lnTo>
                    <a:pt x="4245" y="1106"/>
                  </a:lnTo>
                  <a:lnTo>
                    <a:pt x="4262" y="1142"/>
                  </a:lnTo>
                  <a:lnTo>
                    <a:pt x="4274" y="1180"/>
                  </a:lnTo>
                  <a:lnTo>
                    <a:pt x="4278" y="1222"/>
                  </a:lnTo>
                  <a:lnTo>
                    <a:pt x="4274" y="1262"/>
                  </a:lnTo>
                  <a:lnTo>
                    <a:pt x="4262" y="1299"/>
                  </a:lnTo>
                  <a:lnTo>
                    <a:pt x="4245" y="1337"/>
                  </a:lnTo>
                  <a:lnTo>
                    <a:pt x="4217" y="1369"/>
                  </a:lnTo>
                  <a:lnTo>
                    <a:pt x="1309" y="4276"/>
                  </a:lnTo>
                  <a:lnTo>
                    <a:pt x="1011" y="3978"/>
                  </a:lnTo>
                  <a:lnTo>
                    <a:pt x="3770" y="1222"/>
                  </a:lnTo>
                  <a:lnTo>
                    <a:pt x="3056" y="508"/>
                  </a:lnTo>
                  <a:lnTo>
                    <a:pt x="297" y="3265"/>
                  </a:lnTo>
                  <a:lnTo>
                    <a:pt x="0" y="2968"/>
                  </a:lnTo>
                  <a:lnTo>
                    <a:pt x="2908" y="62"/>
                  </a:lnTo>
                  <a:lnTo>
                    <a:pt x="2940" y="36"/>
                  </a:lnTo>
                  <a:lnTo>
                    <a:pt x="2976" y="16"/>
                  </a:lnTo>
                  <a:lnTo>
                    <a:pt x="3016" y="4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auto">
            <a:xfrm>
              <a:off x="2398006" y="3089296"/>
              <a:ext cx="284704" cy="284704"/>
            </a:xfrm>
            <a:custGeom>
              <a:avLst/>
              <a:gdLst>
                <a:gd name="T0" fmla="*/ 713 w 1423"/>
                <a:gd name="T1" fmla="*/ 0 h 1421"/>
                <a:gd name="T2" fmla="*/ 754 w 1423"/>
                <a:gd name="T3" fmla="*/ 2 h 1421"/>
                <a:gd name="T4" fmla="*/ 792 w 1423"/>
                <a:gd name="T5" fmla="*/ 16 h 1421"/>
                <a:gd name="T6" fmla="*/ 830 w 1423"/>
                <a:gd name="T7" fmla="*/ 36 h 1421"/>
                <a:gd name="T8" fmla="*/ 862 w 1423"/>
                <a:gd name="T9" fmla="*/ 62 h 1421"/>
                <a:gd name="T10" fmla="*/ 1361 w 1423"/>
                <a:gd name="T11" fmla="*/ 560 h 1421"/>
                <a:gd name="T12" fmla="*/ 1387 w 1423"/>
                <a:gd name="T13" fmla="*/ 592 h 1421"/>
                <a:gd name="T14" fmla="*/ 1407 w 1423"/>
                <a:gd name="T15" fmla="*/ 628 h 1421"/>
                <a:gd name="T16" fmla="*/ 1419 w 1423"/>
                <a:gd name="T17" fmla="*/ 668 h 1421"/>
                <a:gd name="T18" fmla="*/ 1423 w 1423"/>
                <a:gd name="T19" fmla="*/ 709 h 1421"/>
                <a:gd name="T20" fmla="*/ 1419 w 1423"/>
                <a:gd name="T21" fmla="*/ 751 h 1421"/>
                <a:gd name="T22" fmla="*/ 1407 w 1423"/>
                <a:gd name="T23" fmla="*/ 791 h 1421"/>
                <a:gd name="T24" fmla="*/ 1387 w 1423"/>
                <a:gd name="T25" fmla="*/ 827 h 1421"/>
                <a:gd name="T26" fmla="*/ 1361 w 1423"/>
                <a:gd name="T27" fmla="*/ 859 h 1421"/>
                <a:gd name="T28" fmla="*/ 790 w 1423"/>
                <a:gd name="T29" fmla="*/ 1421 h 1421"/>
                <a:gd name="T30" fmla="*/ 495 w 1423"/>
                <a:gd name="T31" fmla="*/ 1120 h 1421"/>
                <a:gd name="T32" fmla="*/ 912 w 1423"/>
                <a:gd name="T33" fmla="*/ 707 h 1421"/>
                <a:gd name="T34" fmla="*/ 715 w 1423"/>
                <a:gd name="T35" fmla="*/ 510 h 1421"/>
                <a:gd name="T36" fmla="*/ 302 w 1423"/>
                <a:gd name="T37" fmla="*/ 927 h 1421"/>
                <a:gd name="T38" fmla="*/ 0 w 1423"/>
                <a:gd name="T39" fmla="*/ 632 h 1421"/>
                <a:gd name="T40" fmla="*/ 563 w 1423"/>
                <a:gd name="T41" fmla="*/ 62 h 1421"/>
                <a:gd name="T42" fmla="*/ 595 w 1423"/>
                <a:gd name="T43" fmla="*/ 36 h 1421"/>
                <a:gd name="T44" fmla="*/ 631 w 1423"/>
                <a:gd name="T45" fmla="*/ 16 h 1421"/>
                <a:gd name="T46" fmla="*/ 671 w 1423"/>
                <a:gd name="T47" fmla="*/ 4 h 1421"/>
                <a:gd name="T48" fmla="*/ 713 w 1423"/>
                <a:gd name="T49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3" h="1421">
                  <a:moveTo>
                    <a:pt x="713" y="0"/>
                  </a:moveTo>
                  <a:lnTo>
                    <a:pt x="754" y="2"/>
                  </a:lnTo>
                  <a:lnTo>
                    <a:pt x="792" y="16"/>
                  </a:lnTo>
                  <a:lnTo>
                    <a:pt x="830" y="36"/>
                  </a:lnTo>
                  <a:lnTo>
                    <a:pt x="862" y="62"/>
                  </a:lnTo>
                  <a:lnTo>
                    <a:pt x="1361" y="560"/>
                  </a:lnTo>
                  <a:lnTo>
                    <a:pt x="1387" y="592"/>
                  </a:lnTo>
                  <a:lnTo>
                    <a:pt x="1407" y="628"/>
                  </a:lnTo>
                  <a:lnTo>
                    <a:pt x="1419" y="668"/>
                  </a:lnTo>
                  <a:lnTo>
                    <a:pt x="1423" y="709"/>
                  </a:lnTo>
                  <a:lnTo>
                    <a:pt x="1419" y="751"/>
                  </a:lnTo>
                  <a:lnTo>
                    <a:pt x="1407" y="791"/>
                  </a:lnTo>
                  <a:lnTo>
                    <a:pt x="1387" y="827"/>
                  </a:lnTo>
                  <a:lnTo>
                    <a:pt x="1361" y="859"/>
                  </a:lnTo>
                  <a:lnTo>
                    <a:pt x="790" y="1421"/>
                  </a:lnTo>
                  <a:lnTo>
                    <a:pt x="495" y="1120"/>
                  </a:lnTo>
                  <a:lnTo>
                    <a:pt x="912" y="707"/>
                  </a:lnTo>
                  <a:lnTo>
                    <a:pt x="715" y="510"/>
                  </a:lnTo>
                  <a:lnTo>
                    <a:pt x="302" y="927"/>
                  </a:lnTo>
                  <a:lnTo>
                    <a:pt x="0" y="632"/>
                  </a:lnTo>
                  <a:lnTo>
                    <a:pt x="563" y="62"/>
                  </a:lnTo>
                  <a:lnTo>
                    <a:pt x="595" y="36"/>
                  </a:lnTo>
                  <a:lnTo>
                    <a:pt x="631" y="16"/>
                  </a:lnTo>
                  <a:lnTo>
                    <a:pt x="671" y="4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>
              <a:off x="1682842" y="3664311"/>
              <a:ext cx="424854" cy="424454"/>
            </a:xfrm>
            <a:custGeom>
              <a:avLst/>
              <a:gdLst>
                <a:gd name="T0" fmla="*/ 212 w 2122"/>
                <a:gd name="T1" fmla="*/ 0 h 2121"/>
                <a:gd name="T2" fmla="*/ 252 w 2122"/>
                <a:gd name="T3" fmla="*/ 4 h 2121"/>
                <a:gd name="T4" fmla="*/ 291 w 2122"/>
                <a:gd name="T5" fmla="*/ 16 h 2121"/>
                <a:gd name="T6" fmla="*/ 327 w 2122"/>
                <a:gd name="T7" fmla="*/ 36 h 2121"/>
                <a:gd name="T8" fmla="*/ 361 w 2122"/>
                <a:gd name="T9" fmla="*/ 62 h 2121"/>
                <a:gd name="T10" fmla="*/ 2061 w 2122"/>
                <a:gd name="T11" fmla="*/ 1760 h 2121"/>
                <a:gd name="T12" fmla="*/ 2087 w 2122"/>
                <a:gd name="T13" fmla="*/ 1794 h 2121"/>
                <a:gd name="T14" fmla="*/ 2107 w 2122"/>
                <a:gd name="T15" fmla="*/ 1830 h 2121"/>
                <a:gd name="T16" fmla="*/ 2118 w 2122"/>
                <a:gd name="T17" fmla="*/ 1870 h 2121"/>
                <a:gd name="T18" fmla="*/ 2122 w 2122"/>
                <a:gd name="T19" fmla="*/ 1910 h 2121"/>
                <a:gd name="T20" fmla="*/ 2118 w 2122"/>
                <a:gd name="T21" fmla="*/ 1950 h 2121"/>
                <a:gd name="T22" fmla="*/ 2107 w 2122"/>
                <a:gd name="T23" fmla="*/ 1990 h 2121"/>
                <a:gd name="T24" fmla="*/ 2087 w 2122"/>
                <a:gd name="T25" fmla="*/ 2025 h 2121"/>
                <a:gd name="T26" fmla="*/ 2061 w 2122"/>
                <a:gd name="T27" fmla="*/ 2059 h 2121"/>
                <a:gd name="T28" fmla="*/ 2027 w 2122"/>
                <a:gd name="T29" fmla="*/ 2085 h 2121"/>
                <a:gd name="T30" fmla="*/ 1991 w 2122"/>
                <a:gd name="T31" fmla="*/ 2105 h 2121"/>
                <a:gd name="T32" fmla="*/ 1951 w 2122"/>
                <a:gd name="T33" fmla="*/ 2117 h 2121"/>
                <a:gd name="T34" fmla="*/ 1911 w 2122"/>
                <a:gd name="T35" fmla="*/ 2121 h 2121"/>
                <a:gd name="T36" fmla="*/ 1871 w 2122"/>
                <a:gd name="T37" fmla="*/ 2117 h 2121"/>
                <a:gd name="T38" fmla="*/ 1831 w 2122"/>
                <a:gd name="T39" fmla="*/ 2105 h 2121"/>
                <a:gd name="T40" fmla="*/ 1795 w 2122"/>
                <a:gd name="T41" fmla="*/ 2085 h 2121"/>
                <a:gd name="T42" fmla="*/ 1761 w 2122"/>
                <a:gd name="T43" fmla="*/ 2059 h 2121"/>
                <a:gd name="T44" fmla="*/ 62 w 2122"/>
                <a:gd name="T45" fmla="*/ 361 h 2121"/>
                <a:gd name="T46" fmla="*/ 36 w 2122"/>
                <a:gd name="T47" fmla="*/ 327 h 2121"/>
                <a:gd name="T48" fmla="*/ 16 w 2122"/>
                <a:gd name="T49" fmla="*/ 291 h 2121"/>
                <a:gd name="T50" fmla="*/ 4 w 2122"/>
                <a:gd name="T51" fmla="*/ 251 h 2121"/>
                <a:gd name="T52" fmla="*/ 0 w 2122"/>
                <a:gd name="T53" fmla="*/ 212 h 2121"/>
                <a:gd name="T54" fmla="*/ 4 w 2122"/>
                <a:gd name="T55" fmla="*/ 172 h 2121"/>
                <a:gd name="T56" fmla="*/ 16 w 2122"/>
                <a:gd name="T57" fmla="*/ 132 h 2121"/>
                <a:gd name="T58" fmla="*/ 36 w 2122"/>
                <a:gd name="T59" fmla="*/ 96 h 2121"/>
                <a:gd name="T60" fmla="*/ 62 w 2122"/>
                <a:gd name="T61" fmla="*/ 62 h 2121"/>
                <a:gd name="T62" fmla="*/ 96 w 2122"/>
                <a:gd name="T63" fmla="*/ 36 h 2121"/>
                <a:gd name="T64" fmla="*/ 132 w 2122"/>
                <a:gd name="T65" fmla="*/ 16 h 2121"/>
                <a:gd name="T66" fmla="*/ 172 w 2122"/>
                <a:gd name="T67" fmla="*/ 4 h 2121"/>
                <a:gd name="T68" fmla="*/ 212 w 2122"/>
                <a:gd name="T69" fmla="*/ 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22" h="2121">
                  <a:moveTo>
                    <a:pt x="212" y="0"/>
                  </a:moveTo>
                  <a:lnTo>
                    <a:pt x="252" y="4"/>
                  </a:lnTo>
                  <a:lnTo>
                    <a:pt x="291" y="16"/>
                  </a:lnTo>
                  <a:lnTo>
                    <a:pt x="327" y="36"/>
                  </a:lnTo>
                  <a:lnTo>
                    <a:pt x="361" y="62"/>
                  </a:lnTo>
                  <a:lnTo>
                    <a:pt x="2061" y="1760"/>
                  </a:lnTo>
                  <a:lnTo>
                    <a:pt x="2087" y="1794"/>
                  </a:lnTo>
                  <a:lnTo>
                    <a:pt x="2107" y="1830"/>
                  </a:lnTo>
                  <a:lnTo>
                    <a:pt x="2118" y="1870"/>
                  </a:lnTo>
                  <a:lnTo>
                    <a:pt x="2122" y="1910"/>
                  </a:lnTo>
                  <a:lnTo>
                    <a:pt x="2118" y="1950"/>
                  </a:lnTo>
                  <a:lnTo>
                    <a:pt x="2107" y="1990"/>
                  </a:lnTo>
                  <a:lnTo>
                    <a:pt x="2087" y="2025"/>
                  </a:lnTo>
                  <a:lnTo>
                    <a:pt x="2061" y="2059"/>
                  </a:lnTo>
                  <a:lnTo>
                    <a:pt x="2027" y="2085"/>
                  </a:lnTo>
                  <a:lnTo>
                    <a:pt x="1991" y="2105"/>
                  </a:lnTo>
                  <a:lnTo>
                    <a:pt x="1951" y="2117"/>
                  </a:lnTo>
                  <a:lnTo>
                    <a:pt x="1911" y="2121"/>
                  </a:lnTo>
                  <a:lnTo>
                    <a:pt x="1871" y="2117"/>
                  </a:lnTo>
                  <a:lnTo>
                    <a:pt x="1831" y="2105"/>
                  </a:lnTo>
                  <a:lnTo>
                    <a:pt x="1795" y="2085"/>
                  </a:lnTo>
                  <a:lnTo>
                    <a:pt x="1761" y="2059"/>
                  </a:lnTo>
                  <a:lnTo>
                    <a:pt x="62" y="361"/>
                  </a:lnTo>
                  <a:lnTo>
                    <a:pt x="36" y="327"/>
                  </a:lnTo>
                  <a:lnTo>
                    <a:pt x="16" y="291"/>
                  </a:lnTo>
                  <a:lnTo>
                    <a:pt x="4" y="251"/>
                  </a:lnTo>
                  <a:lnTo>
                    <a:pt x="0" y="212"/>
                  </a:lnTo>
                  <a:lnTo>
                    <a:pt x="4" y="172"/>
                  </a:lnTo>
                  <a:lnTo>
                    <a:pt x="16" y="132"/>
                  </a:lnTo>
                  <a:lnTo>
                    <a:pt x="36" y="96"/>
                  </a:lnTo>
                  <a:lnTo>
                    <a:pt x="62" y="62"/>
                  </a:lnTo>
                  <a:lnTo>
                    <a:pt x="96" y="36"/>
                  </a:lnTo>
                  <a:lnTo>
                    <a:pt x="132" y="16"/>
                  </a:lnTo>
                  <a:lnTo>
                    <a:pt x="172" y="4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1741705" y="3888951"/>
              <a:ext cx="224240" cy="223839"/>
            </a:xfrm>
            <a:custGeom>
              <a:avLst/>
              <a:gdLst>
                <a:gd name="T0" fmla="*/ 822 w 1121"/>
                <a:gd name="T1" fmla="*/ 0 h 1119"/>
                <a:gd name="T2" fmla="*/ 1121 w 1121"/>
                <a:gd name="T3" fmla="*/ 297 h 1119"/>
                <a:gd name="T4" fmla="*/ 300 w 1121"/>
                <a:gd name="T5" fmla="*/ 1119 h 1119"/>
                <a:gd name="T6" fmla="*/ 0 w 1121"/>
                <a:gd name="T7" fmla="*/ 822 h 1119"/>
                <a:gd name="T8" fmla="*/ 822 w 1121"/>
                <a:gd name="T9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1" h="1119">
                  <a:moveTo>
                    <a:pt x="822" y="0"/>
                  </a:moveTo>
                  <a:lnTo>
                    <a:pt x="1121" y="297"/>
                  </a:lnTo>
                  <a:lnTo>
                    <a:pt x="300" y="1119"/>
                  </a:lnTo>
                  <a:lnTo>
                    <a:pt x="0" y="822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auto">
            <a:xfrm>
              <a:off x="1648805" y="3794850"/>
              <a:ext cx="224640" cy="225041"/>
            </a:xfrm>
            <a:custGeom>
              <a:avLst/>
              <a:gdLst>
                <a:gd name="T0" fmla="*/ 822 w 1121"/>
                <a:gd name="T1" fmla="*/ 0 h 1124"/>
                <a:gd name="T2" fmla="*/ 1121 w 1121"/>
                <a:gd name="T3" fmla="*/ 297 h 1124"/>
                <a:gd name="T4" fmla="*/ 299 w 1121"/>
                <a:gd name="T5" fmla="*/ 1124 h 1124"/>
                <a:gd name="T6" fmla="*/ 0 w 1121"/>
                <a:gd name="T7" fmla="*/ 829 h 1124"/>
                <a:gd name="T8" fmla="*/ 822 w 1121"/>
                <a:gd name="T9" fmla="*/ 0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1" h="1124">
                  <a:moveTo>
                    <a:pt x="822" y="0"/>
                  </a:moveTo>
                  <a:lnTo>
                    <a:pt x="1121" y="297"/>
                  </a:lnTo>
                  <a:lnTo>
                    <a:pt x="299" y="1124"/>
                  </a:lnTo>
                  <a:lnTo>
                    <a:pt x="0" y="829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1557908" y="3870932"/>
              <a:ext cx="343167" cy="342766"/>
            </a:xfrm>
            <a:custGeom>
              <a:avLst/>
              <a:gdLst>
                <a:gd name="T0" fmla="*/ 211 w 1713"/>
                <a:gd name="T1" fmla="*/ 0 h 1712"/>
                <a:gd name="T2" fmla="*/ 251 w 1713"/>
                <a:gd name="T3" fmla="*/ 4 h 1712"/>
                <a:gd name="T4" fmla="*/ 289 w 1713"/>
                <a:gd name="T5" fmla="*/ 16 h 1712"/>
                <a:gd name="T6" fmla="*/ 327 w 1713"/>
                <a:gd name="T7" fmla="*/ 34 h 1712"/>
                <a:gd name="T8" fmla="*/ 359 w 1713"/>
                <a:gd name="T9" fmla="*/ 62 h 1712"/>
                <a:gd name="T10" fmla="*/ 1651 w 1713"/>
                <a:gd name="T11" fmla="*/ 1353 h 1712"/>
                <a:gd name="T12" fmla="*/ 1679 w 1713"/>
                <a:gd name="T13" fmla="*/ 1385 h 1712"/>
                <a:gd name="T14" fmla="*/ 1697 w 1713"/>
                <a:gd name="T15" fmla="*/ 1423 h 1712"/>
                <a:gd name="T16" fmla="*/ 1709 w 1713"/>
                <a:gd name="T17" fmla="*/ 1461 h 1712"/>
                <a:gd name="T18" fmla="*/ 1713 w 1713"/>
                <a:gd name="T19" fmla="*/ 1501 h 1712"/>
                <a:gd name="T20" fmla="*/ 1709 w 1713"/>
                <a:gd name="T21" fmla="*/ 1543 h 1712"/>
                <a:gd name="T22" fmla="*/ 1697 w 1713"/>
                <a:gd name="T23" fmla="*/ 1580 h 1712"/>
                <a:gd name="T24" fmla="*/ 1679 w 1713"/>
                <a:gd name="T25" fmla="*/ 1616 h 1712"/>
                <a:gd name="T26" fmla="*/ 1651 w 1713"/>
                <a:gd name="T27" fmla="*/ 1650 h 1712"/>
                <a:gd name="T28" fmla="*/ 1620 w 1713"/>
                <a:gd name="T29" fmla="*/ 1678 h 1712"/>
                <a:gd name="T30" fmla="*/ 1582 w 1713"/>
                <a:gd name="T31" fmla="*/ 1696 h 1712"/>
                <a:gd name="T32" fmla="*/ 1544 w 1713"/>
                <a:gd name="T33" fmla="*/ 1708 h 1712"/>
                <a:gd name="T34" fmla="*/ 1504 w 1713"/>
                <a:gd name="T35" fmla="*/ 1712 h 1712"/>
                <a:gd name="T36" fmla="*/ 1462 w 1713"/>
                <a:gd name="T37" fmla="*/ 1708 h 1712"/>
                <a:gd name="T38" fmla="*/ 1424 w 1713"/>
                <a:gd name="T39" fmla="*/ 1696 h 1712"/>
                <a:gd name="T40" fmla="*/ 1386 w 1713"/>
                <a:gd name="T41" fmla="*/ 1678 h 1712"/>
                <a:gd name="T42" fmla="*/ 1354 w 1713"/>
                <a:gd name="T43" fmla="*/ 1650 h 1712"/>
                <a:gd name="T44" fmla="*/ 62 w 1713"/>
                <a:gd name="T45" fmla="*/ 359 h 1712"/>
                <a:gd name="T46" fmla="*/ 34 w 1713"/>
                <a:gd name="T47" fmla="*/ 327 h 1712"/>
                <a:gd name="T48" fmla="*/ 16 w 1713"/>
                <a:gd name="T49" fmla="*/ 289 h 1712"/>
                <a:gd name="T50" fmla="*/ 4 w 1713"/>
                <a:gd name="T51" fmla="*/ 251 h 1712"/>
                <a:gd name="T52" fmla="*/ 0 w 1713"/>
                <a:gd name="T53" fmla="*/ 209 h 1712"/>
                <a:gd name="T54" fmla="*/ 4 w 1713"/>
                <a:gd name="T55" fmla="*/ 169 h 1712"/>
                <a:gd name="T56" fmla="*/ 16 w 1713"/>
                <a:gd name="T57" fmla="*/ 131 h 1712"/>
                <a:gd name="T58" fmla="*/ 34 w 1713"/>
                <a:gd name="T59" fmla="*/ 93 h 1712"/>
                <a:gd name="T60" fmla="*/ 62 w 1713"/>
                <a:gd name="T61" fmla="*/ 62 h 1712"/>
                <a:gd name="T62" fmla="*/ 96 w 1713"/>
                <a:gd name="T63" fmla="*/ 34 h 1712"/>
                <a:gd name="T64" fmla="*/ 132 w 1713"/>
                <a:gd name="T65" fmla="*/ 16 h 1712"/>
                <a:gd name="T66" fmla="*/ 170 w 1713"/>
                <a:gd name="T67" fmla="*/ 4 h 1712"/>
                <a:gd name="T68" fmla="*/ 211 w 1713"/>
                <a:gd name="T69" fmla="*/ 0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3" h="1712">
                  <a:moveTo>
                    <a:pt x="211" y="0"/>
                  </a:moveTo>
                  <a:lnTo>
                    <a:pt x="251" y="4"/>
                  </a:lnTo>
                  <a:lnTo>
                    <a:pt x="289" y="16"/>
                  </a:lnTo>
                  <a:lnTo>
                    <a:pt x="327" y="34"/>
                  </a:lnTo>
                  <a:lnTo>
                    <a:pt x="359" y="62"/>
                  </a:lnTo>
                  <a:lnTo>
                    <a:pt x="1651" y="1353"/>
                  </a:lnTo>
                  <a:lnTo>
                    <a:pt x="1679" y="1385"/>
                  </a:lnTo>
                  <a:lnTo>
                    <a:pt x="1697" y="1423"/>
                  </a:lnTo>
                  <a:lnTo>
                    <a:pt x="1709" y="1461"/>
                  </a:lnTo>
                  <a:lnTo>
                    <a:pt x="1713" y="1501"/>
                  </a:lnTo>
                  <a:lnTo>
                    <a:pt x="1709" y="1543"/>
                  </a:lnTo>
                  <a:lnTo>
                    <a:pt x="1697" y="1580"/>
                  </a:lnTo>
                  <a:lnTo>
                    <a:pt x="1679" y="1616"/>
                  </a:lnTo>
                  <a:lnTo>
                    <a:pt x="1651" y="1650"/>
                  </a:lnTo>
                  <a:lnTo>
                    <a:pt x="1620" y="1678"/>
                  </a:lnTo>
                  <a:lnTo>
                    <a:pt x="1582" y="1696"/>
                  </a:lnTo>
                  <a:lnTo>
                    <a:pt x="1544" y="1708"/>
                  </a:lnTo>
                  <a:lnTo>
                    <a:pt x="1504" y="1712"/>
                  </a:lnTo>
                  <a:lnTo>
                    <a:pt x="1462" y="1708"/>
                  </a:lnTo>
                  <a:lnTo>
                    <a:pt x="1424" y="1696"/>
                  </a:lnTo>
                  <a:lnTo>
                    <a:pt x="1386" y="1678"/>
                  </a:lnTo>
                  <a:lnTo>
                    <a:pt x="1354" y="1650"/>
                  </a:lnTo>
                  <a:lnTo>
                    <a:pt x="62" y="359"/>
                  </a:lnTo>
                  <a:lnTo>
                    <a:pt x="34" y="327"/>
                  </a:lnTo>
                  <a:lnTo>
                    <a:pt x="16" y="289"/>
                  </a:lnTo>
                  <a:lnTo>
                    <a:pt x="4" y="251"/>
                  </a:lnTo>
                  <a:lnTo>
                    <a:pt x="0" y="209"/>
                  </a:lnTo>
                  <a:lnTo>
                    <a:pt x="4" y="169"/>
                  </a:lnTo>
                  <a:lnTo>
                    <a:pt x="16" y="131"/>
                  </a:lnTo>
                  <a:lnTo>
                    <a:pt x="34" y="93"/>
                  </a:lnTo>
                  <a:lnTo>
                    <a:pt x="62" y="62"/>
                  </a:lnTo>
                  <a:lnTo>
                    <a:pt x="96" y="34"/>
                  </a:lnTo>
                  <a:lnTo>
                    <a:pt x="132" y="16"/>
                  </a:lnTo>
                  <a:lnTo>
                    <a:pt x="170" y="4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2548967" y="2901095"/>
              <a:ext cx="322345" cy="321944"/>
            </a:xfrm>
            <a:custGeom>
              <a:avLst/>
              <a:gdLst>
                <a:gd name="T0" fmla="*/ 1399 w 1610"/>
                <a:gd name="T1" fmla="*/ 0 h 1609"/>
                <a:gd name="T2" fmla="*/ 1438 w 1610"/>
                <a:gd name="T3" fmla="*/ 4 h 1609"/>
                <a:gd name="T4" fmla="*/ 1478 w 1610"/>
                <a:gd name="T5" fmla="*/ 16 h 1609"/>
                <a:gd name="T6" fmla="*/ 1514 w 1610"/>
                <a:gd name="T7" fmla="*/ 36 h 1609"/>
                <a:gd name="T8" fmla="*/ 1548 w 1610"/>
                <a:gd name="T9" fmla="*/ 62 h 1609"/>
                <a:gd name="T10" fmla="*/ 1574 w 1610"/>
                <a:gd name="T11" fmla="*/ 96 h 1609"/>
                <a:gd name="T12" fmla="*/ 1594 w 1610"/>
                <a:gd name="T13" fmla="*/ 132 h 1609"/>
                <a:gd name="T14" fmla="*/ 1606 w 1610"/>
                <a:gd name="T15" fmla="*/ 171 h 1609"/>
                <a:gd name="T16" fmla="*/ 1610 w 1610"/>
                <a:gd name="T17" fmla="*/ 211 h 1609"/>
                <a:gd name="T18" fmla="*/ 1606 w 1610"/>
                <a:gd name="T19" fmla="*/ 251 h 1609"/>
                <a:gd name="T20" fmla="*/ 1594 w 1610"/>
                <a:gd name="T21" fmla="*/ 291 h 1609"/>
                <a:gd name="T22" fmla="*/ 1574 w 1610"/>
                <a:gd name="T23" fmla="*/ 327 h 1609"/>
                <a:gd name="T24" fmla="*/ 1548 w 1610"/>
                <a:gd name="T25" fmla="*/ 361 h 1609"/>
                <a:gd name="T26" fmla="*/ 361 w 1610"/>
                <a:gd name="T27" fmla="*/ 1547 h 1609"/>
                <a:gd name="T28" fmla="*/ 328 w 1610"/>
                <a:gd name="T29" fmla="*/ 1573 h 1609"/>
                <a:gd name="T30" fmla="*/ 292 w 1610"/>
                <a:gd name="T31" fmla="*/ 1593 h 1609"/>
                <a:gd name="T32" fmla="*/ 252 w 1610"/>
                <a:gd name="T33" fmla="*/ 1605 h 1609"/>
                <a:gd name="T34" fmla="*/ 212 w 1610"/>
                <a:gd name="T35" fmla="*/ 1609 h 1609"/>
                <a:gd name="T36" fmla="*/ 172 w 1610"/>
                <a:gd name="T37" fmla="*/ 1605 h 1609"/>
                <a:gd name="T38" fmla="*/ 132 w 1610"/>
                <a:gd name="T39" fmla="*/ 1593 h 1609"/>
                <a:gd name="T40" fmla="*/ 96 w 1610"/>
                <a:gd name="T41" fmla="*/ 1573 h 1609"/>
                <a:gd name="T42" fmla="*/ 62 w 1610"/>
                <a:gd name="T43" fmla="*/ 1547 h 1609"/>
                <a:gd name="T44" fmla="*/ 36 w 1610"/>
                <a:gd name="T45" fmla="*/ 1513 h 1609"/>
                <a:gd name="T46" fmla="*/ 16 w 1610"/>
                <a:gd name="T47" fmla="*/ 1477 h 1609"/>
                <a:gd name="T48" fmla="*/ 4 w 1610"/>
                <a:gd name="T49" fmla="*/ 1437 h 1609"/>
                <a:gd name="T50" fmla="*/ 0 w 1610"/>
                <a:gd name="T51" fmla="*/ 1397 h 1609"/>
                <a:gd name="T52" fmla="*/ 4 w 1610"/>
                <a:gd name="T53" fmla="*/ 1357 h 1609"/>
                <a:gd name="T54" fmla="*/ 16 w 1610"/>
                <a:gd name="T55" fmla="*/ 1318 h 1609"/>
                <a:gd name="T56" fmla="*/ 36 w 1610"/>
                <a:gd name="T57" fmla="*/ 1282 h 1609"/>
                <a:gd name="T58" fmla="*/ 62 w 1610"/>
                <a:gd name="T59" fmla="*/ 1248 h 1609"/>
                <a:gd name="T60" fmla="*/ 1249 w 1610"/>
                <a:gd name="T61" fmla="*/ 62 h 1609"/>
                <a:gd name="T62" fmla="*/ 1283 w 1610"/>
                <a:gd name="T63" fmla="*/ 36 h 1609"/>
                <a:gd name="T64" fmla="*/ 1319 w 1610"/>
                <a:gd name="T65" fmla="*/ 16 h 1609"/>
                <a:gd name="T66" fmla="*/ 1359 w 1610"/>
                <a:gd name="T67" fmla="*/ 4 h 1609"/>
                <a:gd name="T68" fmla="*/ 1399 w 1610"/>
                <a:gd name="T69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10" h="1609">
                  <a:moveTo>
                    <a:pt x="1399" y="0"/>
                  </a:moveTo>
                  <a:lnTo>
                    <a:pt x="1438" y="4"/>
                  </a:lnTo>
                  <a:lnTo>
                    <a:pt x="1478" y="16"/>
                  </a:lnTo>
                  <a:lnTo>
                    <a:pt x="1514" y="36"/>
                  </a:lnTo>
                  <a:lnTo>
                    <a:pt x="1548" y="62"/>
                  </a:lnTo>
                  <a:lnTo>
                    <a:pt x="1574" y="96"/>
                  </a:lnTo>
                  <a:lnTo>
                    <a:pt x="1594" y="132"/>
                  </a:lnTo>
                  <a:lnTo>
                    <a:pt x="1606" y="171"/>
                  </a:lnTo>
                  <a:lnTo>
                    <a:pt x="1610" y="211"/>
                  </a:lnTo>
                  <a:lnTo>
                    <a:pt x="1606" y="251"/>
                  </a:lnTo>
                  <a:lnTo>
                    <a:pt x="1594" y="291"/>
                  </a:lnTo>
                  <a:lnTo>
                    <a:pt x="1574" y="327"/>
                  </a:lnTo>
                  <a:lnTo>
                    <a:pt x="1548" y="361"/>
                  </a:lnTo>
                  <a:lnTo>
                    <a:pt x="361" y="1547"/>
                  </a:lnTo>
                  <a:lnTo>
                    <a:pt x="328" y="1573"/>
                  </a:lnTo>
                  <a:lnTo>
                    <a:pt x="292" y="1593"/>
                  </a:lnTo>
                  <a:lnTo>
                    <a:pt x="252" y="1605"/>
                  </a:lnTo>
                  <a:lnTo>
                    <a:pt x="212" y="1609"/>
                  </a:lnTo>
                  <a:lnTo>
                    <a:pt x="172" y="1605"/>
                  </a:lnTo>
                  <a:lnTo>
                    <a:pt x="132" y="1593"/>
                  </a:lnTo>
                  <a:lnTo>
                    <a:pt x="96" y="1573"/>
                  </a:lnTo>
                  <a:lnTo>
                    <a:pt x="62" y="1547"/>
                  </a:lnTo>
                  <a:lnTo>
                    <a:pt x="36" y="1513"/>
                  </a:lnTo>
                  <a:lnTo>
                    <a:pt x="16" y="1477"/>
                  </a:lnTo>
                  <a:lnTo>
                    <a:pt x="4" y="1437"/>
                  </a:lnTo>
                  <a:lnTo>
                    <a:pt x="0" y="1397"/>
                  </a:lnTo>
                  <a:lnTo>
                    <a:pt x="4" y="1357"/>
                  </a:lnTo>
                  <a:lnTo>
                    <a:pt x="16" y="1318"/>
                  </a:lnTo>
                  <a:lnTo>
                    <a:pt x="36" y="1282"/>
                  </a:lnTo>
                  <a:lnTo>
                    <a:pt x="62" y="1248"/>
                  </a:lnTo>
                  <a:lnTo>
                    <a:pt x="1249" y="62"/>
                  </a:lnTo>
                  <a:lnTo>
                    <a:pt x="1283" y="36"/>
                  </a:lnTo>
                  <a:lnTo>
                    <a:pt x="1319" y="16"/>
                  </a:lnTo>
                  <a:lnTo>
                    <a:pt x="1359" y="4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1891064" y="3624669"/>
              <a:ext cx="173385" cy="173385"/>
            </a:xfrm>
            <a:custGeom>
              <a:avLst/>
              <a:gdLst>
                <a:gd name="T0" fmla="*/ 298 w 866"/>
                <a:gd name="T1" fmla="*/ 0 h 865"/>
                <a:gd name="T2" fmla="*/ 866 w 866"/>
                <a:gd name="T3" fmla="*/ 568 h 865"/>
                <a:gd name="T4" fmla="*/ 569 w 866"/>
                <a:gd name="T5" fmla="*/ 865 h 865"/>
                <a:gd name="T6" fmla="*/ 0 w 866"/>
                <a:gd name="T7" fmla="*/ 297 h 865"/>
                <a:gd name="T8" fmla="*/ 298 w 866"/>
                <a:gd name="T9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865">
                  <a:moveTo>
                    <a:pt x="298" y="0"/>
                  </a:moveTo>
                  <a:lnTo>
                    <a:pt x="866" y="568"/>
                  </a:lnTo>
                  <a:lnTo>
                    <a:pt x="569" y="865"/>
                  </a:lnTo>
                  <a:lnTo>
                    <a:pt x="0" y="297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1994775" y="3522159"/>
              <a:ext cx="141351" cy="140951"/>
            </a:xfrm>
            <a:custGeom>
              <a:avLst/>
              <a:gdLst>
                <a:gd name="T0" fmla="*/ 299 w 706"/>
                <a:gd name="T1" fmla="*/ 0 h 703"/>
                <a:gd name="T2" fmla="*/ 706 w 706"/>
                <a:gd name="T3" fmla="*/ 406 h 703"/>
                <a:gd name="T4" fmla="*/ 407 w 706"/>
                <a:gd name="T5" fmla="*/ 703 h 703"/>
                <a:gd name="T6" fmla="*/ 0 w 706"/>
                <a:gd name="T7" fmla="*/ 297 h 703"/>
                <a:gd name="T8" fmla="*/ 299 w 706"/>
                <a:gd name="T9" fmla="*/ 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6" h="703">
                  <a:moveTo>
                    <a:pt x="299" y="0"/>
                  </a:moveTo>
                  <a:lnTo>
                    <a:pt x="706" y="406"/>
                  </a:lnTo>
                  <a:lnTo>
                    <a:pt x="407" y="703"/>
                  </a:lnTo>
                  <a:lnTo>
                    <a:pt x="0" y="29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2097685" y="3419249"/>
              <a:ext cx="172985" cy="172184"/>
            </a:xfrm>
            <a:custGeom>
              <a:avLst/>
              <a:gdLst>
                <a:gd name="T0" fmla="*/ 295 w 863"/>
                <a:gd name="T1" fmla="*/ 0 h 861"/>
                <a:gd name="T2" fmla="*/ 863 w 863"/>
                <a:gd name="T3" fmla="*/ 562 h 861"/>
                <a:gd name="T4" fmla="*/ 568 w 863"/>
                <a:gd name="T5" fmla="*/ 861 h 861"/>
                <a:gd name="T6" fmla="*/ 0 w 863"/>
                <a:gd name="T7" fmla="*/ 301 h 861"/>
                <a:gd name="T8" fmla="*/ 295 w 863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861">
                  <a:moveTo>
                    <a:pt x="295" y="0"/>
                  </a:moveTo>
                  <a:lnTo>
                    <a:pt x="863" y="562"/>
                  </a:lnTo>
                  <a:lnTo>
                    <a:pt x="568" y="861"/>
                  </a:lnTo>
                  <a:lnTo>
                    <a:pt x="0" y="30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2201396" y="3315938"/>
              <a:ext cx="141752" cy="141752"/>
            </a:xfrm>
            <a:custGeom>
              <a:avLst/>
              <a:gdLst>
                <a:gd name="T0" fmla="*/ 301 w 708"/>
                <a:gd name="T1" fmla="*/ 0 h 710"/>
                <a:gd name="T2" fmla="*/ 708 w 708"/>
                <a:gd name="T3" fmla="*/ 415 h 710"/>
                <a:gd name="T4" fmla="*/ 409 w 708"/>
                <a:gd name="T5" fmla="*/ 710 h 710"/>
                <a:gd name="T6" fmla="*/ 0 w 708"/>
                <a:gd name="T7" fmla="*/ 295 h 710"/>
                <a:gd name="T8" fmla="*/ 301 w 708"/>
                <a:gd name="T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710">
                  <a:moveTo>
                    <a:pt x="301" y="0"/>
                  </a:moveTo>
                  <a:lnTo>
                    <a:pt x="708" y="415"/>
                  </a:lnTo>
                  <a:lnTo>
                    <a:pt x="409" y="710"/>
                  </a:lnTo>
                  <a:lnTo>
                    <a:pt x="0" y="295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7" name="Freeform 26"/>
          <p:cNvSpPr>
            <a:spLocks noEditPoints="1"/>
          </p:cNvSpPr>
          <p:nvPr/>
        </p:nvSpPr>
        <p:spPr bwMode="auto">
          <a:xfrm>
            <a:off x="7565164" y="4758428"/>
            <a:ext cx="229008" cy="685230"/>
          </a:xfrm>
          <a:custGeom>
            <a:avLst/>
            <a:gdLst>
              <a:gd name="T0" fmla="*/ 717 w 1534"/>
              <a:gd name="T1" fmla="*/ 254 h 4591"/>
              <a:gd name="T2" fmla="*/ 631 w 1534"/>
              <a:gd name="T3" fmla="*/ 286 h 4591"/>
              <a:gd name="T4" fmla="*/ 562 w 1534"/>
              <a:gd name="T5" fmla="*/ 345 h 4591"/>
              <a:gd name="T6" fmla="*/ 515 w 1534"/>
              <a:gd name="T7" fmla="*/ 423 h 4591"/>
              <a:gd name="T8" fmla="*/ 500 w 1534"/>
              <a:gd name="T9" fmla="*/ 516 h 4591"/>
              <a:gd name="T10" fmla="*/ 1031 w 1534"/>
              <a:gd name="T11" fmla="*/ 2292 h 4591"/>
              <a:gd name="T12" fmla="*/ 765 w 1534"/>
              <a:gd name="T13" fmla="*/ 2028 h 4591"/>
              <a:gd name="T14" fmla="*/ 1031 w 1534"/>
              <a:gd name="T15" fmla="*/ 1779 h 4591"/>
              <a:gd name="T16" fmla="*/ 765 w 1534"/>
              <a:gd name="T17" fmla="*/ 1516 h 4591"/>
              <a:gd name="T18" fmla="*/ 1031 w 1534"/>
              <a:gd name="T19" fmla="*/ 1266 h 4591"/>
              <a:gd name="T20" fmla="*/ 765 w 1534"/>
              <a:gd name="T21" fmla="*/ 1003 h 4591"/>
              <a:gd name="T22" fmla="*/ 1031 w 1534"/>
              <a:gd name="T23" fmla="*/ 754 h 4591"/>
              <a:gd name="T24" fmla="*/ 1027 w 1534"/>
              <a:gd name="T25" fmla="*/ 468 h 4591"/>
              <a:gd name="T26" fmla="*/ 994 w 1534"/>
              <a:gd name="T27" fmla="*/ 381 h 4591"/>
              <a:gd name="T28" fmla="*/ 937 w 1534"/>
              <a:gd name="T29" fmla="*/ 313 h 4591"/>
              <a:gd name="T30" fmla="*/ 858 w 1534"/>
              <a:gd name="T31" fmla="*/ 266 h 4591"/>
              <a:gd name="T32" fmla="*/ 765 w 1534"/>
              <a:gd name="T33" fmla="*/ 250 h 4591"/>
              <a:gd name="T34" fmla="*/ 829 w 1534"/>
              <a:gd name="T35" fmla="*/ 4 h 4591"/>
              <a:gd name="T36" fmla="*/ 952 w 1534"/>
              <a:gd name="T37" fmla="*/ 35 h 4591"/>
              <a:gd name="T38" fmla="*/ 1060 w 1534"/>
              <a:gd name="T39" fmla="*/ 93 h 4591"/>
              <a:gd name="T40" fmla="*/ 1151 w 1534"/>
              <a:gd name="T41" fmla="*/ 174 h 4591"/>
              <a:gd name="T42" fmla="*/ 1221 w 1534"/>
              <a:gd name="T43" fmla="*/ 273 h 4591"/>
              <a:gd name="T44" fmla="*/ 1265 w 1534"/>
              <a:gd name="T45" fmla="*/ 390 h 4591"/>
              <a:gd name="T46" fmla="*/ 1280 w 1534"/>
              <a:gd name="T47" fmla="*/ 516 h 4591"/>
              <a:gd name="T48" fmla="*/ 1331 w 1534"/>
              <a:gd name="T49" fmla="*/ 3311 h 4591"/>
              <a:gd name="T50" fmla="*/ 1415 w 1534"/>
              <a:gd name="T51" fmla="*/ 3422 h 4591"/>
              <a:gd name="T52" fmla="*/ 1480 w 1534"/>
              <a:gd name="T53" fmla="*/ 3547 h 4591"/>
              <a:gd name="T54" fmla="*/ 1521 w 1534"/>
              <a:gd name="T55" fmla="*/ 3682 h 4591"/>
              <a:gd name="T56" fmla="*/ 1534 w 1534"/>
              <a:gd name="T57" fmla="*/ 3828 h 4591"/>
              <a:gd name="T58" fmla="*/ 1518 w 1534"/>
              <a:gd name="T59" fmla="*/ 3982 h 4591"/>
              <a:gd name="T60" fmla="*/ 1475 w 1534"/>
              <a:gd name="T61" fmla="*/ 4125 h 4591"/>
              <a:gd name="T62" fmla="*/ 1404 w 1534"/>
              <a:gd name="T63" fmla="*/ 4255 h 4591"/>
              <a:gd name="T64" fmla="*/ 1311 w 1534"/>
              <a:gd name="T65" fmla="*/ 4369 h 4591"/>
              <a:gd name="T66" fmla="*/ 1197 w 1534"/>
              <a:gd name="T67" fmla="*/ 4461 h 4591"/>
              <a:gd name="T68" fmla="*/ 1068 w 1534"/>
              <a:gd name="T69" fmla="*/ 4531 h 4591"/>
              <a:gd name="T70" fmla="*/ 924 w 1534"/>
              <a:gd name="T71" fmla="*/ 4576 h 4591"/>
              <a:gd name="T72" fmla="*/ 769 w 1534"/>
              <a:gd name="T73" fmla="*/ 4591 h 4591"/>
              <a:gd name="T74" fmla="*/ 614 w 1534"/>
              <a:gd name="T75" fmla="*/ 4576 h 4591"/>
              <a:gd name="T76" fmla="*/ 470 w 1534"/>
              <a:gd name="T77" fmla="*/ 4531 h 4591"/>
              <a:gd name="T78" fmla="*/ 339 w 1534"/>
              <a:gd name="T79" fmla="*/ 4461 h 4591"/>
              <a:gd name="T80" fmla="*/ 225 w 1534"/>
              <a:gd name="T81" fmla="*/ 4369 h 4591"/>
              <a:gd name="T82" fmla="*/ 131 w 1534"/>
              <a:gd name="T83" fmla="*/ 4255 h 4591"/>
              <a:gd name="T84" fmla="*/ 60 w 1534"/>
              <a:gd name="T85" fmla="*/ 4125 h 4591"/>
              <a:gd name="T86" fmla="*/ 15 w 1534"/>
              <a:gd name="T87" fmla="*/ 3982 h 4591"/>
              <a:gd name="T88" fmla="*/ 0 w 1534"/>
              <a:gd name="T89" fmla="*/ 3828 h 4591"/>
              <a:gd name="T90" fmla="*/ 14 w 1534"/>
              <a:gd name="T91" fmla="*/ 3682 h 4591"/>
              <a:gd name="T92" fmla="*/ 52 w 1534"/>
              <a:gd name="T93" fmla="*/ 3547 h 4591"/>
              <a:gd name="T94" fmla="*/ 115 w 1534"/>
              <a:gd name="T95" fmla="*/ 3422 h 4591"/>
              <a:gd name="T96" fmla="*/ 200 w 1534"/>
              <a:gd name="T97" fmla="*/ 3311 h 4591"/>
              <a:gd name="T98" fmla="*/ 249 w 1534"/>
              <a:gd name="T99" fmla="*/ 516 h 4591"/>
              <a:gd name="T100" fmla="*/ 265 w 1534"/>
              <a:gd name="T101" fmla="*/ 390 h 4591"/>
              <a:gd name="T102" fmla="*/ 310 w 1534"/>
              <a:gd name="T103" fmla="*/ 273 h 4591"/>
              <a:gd name="T104" fmla="*/ 379 w 1534"/>
              <a:gd name="T105" fmla="*/ 174 h 4591"/>
              <a:gd name="T106" fmla="*/ 470 w 1534"/>
              <a:gd name="T107" fmla="*/ 93 h 4591"/>
              <a:gd name="T108" fmla="*/ 577 w 1534"/>
              <a:gd name="T109" fmla="*/ 35 h 4591"/>
              <a:gd name="T110" fmla="*/ 700 w 1534"/>
              <a:gd name="T111" fmla="*/ 4 h 4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34" h="4591">
                <a:moveTo>
                  <a:pt x="765" y="250"/>
                </a:moveTo>
                <a:lnTo>
                  <a:pt x="717" y="254"/>
                </a:lnTo>
                <a:lnTo>
                  <a:pt x="672" y="266"/>
                </a:lnTo>
                <a:lnTo>
                  <a:pt x="631" y="286"/>
                </a:lnTo>
                <a:lnTo>
                  <a:pt x="594" y="313"/>
                </a:lnTo>
                <a:lnTo>
                  <a:pt x="562" y="345"/>
                </a:lnTo>
                <a:lnTo>
                  <a:pt x="535" y="381"/>
                </a:lnTo>
                <a:lnTo>
                  <a:pt x="515" y="423"/>
                </a:lnTo>
                <a:lnTo>
                  <a:pt x="504" y="468"/>
                </a:lnTo>
                <a:lnTo>
                  <a:pt x="500" y="516"/>
                </a:lnTo>
                <a:lnTo>
                  <a:pt x="500" y="2292"/>
                </a:lnTo>
                <a:lnTo>
                  <a:pt x="1031" y="2292"/>
                </a:lnTo>
                <a:lnTo>
                  <a:pt x="1031" y="2028"/>
                </a:lnTo>
                <a:lnTo>
                  <a:pt x="765" y="2028"/>
                </a:lnTo>
                <a:lnTo>
                  <a:pt x="765" y="1779"/>
                </a:lnTo>
                <a:lnTo>
                  <a:pt x="1031" y="1779"/>
                </a:lnTo>
                <a:lnTo>
                  <a:pt x="1031" y="1516"/>
                </a:lnTo>
                <a:lnTo>
                  <a:pt x="765" y="1516"/>
                </a:lnTo>
                <a:lnTo>
                  <a:pt x="765" y="1266"/>
                </a:lnTo>
                <a:lnTo>
                  <a:pt x="1031" y="1266"/>
                </a:lnTo>
                <a:lnTo>
                  <a:pt x="1031" y="1003"/>
                </a:lnTo>
                <a:lnTo>
                  <a:pt x="765" y="1003"/>
                </a:lnTo>
                <a:lnTo>
                  <a:pt x="765" y="754"/>
                </a:lnTo>
                <a:lnTo>
                  <a:pt x="1031" y="754"/>
                </a:lnTo>
                <a:lnTo>
                  <a:pt x="1031" y="516"/>
                </a:lnTo>
                <a:lnTo>
                  <a:pt x="1027" y="468"/>
                </a:lnTo>
                <a:lnTo>
                  <a:pt x="1014" y="423"/>
                </a:lnTo>
                <a:lnTo>
                  <a:pt x="994" y="381"/>
                </a:lnTo>
                <a:lnTo>
                  <a:pt x="968" y="345"/>
                </a:lnTo>
                <a:lnTo>
                  <a:pt x="937" y="313"/>
                </a:lnTo>
                <a:lnTo>
                  <a:pt x="899" y="286"/>
                </a:lnTo>
                <a:lnTo>
                  <a:pt x="858" y="266"/>
                </a:lnTo>
                <a:lnTo>
                  <a:pt x="813" y="254"/>
                </a:lnTo>
                <a:lnTo>
                  <a:pt x="765" y="250"/>
                </a:lnTo>
                <a:close/>
                <a:moveTo>
                  <a:pt x="765" y="0"/>
                </a:moveTo>
                <a:lnTo>
                  <a:pt x="829" y="4"/>
                </a:lnTo>
                <a:lnTo>
                  <a:pt x="893" y="17"/>
                </a:lnTo>
                <a:lnTo>
                  <a:pt x="952" y="35"/>
                </a:lnTo>
                <a:lnTo>
                  <a:pt x="1008" y="60"/>
                </a:lnTo>
                <a:lnTo>
                  <a:pt x="1060" y="93"/>
                </a:lnTo>
                <a:lnTo>
                  <a:pt x="1108" y="130"/>
                </a:lnTo>
                <a:lnTo>
                  <a:pt x="1151" y="174"/>
                </a:lnTo>
                <a:lnTo>
                  <a:pt x="1189" y="222"/>
                </a:lnTo>
                <a:lnTo>
                  <a:pt x="1221" y="273"/>
                </a:lnTo>
                <a:lnTo>
                  <a:pt x="1246" y="329"/>
                </a:lnTo>
                <a:lnTo>
                  <a:pt x="1265" y="390"/>
                </a:lnTo>
                <a:lnTo>
                  <a:pt x="1276" y="451"/>
                </a:lnTo>
                <a:lnTo>
                  <a:pt x="1280" y="516"/>
                </a:lnTo>
                <a:lnTo>
                  <a:pt x="1280" y="3264"/>
                </a:lnTo>
                <a:lnTo>
                  <a:pt x="1331" y="3311"/>
                </a:lnTo>
                <a:lnTo>
                  <a:pt x="1376" y="3364"/>
                </a:lnTo>
                <a:lnTo>
                  <a:pt x="1415" y="3422"/>
                </a:lnTo>
                <a:lnTo>
                  <a:pt x="1451" y="3482"/>
                </a:lnTo>
                <a:lnTo>
                  <a:pt x="1480" y="3547"/>
                </a:lnTo>
                <a:lnTo>
                  <a:pt x="1503" y="3614"/>
                </a:lnTo>
                <a:lnTo>
                  <a:pt x="1521" y="3682"/>
                </a:lnTo>
                <a:lnTo>
                  <a:pt x="1531" y="3755"/>
                </a:lnTo>
                <a:lnTo>
                  <a:pt x="1534" y="3828"/>
                </a:lnTo>
                <a:lnTo>
                  <a:pt x="1531" y="3906"/>
                </a:lnTo>
                <a:lnTo>
                  <a:pt x="1518" y="3982"/>
                </a:lnTo>
                <a:lnTo>
                  <a:pt x="1500" y="4055"/>
                </a:lnTo>
                <a:lnTo>
                  <a:pt x="1475" y="4125"/>
                </a:lnTo>
                <a:lnTo>
                  <a:pt x="1442" y="4192"/>
                </a:lnTo>
                <a:lnTo>
                  <a:pt x="1404" y="4255"/>
                </a:lnTo>
                <a:lnTo>
                  <a:pt x="1360" y="4314"/>
                </a:lnTo>
                <a:lnTo>
                  <a:pt x="1311" y="4369"/>
                </a:lnTo>
                <a:lnTo>
                  <a:pt x="1256" y="4418"/>
                </a:lnTo>
                <a:lnTo>
                  <a:pt x="1197" y="4461"/>
                </a:lnTo>
                <a:lnTo>
                  <a:pt x="1134" y="4499"/>
                </a:lnTo>
                <a:lnTo>
                  <a:pt x="1068" y="4531"/>
                </a:lnTo>
                <a:lnTo>
                  <a:pt x="997" y="4558"/>
                </a:lnTo>
                <a:lnTo>
                  <a:pt x="924" y="4576"/>
                </a:lnTo>
                <a:lnTo>
                  <a:pt x="848" y="4587"/>
                </a:lnTo>
                <a:lnTo>
                  <a:pt x="769" y="4591"/>
                </a:lnTo>
                <a:lnTo>
                  <a:pt x="690" y="4587"/>
                </a:lnTo>
                <a:lnTo>
                  <a:pt x="614" y="4576"/>
                </a:lnTo>
                <a:lnTo>
                  <a:pt x="541" y="4558"/>
                </a:lnTo>
                <a:lnTo>
                  <a:pt x="470" y="4531"/>
                </a:lnTo>
                <a:lnTo>
                  <a:pt x="403" y="4499"/>
                </a:lnTo>
                <a:lnTo>
                  <a:pt x="339" y="4461"/>
                </a:lnTo>
                <a:lnTo>
                  <a:pt x="280" y="4418"/>
                </a:lnTo>
                <a:lnTo>
                  <a:pt x="225" y="4369"/>
                </a:lnTo>
                <a:lnTo>
                  <a:pt x="176" y="4314"/>
                </a:lnTo>
                <a:lnTo>
                  <a:pt x="131" y="4255"/>
                </a:lnTo>
                <a:lnTo>
                  <a:pt x="93" y="4192"/>
                </a:lnTo>
                <a:lnTo>
                  <a:pt x="60" y="4125"/>
                </a:lnTo>
                <a:lnTo>
                  <a:pt x="35" y="4055"/>
                </a:lnTo>
                <a:lnTo>
                  <a:pt x="15" y="3982"/>
                </a:lnTo>
                <a:lnTo>
                  <a:pt x="4" y="3906"/>
                </a:lnTo>
                <a:lnTo>
                  <a:pt x="0" y="3828"/>
                </a:lnTo>
                <a:lnTo>
                  <a:pt x="4" y="3755"/>
                </a:lnTo>
                <a:lnTo>
                  <a:pt x="14" y="3682"/>
                </a:lnTo>
                <a:lnTo>
                  <a:pt x="29" y="3614"/>
                </a:lnTo>
                <a:lnTo>
                  <a:pt x="52" y="3547"/>
                </a:lnTo>
                <a:lnTo>
                  <a:pt x="82" y="3482"/>
                </a:lnTo>
                <a:lnTo>
                  <a:pt x="115" y="3422"/>
                </a:lnTo>
                <a:lnTo>
                  <a:pt x="155" y="3364"/>
                </a:lnTo>
                <a:lnTo>
                  <a:pt x="200" y="3311"/>
                </a:lnTo>
                <a:lnTo>
                  <a:pt x="249" y="3264"/>
                </a:lnTo>
                <a:lnTo>
                  <a:pt x="249" y="516"/>
                </a:lnTo>
                <a:lnTo>
                  <a:pt x="253" y="451"/>
                </a:lnTo>
                <a:lnTo>
                  <a:pt x="265" y="390"/>
                </a:lnTo>
                <a:lnTo>
                  <a:pt x="284" y="329"/>
                </a:lnTo>
                <a:lnTo>
                  <a:pt x="310" y="273"/>
                </a:lnTo>
                <a:lnTo>
                  <a:pt x="341" y="222"/>
                </a:lnTo>
                <a:lnTo>
                  <a:pt x="379" y="174"/>
                </a:lnTo>
                <a:lnTo>
                  <a:pt x="422" y="130"/>
                </a:lnTo>
                <a:lnTo>
                  <a:pt x="470" y="93"/>
                </a:lnTo>
                <a:lnTo>
                  <a:pt x="522" y="60"/>
                </a:lnTo>
                <a:lnTo>
                  <a:pt x="577" y="35"/>
                </a:lnTo>
                <a:lnTo>
                  <a:pt x="638" y="17"/>
                </a:lnTo>
                <a:lnTo>
                  <a:pt x="700" y="4"/>
                </a:lnTo>
                <a:lnTo>
                  <a:pt x="76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" name="TextBox 61"/>
          <p:cNvSpPr txBox="1"/>
          <p:nvPr/>
        </p:nvSpPr>
        <p:spPr>
          <a:xfrm>
            <a:off x="6356151" y="1183290"/>
            <a:ext cx="331236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Planning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16971" y="4814991"/>
            <a:ext cx="2491043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Dispensing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780811" y="4814991"/>
            <a:ext cx="2491043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Communication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6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Partners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5860" y="1829936"/>
            <a:ext cx="4849389" cy="1872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125860" y="3933056"/>
            <a:ext cx="4849389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6213575" y="1829936"/>
            <a:ext cx="4849389" cy="1872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6213575" y="3933056"/>
            <a:ext cx="4849389" cy="18722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0" name="Group 39"/>
          <p:cNvGrpSpPr/>
          <p:nvPr/>
        </p:nvGrpSpPr>
        <p:grpSpPr>
          <a:xfrm>
            <a:off x="3217034" y="2058774"/>
            <a:ext cx="2481161" cy="1054587"/>
            <a:chOff x="2494012" y="1609941"/>
            <a:chExt cx="3312368" cy="1054587"/>
          </a:xfrm>
        </p:grpSpPr>
        <p:sp>
          <p:nvSpPr>
            <p:cNvPr id="41" name="TextBox 40"/>
            <p:cNvSpPr txBox="1"/>
            <p:nvPr/>
          </p:nvSpPr>
          <p:spPr>
            <a:xfrm>
              <a:off x="2494012" y="2079753"/>
              <a:ext cx="3312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Receiving medications &amp; treatments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94012" y="1609941"/>
              <a:ext cx="3312368" cy="4616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Patients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49388" y="1770526"/>
            <a:ext cx="2530473" cy="1612376"/>
            <a:chOff x="2428180" y="1321693"/>
            <a:chExt cx="3378200" cy="1612376"/>
          </a:xfrm>
        </p:grpSpPr>
        <p:sp>
          <p:nvSpPr>
            <p:cNvPr id="44" name="TextBox 43"/>
            <p:cNvSpPr txBox="1"/>
            <p:nvPr/>
          </p:nvSpPr>
          <p:spPr>
            <a:xfrm>
              <a:off x="2494012" y="2103072"/>
              <a:ext cx="3312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Diagnose condition, Order CSPs, Cancellations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28180" y="1321693"/>
              <a:ext cx="3312368" cy="83099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Health Care providers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217034" y="4202367"/>
            <a:ext cx="2481161" cy="1054587"/>
            <a:chOff x="2494012" y="1609941"/>
            <a:chExt cx="3312368" cy="1054587"/>
          </a:xfrm>
        </p:grpSpPr>
        <p:sp>
          <p:nvSpPr>
            <p:cNvPr id="47" name="TextBox 46"/>
            <p:cNvSpPr txBox="1"/>
            <p:nvPr/>
          </p:nvSpPr>
          <p:spPr>
            <a:xfrm>
              <a:off x="2494012" y="2079753"/>
              <a:ext cx="3312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Check and verify CSP order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94012" y="1609941"/>
              <a:ext cx="3312368" cy="4616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Pharmacist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298700" y="4202367"/>
            <a:ext cx="2481161" cy="1054587"/>
            <a:chOff x="2494012" y="1609941"/>
            <a:chExt cx="3312368" cy="1054587"/>
          </a:xfrm>
        </p:grpSpPr>
        <p:sp>
          <p:nvSpPr>
            <p:cNvPr id="50" name="TextBox 49"/>
            <p:cNvSpPr txBox="1"/>
            <p:nvPr/>
          </p:nvSpPr>
          <p:spPr>
            <a:xfrm>
              <a:off x="2494012" y="2079753"/>
              <a:ext cx="3312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Creation and delivery of CSPs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94012" y="1609941"/>
              <a:ext cx="3312368" cy="4616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Technicians</a:t>
              </a:r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468059D-9298-43E9-BF06-9860011B57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71" y="1928049"/>
            <a:ext cx="1675983" cy="1675981"/>
          </a:xfrm>
          <a:prstGeom prst="rect">
            <a:avLst/>
          </a:prstGeom>
        </p:spPr>
      </p:pic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B7097F10-CF65-41F9-A5F3-59ED513025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71" y="4031170"/>
            <a:ext cx="1675982" cy="16759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6D4AA0-5EDA-4216-825B-8E830054D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87" y="4037273"/>
            <a:ext cx="1675982" cy="16698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B28AF0-1596-4B8A-868A-3EBA6D00B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88" y="1928048"/>
            <a:ext cx="1675981" cy="167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4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4510236" y="2568151"/>
            <a:ext cx="3168352" cy="193514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497173" y="2564904"/>
            <a:ext cx="3168352" cy="193514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Goals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116410" y="2568151"/>
            <a:ext cx="1935140" cy="1935140"/>
            <a:chOff x="4897379" y="2691118"/>
            <a:chExt cx="2394066" cy="2394066"/>
          </a:xfrm>
        </p:grpSpPr>
        <p:sp>
          <p:nvSpPr>
            <p:cNvPr id="40" name="Oval 39"/>
            <p:cNvSpPr/>
            <p:nvPr/>
          </p:nvSpPr>
          <p:spPr>
            <a:xfrm>
              <a:off x="4897379" y="2691118"/>
              <a:ext cx="2394066" cy="239406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661415" y="3233274"/>
              <a:ext cx="865994" cy="1309754"/>
              <a:chOff x="8875713" y="-7681913"/>
              <a:chExt cx="14371637" cy="21736051"/>
            </a:xfrm>
            <a:solidFill>
              <a:schemeClr val="bg1"/>
            </a:solidFill>
            <a:effectLst/>
          </p:grpSpPr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8875713" y="3021012"/>
                <a:ext cx="13077825" cy="9444038"/>
              </a:xfrm>
              <a:custGeom>
                <a:avLst/>
                <a:gdLst>
                  <a:gd name="T0" fmla="*/ 811 w 8238"/>
                  <a:gd name="T1" fmla="*/ 1727 h 5949"/>
                  <a:gd name="T2" fmla="*/ 486 w 8238"/>
                  <a:gd name="T3" fmla="*/ 2176 h 5949"/>
                  <a:gd name="T4" fmla="*/ 349 w 8238"/>
                  <a:gd name="T5" fmla="*/ 2661 h 5949"/>
                  <a:gd name="T6" fmla="*/ 395 w 8238"/>
                  <a:gd name="T7" fmla="*/ 3151 h 5949"/>
                  <a:gd name="T8" fmla="*/ 632 w 8238"/>
                  <a:gd name="T9" fmla="*/ 3600 h 5949"/>
                  <a:gd name="T10" fmla="*/ 1101 w 8238"/>
                  <a:gd name="T11" fmla="*/ 4027 h 5949"/>
                  <a:gd name="T12" fmla="*/ 1633 w 8238"/>
                  <a:gd name="T13" fmla="*/ 4280 h 5949"/>
                  <a:gd name="T14" fmla="*/ 2161 w 8238"/>
                  <a:gd name="T15" fmla="*/ 4314 h 5949"/>
                  <a:gd name="T16" fmla="*/ 2668 w 8238"/>
                  <a:gd name="T17" fmla="*/ 4123 h 5949"/>
                  <a:gd name="T18" fmla="*/ 2993 w 8238"/>
                  <a:gd name="T19" fmla="*/ 3861 h 5949"/>
                  <a:gd name="T20" fmla="*/ 3097 w 8238"/>
                  <a:gd name="T21" fmla="*/ 3757 h 5949"/>
                  <a:gd name="T22" fmla="*/ 3300 w 8238"/>
                  <a:gd name="T23" fmla="*/ 3554 h 5949"/>
                  <a:gd name="T24" fmla="*/ 3566 w 8238"/>
                  <a:gd name="T25" fmla="*/ 3288 h 5949"/>
                  <a:gd name="T26" fmla="*/ 3870 w 8238"/>
                  <a:gd name="T27" fmla="*/ 2985 h 5949"/>
                  <a:gd name="T28" fmla="*/ 4173 w 8238"/>
                  <a:gd name="T29" fmla="*/ 2682 h 5949"/>
                  <a:gd name="T30" fmla="*/ 4447 w 8238"/>
                  <a:gd name="T31" fmla="*/ 2412 h 5949"/>
                  <a:gd name="T32" fmla="*/ 4659 w 8238"/>
                  <a:gd name="T33" fmla="*/ 2201 h 5949"/>
                  <a:gd name="T34" fmla="*/ 4776 w 8238"/>
                  <a:gd name="T35" fmla="*/ 2080 h 5949"/>
                  <a:gd name="T36" fmla="*/ 5175 w 8238"/>
                  <a:gd name="T37" fmla="*/ 1698 h 5949"/>
                  <a:gd name="T38" fmla="*/ 5694 w 8238"/>
                  <a:gd name="T39" fmla="*/ 1395 h 5949"/>
                  <a:gd name="T40" fmla="*/ 6247 w 8238"/>
                  <a:gd name="T41" fmla="*/ 1291 h 5949"/>
                  <a:gd name="T42" fmla="*/ 6812 w 8238"/>
                  <a:gd name="T43" fmla="*/ 1383 h 5949"/>
                  <a:gd name="T44" fmla="*/ 7373 w 8238"/>
                  <a:gd name="T45" fmla="*/ 1673 h 5949"/>
                  <a:gd name="T46" fmla="*/ 7868 w 8238"/>
                  <a:gd name="T47" fmla="*/ 2130 h 5949"/>
                  <a:gd name="T48" fmla="*/ 8155 w 8238"/>
                  <a:gd name="T49" fmla="*/ 2649 h 5949"/>
                  <a:gd name="T50" fmla="*/ 8238 w 8238"/>
                  <a:gd name="T51" fmla="*/ 3209 h 5949"/>
                  <a:gd name="T52" fmla="*/ 8126 w 8238"/>
                  <a:gd name="T53" fmla="*/ 3770 h 5949"/>
                  <a:gd name="T54" fmla="*/ 7818 w 8238"/>
                  <a:gd name="T55" fmla="*/ 4301 h 5949"/>
                  <a:gd name="T56" fmla="*/ 5944 w 8238"/>
                  <a:gd name="T57" fmla="*/ 5713 h 5949"/>
                  <a:gd name="T58" fmla="*/ 7664 w 8238"/>
                  <a:gd name="T59" fmla="*/ 3932 h 5949"/>
                  <a:gd name="T60" fmla="*/ 7864 w 8238"/>
                  <a:gd name="T61" fmla="*/ 3454 h 5949"/>
                  <a:gd name="T62" fmla="*/ 7881 w 8238"/>
                  <a:gd name="T63" fmla="*/ 2960 h 5949"/>
                  <a:gd name="T64" fmla="*/ 7706 w 8238"/>
                  <a:gd name="T65" fmla="*/ 2495 h 5949"/>
                  <a:gd name="T66" fmla="*/ 7315 w 8238"/>
                  <a:gd name="T67" fmla="*/ 2055 h 5949"/>
                  <a:gd name="T68" fmla="*/ 6783 w 8238"/>
                  <a:gd name="T69" fmla="*/ 1731 h 5949"/>
                  <a:gd name="T70" fmla="*/ 6251 w 8238"/>
                  <a:gd name="T71" fmla="*/ 1623 h 5949"/>
                  <a:gd name="T72" fmla="*/ 5736 w 8238"/>
                  <a:gd name="T73" fmla="*/ 1740 h 5949"/>
                  <a:gd name="T74" fmla="*/ 5254 w 8238"/>
                  <a:gd name="T75" fmla="*/ 2084 h 5949"/>
                  <a:gd name="T76" fmla="*/ 5187 w 8238"/>
                  <a:gd name="T77" fmla="*/ 2151 h 5949"/>
                  <a:gd name="T78" fmla="*/ 5004 w 8238"/>
                  <a:gd name="T79" fmla="*/ 2333 h 5949"/>
                  <a:gd name="T80" fmla="*/ 4742 w 8238"/>
                  <a:gd name="T81" fmla="*/ 2591 h 5949"/>
                  <a:gd name="T82" fmla="*/ 4439 w 8238"/>
                  <a:gd name="T83" fmla="*/ 2898 h 5949"/>
                  <a:gd name="T84" fmla="*/ 4123 w 8238"/>
                  <a:gd name="T85" fmla="*/ 3209 h 5949"/>
                  <a:gd name="T86" fmla="*/ 3836 w 8238"/>
                  <a:gd name="T87" fmla="*/ 3500 h 5949"/>
                  <a:gd name="T88" fmla="*/ 3604 w 8238"/>
                  <a:gd name="T89" fmla="*/ 3728 h 5949"/>
                  <a:gd name="T90" fmla="*/ 3466 w 8238"/>
                  <a:gd name="T91" fmla="*/ 3865 h 5949"/>
                  <a:gd name="T92" fmla="*/ 3063 w 8238"/>
                  <a:gd name="T93" fmla="*/ 4256 h 5949"/>
                  <a:gd name="T94" fmla="*/ 2548 w 8238"/>
                  <a:gd name="T95" fmla="*/ 4559 h 5949"/>
                  <a:gd name="T96" fmla="*/ 1991 w 8238"/>
                  <a:gd name="T97" fmla="*/ 4662 h 5949"/>
                  <a:gd name="T98" fmla="*/ 1426 w 8238"/>
                  <a:gd name="T99" fmla="*/ 4567 h 5949"/>
                  <a:gd name="T100" fmla="*/ 869 w 8238"/>
                  <a:gd name="T101" fmla="*/ 4276 h 5949"/>
                  <a:gd name="T102" fmla="*/ 374 w 8238"/>
                  <a:gd name="T103" fmla="*/ 3820 h 5949"/>
                  <a:gd name="T104" fmla="*/ 87 w 8238"/>
                  <a:gd name="T105" fmla="*/ 3305 h 5949"/>
                  <a:gd name="T106" fmla="*/ 0 w 8238"/>
                  <a:gd name="T107" fmla="*/ 2744 h 5949"/>
                  <a:gd name="T108" fmla="*/ 112 w 8238"/>
                  <a:gd name="T109" fmla="*/ 2180 h 5949"/>
                  <a:gd name="T110" fmla="*/ 424 w 8238"/>
                  <a:gd name="T111" fmla="*/ 1648 h 5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238" h="5949">
                    <a:moveTo>
                      <a:pt x="2057" y="0"/>
                    </a:moveTo>
                    <a:lnTo>
                      <a:pt x="2299" y="241"/>
                    </a:lnTo>
                    <a:lnTo>
                      <a:pt x="811" y="1727"/>
                    </a:lnTo>
                    <a:lnTo>
                      <a:pt x="682" y="1868"/>
                    </a:lnTo>
                    <a:lnTo>
                      <a:pt x="574" y="2018"/>
                    </a:lnTo>
                    <a:lnTo>
                      <a:pt x="486" y="2176"/>
                    </a:lnTo>
                    <a:lnTo>
                      <a:pt x="420" y="2333"/>
                    </a:lnTo>
                    <a:lnTo>
                      <a:pt x="374" y="2495"/>
                    </a:lnTo>
                    <a:lnTo>
                      <a:pt x="349" y="2661"/>
                    </a:lnTo>
                    <a:lnTo>
                      <a:pt x="345" y="2827"/>
                    </a:lnTo>
                    <a:lnTo>
                      <a:pt x="362" y="2989"/>
                    </a:lnTo>
                    <a:lnTo>
                      <a:pt x="395" y="3151"/>
                    </a:lnTo>
                    <a:lnTo>
                      <a:pt x="453" y="3305"/>
                    </a:lnTo>
                    <a:lnTo>
                      <a:pt x="532" y="3458"/>
                    </a:lnTo>
                    <a:lnTo>
                      <a:pt x="632" y="3600"/>
                    </a:lnTo>
                    <a:lnTo>
                      <a:pt x="752" y="3737"/>
                    </a:lnTo>
                    <a:lnTo>
                      <a:pt x="923" y="3894"/>
                    </a:lnTo>
                    <a:lnTo>
                      <a:pt x="1101" y="4027"/>
                    </a:lnTo>
                    <a:lnTo>
                      <a:pt x="1276" y="4139"/>
                    </a:lnTo>
                    <a:lnTo>
                      <a:pt x="1455" y="4222"/>
                    </a:lnTo>
                    <a:lnTo>
                      <a:pt x="1633" y="4280"/>
                    </a:lnTo>
                    <a:lnTo>
                      <a:pt x="1812" y="4318"/>
                    </a:lnTo>
                    <a:lnTo>
                      <a:pt x="1987" y="4326"/>
                    </a:lnTo>
                    <a:lnTo>
                      <a:pt x="2161" y="4314"/>
                    </a:lnTo>
                    <a:lnTo>
                      <a:pt x="2336" y="4276"/>
                    </a:lnTo>
                    <a:lnTo>
                      <a:pt x="2502" y="4210"/>
                    </a:lnTo>
                    <a:lnTo>
                      <a:pt x="2668" y="4123"/>
                    </a:lnTo>
                    <a:lnTo>
                      <a:pt x="2831" y="4006"/>
                    </a:lnTo>
                    <a:lnTo>
                      <a:pt x="2984" y="3869"/>
                    </a:lnTo>
                    <a:lnTo>
                      <a:pt x="2993" y="3861"/>
                    </a:lnTo>
                    <a:lnTo>
                      <a:pt x="3013" y="3840"/>
                    </a:lnTo>
                    <a:lnTo>
                      <a:pt x="3051" y="3803"/>
                    </a:lnTo>
                    <a:lnTo>
                      <a:pt x="3097" y="3757"/>
                    </a:lnTo>
                    <a:lnTo>
                      <a:pt x="3155" y="3699"/>
                    </a:lnTo>
                    <a:lnTo>
                      <a:pt x="3221" y="3633"/>
                    </a:lnTo>
                    <a:lnTo>
                      <a:pt x="3300" y="3554"/>
                    </a:lnTo>
                    <a:lnTo>
                      <a:pt x="3383" y="3471"/>
                    </a:lnTo>
                    <a:lnTo>
                      <a:pt x="3471" y="3384"/>
                    </a:lnTo>
                    <a:lnTo>
                      <a:pt x="3566" y="3288"/>
                    </a:lnTo>
                    <a:lnTo>
                      <a:pt x="3666" y="3189"/>
                    </a:lnTo>
                    <a:lnTo>
                      <a:pt x="3766" y="3089"/>
                    </a:lnTo>
                    <a:lnTo>
                      <a:pt x="3870" y="2985"/>
                    </a:lnTo>
                    <a:lnTo>
                      <a:pt x="3969" y="2886"/>
                    </a:lnTo>
                    <a:lnTo>
                      <a:pt x="4073" y="2782"/>
                    </a:lnTo>
                    <a:lnTo>
                      <a:pt x="4173" y="2682"/>
                    </a:lnTo>
                    <a:lnTo>
                      <a:pt x="4269" y="2587"/>
                    </a:lnTo>
                    <a:lnTo>
                      <a:pt x="4360" y="2495"/>
                    </a:lnTo>
                    <a:lnTo>
                      <a:pt x="4447" y="2412"/>
                    </a:lnTo>
                    <a:lnTo>
                      <a:pt x="4526" y="2333"/>
                    </a:lnTo>
                    <a:lnTo>
                      <a:pt x="4597" y="2263"/>
                    </a:lnTo>
                    <a:lnTo>
                      <a:pt x="4659" y="2201"/>
                    </a:lnTo>
                    <a:lnTo>
                      <a:pt x="4709" y="2147"/>
                    </a:lnTo>
                    <a:lnTo>
                      <a:pt x="4751" y="2109"/>
                    </a:lnTo>
                    <a:lnTo>
                      <a:pt x="4776" y="2080"/>
                    </a:lnTo>
                    <a:lnTo>
                      <a:pt x="4792" y="2068"/>
                    </a:lnTo>
                    <a:lnTo>
                      <a:pt x="5017" y="1843"/>
                    </a:lnTo>
                    <a:lnTo>
                      <a:pt x="5175" y="1698"/>
                    </a:lnTo>
                    <a:lnTo>
                      <a:pt x="5341" y="1574"/>
                    </a:lnTo>
                    <a:lnTo>
                      <a:pt x="5516" y="1474"/>
                    </a:lnTo>
                    <a:lnTo>
                      <a:pt x="5694" y="1395"/>
                    </a:lnTo>
                    <a:lnTo>
                      <a:pt x="5873" y="1337"/>
                    </a:lnTo>
                    <a:lnTo>
                      <a:pt x="6060" y="1304"/>
                    </a:lnTo>
                    <a:lnTo>
                      <a:pt x="6247" y="1291"/>
                    </a:lnTo>
                    <a:lnTo>
                      <a:pt x="6434" y="1300"/>
                    </a:lnTo>
                    <a:lnTo>
                      <a:pt x="6625" y="1333"/>
                    </a:lnTo>
                    <a:lnTo>
                      <a:pt x="6812" y="1383"/>
                    </a:lnTo>
                    <a:lnTo>
                      <a:pt x="7004" y="1457"/>
                    </a:lnTo>
                    <a:lnTo>
                      <a:pt x="7186" y="1557"/>
                    </a:lnTo>
                    <a:lnTo>
                      <a:pt x="7373" y="1673"/>
                    </a:lnTo>
                    <a:lnTo>
                      <a:pt x="7552" y="1814"/>
                    </a:lnTo>
                    <a:lnTo>
                      <a:pt x="7727" y="1976"/>
                    </a:lnTo>
                    <a:lnTo>
                      <a:pt x="7868" y="2130"/>
                    </a:lnTo>
                    <a:lnTo>
                      <a:pt x="7984" y="2296"/>
                    </a:lnTo>
                    <a:lnTo>
                      <a:pt x="8080" y="2470"/>
                    </a:lnTo>
                    <a:lnTo>
                      <a:pt x="8155" y="2649"/>
                    </a:lnTo>
                    <a:lnTo>
                      <a:pt x="8205" y="2832"/>
                    </a:lnTo>
                    <a:lnTo>
                      <a:pt x="8234" y="3018"/>
                    </a:lnTo>
                    <a:lnTo>
                      <a:pt x="8238" y="3209"/>
                    </a:lnTo>
                    <a:lnTo>
                      <a:pt x="8226" y="3396"/>
                    </a:lnTo>
                    <a:lnTo>
                      <a:pt x="8188" y="3587"/>
                    </a:lnTo>
                    <a:lnTo>
                      <a:pt x="8126" y="3770"/>
                    </a:lnTo>
                    <a:lnTo>
                      <a:pt x="8047" y="3952"/>
                    </a:lnTo>
                    <a:lnTo>
                      <a:pt x="7943" y="4131"/>
                    </a:lnTo>
                    <a:lnTo>
                      <a:pt x="7818" y="4301"/>
                    </a:lnTo>
                    <a:lnTo>
                      <a:pt x="7669" y="4463"/>
                    </a:lnTo>
                    <a:lnTo>
                      <a:pt x="6181" y="5949"/>
                    </a:lnTo>
                    <a:lnTo>
                      <a:pt x="5944" y="5713"/>
                    </a:lnTo>
                    <a:lnTo>
                      <a:pt x="7432" y="4226"/>
                    </a:lnTo>
                    <a:lnTo>
                      <a:pt x="7556" y="4081"/>
                    </a:lnTo>
                    <a:lnTo>
                      <a:pt x="7664" y="3932"/>
                    </a:lnTo>
                    <a:lnTo>
                      <a:pt x="7752" y="3778"/>
                    </a:lnTo>
                    <a:lnTo>
                      <a:pt x="7818" y="3616"/>
                    </a:lnTo>
                    <a:lnTo>
                      <a:pt x="7864" y="3454"/>
                    </a:lnTo>
                    <a:lnTo>
                      <a:pt x="7889" y="3288"/>
                    </a:lnTo>
                    <a:lnTo>
                      <a:pt x="7897" y="3126"/>
                    </a:lnTo>
                    <a:lnTo>
                      <a:pt x="7881" y="2960"/>
                    </a:lnTo>
                    <a:lnTo>
                      <a:pt x="7843" y="2802"/>
                    </a:lnTo>
                    <a:lnTo>
                      <a:pt x="7785" y="2645"/>
                    </a:lnTo>
                    <a:lnTo>
                      <a:pt x="7706" y="2495"/>
                    </a:lnTo>
                    <a:lnTo>
                      <a:pt x="7606" y="2350"/>
                    </a:lnTo>
                    <a:lnTo>
                      <a:pt x="7486" y="2217"/>
                    </a:lnTo>
                    <a:lnTo>
                      <a:pt x="7315" y="2055"/>
                    </a:lnTo>
                    <a:lnTo>
                      <a:pt x="7141" y="1922"/>
                    </a:lnTo>
                    <a:lnTo>
                      <a:pt x="6962" y="1814"/>
                    </a:lnTo>
                    <a:lnTo>
                      <a:pt x="6783" y="1731"/>
                    </a:lnTo>
                    <a:lnTo>
                      <a:pt x="6609" y="1669"/>
                    </a:lnTo>
                    <a:lnTo>
                      <a:pt x="6430" y="1636"/>
                    </a:lnTo>
                    <a:lnTo>
                      <a:pt x="6251" y="1623"/>
                    </a:lnTo>
                    <a:lnTo>
                      <a:pt x="6077" y="1640"/>
                    </a:lnTo>
                    <a:lnTo>
                      <a:pt x="5906" y="1677"/>
                    </a:lnTo>
                    <a:lnTo>
                      <a:pt x="5736" y="1740"/>
                    </a:lnTo>
                    <a:lnTo>
                      <a:pt x="5570" y="1831"/>
                    </a:lnTo>
                    <a:lnTo>
                      <a:pt x="5412" y="1943"/>
                    </a:lnTo>
                    <a:lnTo>
                      <a:pt x="5254" y="2084"/>
                    </a:lnTo>
                    <a:lnTo>
                      <a:pt x="5245" y="2093"/>
                    </a:lnTo>
                    <a:lnTo>
                      <a:pt x="5225" y="2113"/>
                    </a:lnTo>
                    <a:lnTo>
                      <a:pt x="5187" y="2151"/>
                    </a:lnTo>
                    <a:lnTo>
                      <a:pt x="5137" y="2201"/>
                    </a:lnTo>
                    <a:lnTo>
                      <a:pt x="5075" y="2263"/>
                    </a:lnTo>
                    <a:lnTo>
                      <a:pt x="5004" y="2333"/>
                    </a:lnTo>
                    <a:lnTo>
                      <a:pt x="4925" y="2412"/>
                    </a:lnTo>
                    <a:lnTo>
                      <a:pt x="4838" y="2499"/>
                    </a:lnTo>
                    <a:lnTo>
                      <a:pt x="4742" y="2591"/>
                    </a:lnTo>
                    <a:lnTo>
                      <a:pt x="4647" y="2690"/>
                    </a:lnTo>
                    <a:lnTo>
                      <a:pt x="4543" y="2794"/>
                    </a:lnTo>
                    <a:lnTo>
                      <a:pt x="4439" y="2898"/>
                    </a:lnTo>
                    <a:lnTo>
                      <a:pt x="4335" y="3002"/>
                    </a:lnTo>
                    <a:lnTo>
                      <a:pt x="4227" y="3106"/>
                    </a:lnTo>
                    <a:lnTo>
                      <a:pt x="4123" y="3209"/>
                    </a:lnTo>
                    <a:lnTo>
                      <a:pt x="4023" y="3309"/>
                    </a:lnTo>
                    <a:lnTo>
                      <a:pt x="3928" y="3409"/>
                    </a:lnTo>
                    <a:lnTo>
                      <a:pt x="3836" y="3500"/>
                    </a:lnTo>
                    <a:lnTo>
                      <a:pt x="3749" y="3583"/>
                    </a:lnTo>
                    <a:lnTo>
                      <a:pt x="3670" y="3662"/>
                    </a:lnTo>
                    <a:lnTo>
                      <a:pt x="3604" y="3728"/>
                    </a:lnTo>
                    <a:lnTo>
                      <a:pt x="3545" y="3786"/>
                    </a:lnTo>
                    <a:lnTo>
                      <a:pt x="3500" y="3832"/>
                    </a:lnTo>
                    <a:lnTo>
                      <a:pt x="3466" y="3865"/>
                    </a:lnTo>
                    <a:lnTo>
                      <a:pt x="3450" y="3882"/>
                    </a:lnTo>
                    <a:lnTo>
                      <a:pt x="3225" y="4110"/>
                    </a:lnTo>
                    <a:lnTo>
                      <a:pt x="3063" y="4256"/>
                    </a:lnTo>
                    <a:lnTo>
                      <a:pt x="2897" y="4376"/>
                    </a:lnTo>
                    <a:lnTo>
                      <a:pt x="2722" y="4480"/>
                    </a:lnTo>
                    <a:lnTo>
                      <a:pt x="2548" y="4559"/>
                    </a:lnTo>
                    <a:lnTo>
                      <a:pt x="2365" y="4613"/>
                    </a:lnTo>
                    <a:lnTo>
                      <a:pt x="2178" y="4650"/>
                    </a:lnTo>
                    <a:lnTo>
                      <a:pt x="1991" y="4662"/>
                    </a:lnTo>
                    <a:lnTo>
                      <a:pt x="1804" y="4650"/>
                    </a:lnTo>
                    <a:lnTo>
                      <a:pt x="1613" y="4621"/>
                    </a:lnTo>
                    <a:lnTo>
                      <a:pt x="1426" y="4567"/>
                    </a:lnTo>
                    <a:lnTo>
                      <a:pt x="1239" y="4492"/>
                    </a:lnTo>
                    <a:lnTo>
                      <a:pt x="1052" y="4397"/>
                    </a:lnTo>
                    <a:lnTo>
                      <a:pt x="869" y="4276"/>
                    </a:lnTo>
                    <a:lnTo>
                      <a:pt x="686" y="4139"/>
                    </a:lnTo>
                    <a:lnTo>
                      <a:pt x="511" y="3977"/>
                    </a:lnTo>
                    <a:lnTo>
                      <a:pt x="374" y="3820"/>
                    </a:lnTo>
                    <a:lnTo>
                      <a:pt x="254" y="3654"/>
                    </a:lnTo>
                    <a:lnTo>
                      <a:pt x="158" y="3483"/>
                    </a:lnTo>
                    <a:lnTo>
                      <a:pt x="87" y="3305"/>
                    </a:lnTo>
                    <a:lnTo>
                      <a:pt x="33" y="3118"/>
                    </a:lnTo>
                    <a:lnTo>
                      <a:pt x="8" y="2931"/>
                    </a:lnTo>
                    <a:lnTo>
                      <a:pt x="0" y="2744"/>
                    </a:lnTo>
                    <a:lnTo>
                      <a:pt x="17" y="2553"/>
                    </a:lnTo>
                    <a:lnTo>
                      <a:pt x="54" y="2367"/>
                    </a:lnTo>
                    <a:lnTo>
                      <a:pt x="112" y="2180"/>
                    </a:lnTo>
                    <a:lnTo>
                      <a:pt x="195" y="1997"/>
                    </a:lnTo>
                    <a:lnTo>
                      <a:pt x="295" y="1819"/>
                    </a:lnTo>
                    <a:lnTo>
                      <a:pt x="424" y="1648"/>
                    </a:lnTo>
                    <a:lnTo>
                      <a:pt x="569" y="1486"/>
                    </a:lnTo>
                    <a:lnTo>
                      <a:pt x="20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Freeform 7"/>
              <p:cNvSpPr>
                <a:spLocks/>
              </p:cNvSpPr>
              <p:nvPr/>
            </p:nvSpPr>
            <p:spPr bwMode="auto">
              <a:xfrm>
                <a:off x="16714788" y="11088688"/>
                <a:ext cx="2968625" cy="2965450"/>
              </a:xfrm>
              <a:custGeom>
                <a:avLst/>
                <a:gdLst>
                  <a:gd name="T0" fmla="*/ 1002 w 1870"/>
                  <a:gd name="T1" fmla="*/ 0 h 1868"/>
                  <a:gd name="T2" fmla="*/ 1130 w 1870"/>
                  <a:gd name="T3" fmla="*/ 20 h 1868"/>
                  <a:gd name="T4" fmla="*/ 1259 w 1870"/>
                  <a:gd name="T5" fmla="*/ 54 h 1868"/>
                  <a:gd name="T6" fmla="*/ 1380 w 1870"/>
                  <a:gd name="T7" fmla="*/ 108 h 1868"/>
                  <a:gd name="T8" fmla="*/ 1496 w 1870"/>
                  <a:gd name="T9" fmla="*/ 182 h 1868"/>
                  <a:gd name="T10" fmla="*/ 1600 w 1870"/>
                  <a:gd name="T11" fmla="*/ 274 h 1868"/>
                  <a:gd name="T12" fmla="*/ 1691 w 1870"/>
                  <a:gd name="T13" fmla="*/ 377 h 1868"/>
                  <a:gd name="T14" fmla="*/ 1762 w 1870"/>
                  <a:gd name="T15" fmla="*/ 494 h 1868"/>
                  <a:gd name="T16" fmla="*/ 1816 w 1870"/>
                  <a:gd name="T17" fmla="*/ 614 h 1868"/>
                  <a:gd name="T18" fmla="*/ 1854 w 1870"/>
                  <a:gd name="T19" fmla="*/ 739 h 1868"/>
                  <a:gd name="T20" fmla="*/ 1870 w 1870"/>
                  <a:gd name="T21" fmla="*/ 871 h 1868"/>
                  <a:gd name="T22" fmla="*/ 1870 w 1870"/>
                  <a:gd name="T23" fmla="*/ 1000 h 1868"/>
                  <a:gd name="T24" fmla="*/ 1854 w 1870"/>
                  <a:gd name="T25" fmla="*/ 1129 h 1868"/>
                  <a:gd name="T26" fmla="*/ 1816 w 1870"/>
                  <a:gd name="T27" fmla="*/ 1258 h 1868"/>
                  <a:gd name="T28" fmla="*/ 1762 w 1870"/>
                  <a:gd name="T29" fmla="*/ 1378 h 1868"/>
                  <a:gd name="T30" fmla="*/ 1691 w 1870"/>
                  <a:gd name="T31" fmla="*/ 1494 h 1868"/>
                  <a:gd name="T32" fmla="*/ 1600 w 1870"/>
                  <a:gd name="T33" fmla="*/ 1598 h 1868"/>
                  <a:gd name="T34" fmla="*/ 1496 w 1870"/>
                  <a:gd name="T35" fmla="*/ 1689 h 1868"/>
                  <a:gd name="T36" fmla="*/ 1380 w 1870"/>
                  <a:gd name="T37" fmla="*/ 1760 h 1868"/>
                  <a:gd name="T38" fmla="*/ 1259 w 1870"/>
                  <a:gd name="T39" fmla="*/ 1814 h 1868"/>
                  <a:gd name="T40" fmla="*/ 1130 w 1870"/>
                  <a:gd name="T41" fmla="*/ 1851 h 1868"/>
                  <a:gd name="T42" fmla="*/ 1002 w 1870"/>
                  <a:gd name="T43" fmla="*/ 1868 h 1868"/>
                  <a:gd name="T44" fmla="*/ 869 w 1870"/>
                  <a:gd name="T45" fmla="*/ 1868 h 1868"/>
                  <a:gd name="T46" fmla="*/ 740 w 1870"/>
                  <a:gd name="T47" fmla="*/ 1851 h 1868"/>
                  <a:gd name="T48" fmla="*/ 615 w 1870"/>
                  <a:gd name="T49" fmla="*/ 1814 h 1868"/>
                  <a:gd name="T50" fmla="*/ 490 w 1870"/>
                  <a:gd name="T51" fmla="*/ 1760 h 1868"/>
                  <a:gd name="T52" fmla="*/ 378 w 1870"/>
                  <a:gd name="T53" fmla="*/ 1689 h 1868"/>
                  <a:gd name="T54" fmla="*/ 274 w 1870"/>
                  <a:gd name="T55" fmla="*/ 1598 h 1868"/>
                  <a:gd name="T56" fmla="*/ 183 w 1870"/>
                  <a:gd name="T57" fmla="*/ 1494 h 1868"/>
                  <a:gd name="T58" fmla="*/ 108 w 1870"/>
                  <a:gd name="T59" fmla="*/ 1378 h 1868"/>
                  <a:gd name="T60" fmla="*/ 54 w 1870"/>
                  <a:gd name="T61" fmla="*/ 1258 h 1868"/>
                  <a:gd name="T62" fmla="*/ 16 w 1870"/>
                  <a:gd name="T63" fmla="*/ 1129 h 1868"/>
                  <a:gd name="T64" fmla="*/ 0 w 1870"/>
                  <a:gd name="T65" fmla="*/ 1000 h 1868"/>
                  <a:gd name="T66" fmla="*/ 0 w 1870"/>
                  <a:gd name="T67" fmla="*/ 871 h 1868"/>
                  <a:gd name="T68" fmla="*/ 16 w 1870"/>
                  <a:gd name="T69" fmla="*/ 739 h 1868"/>
                  <a:gd name="T70" fmla="*/ 54 w 1870"/>
                  <a:gd name="T71" fmla="*/ 614 h 1868"/>
                  <a:gd name="T72" fmla="*/ 108 w 1870"/>
                  <a:gd name="T73" fmla="*/ 494 h 1868"/>
                  <a:gd name="T74" fmla="*/ 183 w 1870"/>
                  <a:gd name="T75" fmla="*/ 377 h 1868"/>
                  <a:gd name="T76" fmla="*/ 274 w 1870"/>
                  <a:gd name="T77" fmla="*/ 274 h 1868"/>
                  <a:gd name="T78" fmla="*/ 378 w 1870"/>
                  <a:gd name="T79" fmla="*/ 182 h 1868"/>
                  <a:gd name="T80" fmla="*/ 490 w 1870"/>
                  <a:gd name="T81" fmla="*/ 108 h 1868"/>
                  <a:gd name="T82" fmla="*/ 615 w 1870"/>
                  <a:gd name="T83" fmla="*/ 54 h 1868"/>
                  <a:gd name="T84" fmla="*/ 740 w 1870"/>
                  <a:gd name="T85" fmla="*/ 20 h 1868"/>
                  <a:gd name="T86" fmla="*/ 869 w 1870"/>
                  <a:gd name="T87" fmla="*/ 0 h 1868"/>
                  <a:gd name="T88" fmla="*/ 1002 w 1870"/>
                  <a:gd name="T89" fmla="*/ 0 h 1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70" h="1868">
                    <a:moveTo>
                      <a:pt x="1002" y="0"/>
                    </a:moveTo>
                    <a:lnTo>
                      <a:pt x="1130" y="20"/>
                    </a:lnTo>
                    <a:lnTo>
                      <a:pt x="1259" y="54"/>
                    </a:lnTo>
                    <a:lnTo>
                      <a:pt x="1380" y="108"/>
                    </a:lnTo>
                    <a:lnTo>
                      <a:pt x="1496" y="182"/>
                    </a:lnTo>
                    <a:lnTo>
                      <a:pt x="1600" y="274"/>
                    </a:lnTo>
                    <a:lnTo>
                      <a:pt x="1691" y="377"/>
                    </a:lnTo>
                    <a:lnTo>
                      <a:pt x="1762" y="494"/>
                    </a:lnTo>
                    <a:lnTo>
                      <a:pt x="1816" y="614"/>
                    </a:lnTo>
                    <a:lnTo>
                      <a:pt x="1854" y="739"/>
                    </a:lnTo>
                    <a:lnTo>
                      <a:pt x="1870" y="871"/>
                    </a:lnTo>
                    <a:lnTo>
                      <a:pt x="1870" y="1000"/>
                    </a:lnTo>
                    <a:lnTo>
                      <a:pt x="1854" y="1129"/>
                    </a:lnTo>
                    <a:lnTo>
                      <a:pt x="1816" y="1258"/>
                    </a:lnTo>
                    <a:lnTo>
                      <a:pt x="1762" y="1378"/>
                    </a:lnTo>
                    <a:lnTo>
                      <a:pt x="1691" y="1494"/>
                    </a:lnTo>
                    <a:lnTo>
                      <a:pt x="1600" y="1598"/>
                    </a:lnTo>
                    <a:lnTo>
                      <a:pt x="1496" y="1689"/>
                    </a:lnTo>
                    <a:lnTo>
                      <a:pt x="1380" y="1760"/>
                    </a:lnTo>
                    <a:lnTo>
                      <a:pt x="1259" y="1814"/>
                    </a:lnTo>
                    <a:lnTo>
                      <a:pt x="1130" y="1851"/>
                    </a:lnTo>
                    <a:lnTo>
                      <a:pt x="1002" y="1868"/>
                    </a:lnTo>
                    <a:lnTo>
                      <a:pt x="869" y="1868"/>
                    </a:lnTo>
                    <a:lnTo>
                      <a:pt x="740" y="1851"/>
                    </a:lnTo>
                    <a:lnTo>
                      <a:pt x="615" y="1814"/>
                    </a:lnTo>
                    <a:lnTo>
                      <a:pt x="490" y="1760"/>
                    </a:lnTo>
                    <a:lnTo>
                      <a:pt x="378" y="1689"/>
                    </a:lnTo>
                    <a:lnTo>
                      <a:pt x="274" y="1598"/>
                    </a:lnTo>
                    <a:lnTo>
                      <a:pt x="183" y="1494"/>
                    </a:lnTo>
                    <a:lnTo>
                      <a:pt x="108" y="1378"/>
                    </a:lnTo>
                    <a:lnTo>
                      <a:pt x="54" y="1258"/>
                    </a:lnTo>
                    <a:lnTo>
                      <a:pt x="16" y="1129"/>
                    </a:lnTo>
                    <a:lnTo>
                      <a:pt x="0" y="1000"/>
                    </a:lnTo>
                    <a:lnTo>
                      <a:pt x="0" y="871"/>
                    </a:lnTo>
                    <a:lnTo>
                      <a:pt x="16" y="739"/>
                    </a:lnTo>
                    <a:lnTo>
                      <a:pt x="54" y="614"/>
                    </a:lnTo>
                    <a:lnTo>
                      <a:pt x="108" y="494"/>
                    </a:lnTo>
                    <a:lnTo>
                      <a:pt x="183" y="377"/>
                    </a:lnTo>
                    <a:lnTo>
                      <a:pt x="274" y="274"/>
                    </a:lnTo>
                    <a:lnTo>
                      <a:pt x="378" y="182"/>
                    </a:lnTo>
                    <a:lnTo>
                      <a:pt x="490" y="108"/>
                    </a:lnTo>
                    <a:lnTo>
                      <a:pt x="615" y="54"/>
                    </a:lnTo>
                    <a:lnTo>
                      <a:pt x="740" y="20"/>
                    </a:lnTo>
                    <a:lnTo>
                      <a:pt x="869" y="0"/>
                    </a:lnTo>
                    <a:lnTo>
                      <a:pt x="10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8"/>
              <p:cNvSpPr>
                <a:spLocks/>
              </p:cNvSpPr>
              <p:nvPr/>
            </p:nvSpPr>
            <p:spPr bwMode="auto">
              <a:xfrm>
                <a:off x="13673138" y="-7681913"/>
                <a:ext cx="5357812" cy="3736975"/>
              </a:xfrm>
              <a:custGeom>
                <a:avLst/>
                <a:gdLst>
                  <a:gd name="T0" fmla="*/ 2506 w 3375"/>
                  <a:gd name="T1" fmla="*/ 0 h 2354"/>
                  <a:gd name="T2" fmla="*/ 2610 w 3375"/>
                  <a:gd name="T3" fmla="*/ 4 h 2354"/>
                  <a:gd name="T4" fmla="*/ 2722 w 3375"/>
                  <a:gd name="T5" fmla="*/ 25 h 2354"/>
                  <a:gd name="T6" fmla="*/ 2834 w 3375"/>
                  <a:gd name="T7" fmla="*/ 58 h 2354"/>
                  <a:gd name="T8" fmla="*/ 2959 w 3375"/>
                  <a:gd name="T9" fmla="*/ 108 h 2354"/>
                  <a:gd name="T10" fmla="*/ 3088 w 3375"/>
                  <a:gd name="T11" fmla="*/ 175 h 2354"/>
                  <a:gd name="T12" fmla="*/ 3225 w 3375"/>
                  <a:gd name="T13" fmla="*/ 262 h 2354"/>
                  <a:gd name="T14" fmla="*/ 3375 w 3375"/>
                  <a:gd name="T15" fmla="*/ 365 h 2354"/>
                  <a:gd name="T16" fmla="*/ 3217 w 3375"/>
                  <a:gd name="T17" fmla="*/ 581 h 2354"/>
                  <a:gd name="T18" fmla="*/ 3084 w 3375"/>
                  <a:gd name="T19" fmla="*/ 486 h 2354"/>
                  <a:gd name="T20" fmla="*/ 2963 w 3375"/>
                  <a:gd name="T21" fmla="*/ 411 h 2354"/>
                  <a:gd name="T22" fmla="*/ 2851 w 3375"/>
                  <a:gd name="T23" fmla="*/ 353 h 2354"/>
                  <a:gd name="T24" fmla="*/ 2747 w 3375"/>
                  <a:gd name="T25" fmla="*/ 312 h 2354"/>
                  <a:gd name="T26" fmla="*/ 2652 w 3375"/>
                  <a:gd name="T27" fmla="*/ 282 h 2354"/>
                  <a:gd name="T28" fmla="*/ 2560 w 3375"/>
                  <a:gd name="T29" fmla="*/ 270 h 2354"/>
                  <a:gd name="T30" fmla="*/ 2477 w 3375"/>
                  <a:gd name="T31" fmla="*/ 274 h 2354"/>
                  <a:gd name="T32" fmla="*/ 2394 w 3375"/>
                  <a:gd name="T33" fmla="*/ 291 h 2354"/>
                  <a:gd name="T34" fmla="*/ 2311 w 3375"/>
                  <a:gd name="T35" fmla="*/ 320 h 2354"/>
                  <a:gd name="T36" fmla="*/ 2228 w 3375"/>
                  <a:gd name="T37" fmla="*/ 365 h 2354"/>
                  <a:gd name="T38" fmla="*/ 2149 w 3375"/>
                  <a:gd name="T39" fmla="*/ 419 h 2354"/>
                  <a:gd name="T40" fmla="*/ 2061 w 3375"/>
                  <a:gd name="T41" fmla="*/ 486 h 2354"/>
                  <a:gd name="T42" fmla="*/ 1974 w 3375"/>
                  <a:gd name="T43" fmla="*/ 565 h 2354"/>
                  <a:gd name="T44" fmla="*/ 1883 w 3375"/>
                  <a:gd name="T45" fmla="*/ 656 h 2354"/>
                  <a:gd name="T46" fmla="*/ 1783 w 3375"/>
                  <a:gd name="T47" fmla="*/ 752 h 2354"/>
                  <a:gd name="T48" fmla="*/ 1679 w 3375"/>
                  <a:gd name="T49" fmla="*/ 860 h 2354"/>
                  <a:gd name="T50" fmla="*/ 1575 w 3375"/>
                  <a:gd name="T51" fmla="*/ 967 h 2354"/>
                  <a:gd name="T52" fmla="*/ 1467 w 3375"/>
                  <a:gd name="T53" fmla="*/ 1075 h 2354"/>
                  <a:gd name="T54" fmla="*/ 187 w 3375"/>
                  <a:gd name="T55" fmla="*/ 2354 h 2354"/>
                  <a:gd name="T56" fmla="*/ 0 w 3375"/>
                  <a:gd name="T57" fmla="*/ 2167 h 2354"/>
                  <a:gd name="T58" fmla="*/ 1280 w 3375"/>
                  <a:gd name="T59" fmla="*/ 889 h 2354"/>
                  <a:gd name="T60" fmla="*/ 1388 w 3375"/>
                  <a:gd name="T61" fmla="*/ 781 h 2354"/>
                  <a:gd name="T62" fmla="*/ 1488 w 3375"/>
                  <a:gd name="T63" fmla="*/ 677 h 2354"/>
                  <a:gd name="T64" fmla="*/ 1587 w 3375"/>
                  <a:gd name="T65" fmla="*/ 573 h 2354"/>
                  <a:gd name="T66" fmla="*/ 1679 w 3375"/>
                  <a:gd name="T67" fmla="*/ 478 h 2354"/>
                  <a:gd name="T68" fmla="*/ 1775 w 3375"/>
                  <a:gd name="T69" fmla="*/ 390 h 2354"/>
                  <a:gd name="T70" fmla="*/ 1862 w 3375"/>
                  <a:gd name="T71" fmla="*/ 307 h 2354"/>
                  <a:gd name="T72" fmla="*/ 1953 w 3375"/>
                  <a:gd name="T73" fmla="*/ 233 h 2354"/>
                  <a:gd name="T74" fmla="*/ 2041 w 3375"/>
                  <a:gd name="T75" fmla="*/ 170 h 2354"/>
                  <a:gd name="T76" fmla="*/ 2128 w 3375"/>
                  <a:gd name="T77" fmla="*/ 112 h 2354"/>
                  <a:gd name="T78" fmla="*/ 2219 w 3375"/>
                  <a:gd name="T79" fmla="*/ 67 h 2354"/>
                  <a:gd name="T80" fmla="*/ 2311 w 3375"/>
                  <a:gd name="T81" fmla="*/ 33 h 2354"/>
                  <a:gd name="T82" fmla="*/ 2406 w 3375"/>
                  <a:gd name="T83" fmla="*/ 8 h 2354"/>
                  <a:gd name="T84" fmla="*/ 2506 w 3375"/>
                  <a:gd name="T85" fmla="*/ 0 h 2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75" h="2354">
                    <a:moveTo>
                      <a:pt x="2506" y="0"/>
                    </a:moveTo>
                    <a:lnTo>
                      <a:pt x="2610" y="4"/>
                    </a:lnTo>
                    <a:lnTo>
                      <a:pt x="2722" y="25"/>
                    </a:lnTo>
                    <a:lnTo>
                      <a:pt x="2834" y="58"/>
                    </a:lnTo>
                    <a:lnTo>
                      <a:pt x="2959" y="108"/>
                    </a:lnTo>
                    <a:lnTo>
                      <a:pt x="3088" y="175"/>
                    </a:lnTo>
                    <a:lnTo>
                      <a:pt x="3225" y="262"/>
                    </a:lnTo>
                    <a:lnTo>
                      <a:pt x="3375" y="365"/>
                    </a:lnTo>
                    <a:lnTo>
                      <a:pt x="3217" y="581"/>
                    </a:lnTo>
                    <a:lnTo>
                      <a:pt x="3084" y="486"/>
                    </a:lnTo>
                    <a:lnTo>
                      <a:pt x="2963" y="411"/>
                    </a:lnTo>
                    <a:lnTo>
                      <a:pt x="2851" y="353"/>
                    </a:lnTo>
                    <a:lnTo>
                      <a:pt x="2747" y="312"/>
                    </a:lnTo>
                    <a:lnTo>
                      <a:pt x="2652" y="282"/>
                    </a:lnTo>
                    <a:lnTo>
                      <a:pt x="2560" y="270"/>
                    </a:lnTo>
                    <a:lnTo>
                      <a:pt x="2477" y="274"/>
                    </a:lnTo>
                    <a:lnTo>
                      <a:pt x="2394" y="291"/>
                    </a:lnTo>
                    <a:lnTo>
                      <a:pt x="2311" y="320"/>
                    </a:lnTo>
                    <a:lnTo>
                      <a:pt x="2228" y="365"/>
                    </a:lnTo>
                    <a:lnTo>
                      <a:pt x="2149" y="419"/>
                    </a:lnTo>
                    <a:lnTo>
                      <a:pt x="2061" y="486"/>
                    </a:lnTo>
                    <a:lnTo>
                      <a:pt x="1974" y="565"/>
                    </a:lnTo>
                    <a:lnTo>
                      <a:pt x="1883" y="656"/>
                    </a:lnTo>
                    <a:lnTo>
                      <a:pt x="1783" y="752"/>
                    </a:lnTo>
                    <a:lnTo>
                      <a:pt x="1679" y="860"/>
                    </a:lnTo>
                    <a:lnTo>
                      <a:pt x="1575" y="967"/>
                    </a:lnTo>
                    <a:lnTo>
                      <a:pt x="1467" y="1075"/>
                    </a:lnTo>
                    <a:lnTo>
                      <a:pt x="187" y="2354"/>
                    </a:lnTo>
                    <a:lnTo>
                      <a:pt x="0" y="2167"/>
                    </a:lnTo>
                    <a:lnTo>
                      <a:pt x="1280" y="889"/>
                    </a:lnTo>
                    <a:lnTo>
                      <a:pt x="1388" y="781"/>
                    </a:lnTo>
                    <a:lnTo>
                      <a:pt x="1488" y="677"/>
                    </a:lnTo>
                    <a:lnTo>
                      <a:pt x="1587" y="573"/>
                    </a:lnTo>
                    <a:lnTo>
                      <a:pt x="1679" y="478"/>
                    </a:lnTo>
                    <a:lnTo>
                      <a:pt x="1775" y="390"/>
                    </a:lnTo>
                    <a:lnTo>
                      <a:pt x="1862" y="307"/>
                    </a:lnTo>
                    <a:lnTo>
                      <a:pt x="1953" y="233"/>
                    </a:lnTo>
                    <a:lnTo>
                      <a:pt x="2041" y="170"/>
                    </a:lnTo>
                    <a:lnTo>
                      <a:pt x="2128" y="112"/>
                    </a:lnTo>
                    <a:lnTo>
                      <a:pt x="2219" y="67"/>
                    </a:lnTo>
                    <a:lnTo>
                      <a:pt x="2311" y="33"/>
                    </a:lnTo>
                    <a:lnTo>
                      <a:pt x="2406" y="8"/>
                    </a:lnTo>
                    <a:lnTo>
                      <a:pt x="25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9"/>
              <p:cNvSpPr>
                <a:spLocks/>
              </p:cNvSpPr>
              <p:nvPr/>
            </p:nvSpPr>
            <p:spPr bwMode="auto">
              <a:xfrm>
                <a:off x="18495963" y="-7339013"/>
                <a:ext cx="1358900" cy="1357313"/>
              </a:xfrm>
              <a:custGeom>
                <a:avLst/>
                <a:gdLst>
                  <a:gd name="T0" fmla="*/ 303 w 856"/>
                  <a:gd name="T1" fmla="*/ 0 h 855"/>
                  <a:gd name="T2" fmla="*/ 794 w 856"/>
                  <a:gd name="T3" fmla="*/ 490 h 855"/>
                  <a:gd name="T4" fmla="*/ 836 w 856"/>
                  <a:gd name="T5" fmla="*/ 544 h 855"/>
                  <a:gd name="T6" fmla="*/ 856 w 856"/>
                  <a:gd name="T7" fmla="*/ 610 h 855"/>
                  <a:gd name="T8" fmla="*/ 856 w 856"/>
                  <a:gd name="T9" fmla="*/ 673 h 855"/>
                  <a:gd name="T10" fmla="*/ 836 w 856"/>
                  <a:gd name="T11" fmla="*/ 739 h 855"/>
                  <a:gd name="T12" fmla="*/ 794 w 856"/>
                  <a:gd name="T13" fmla="*/ 793 h 855"/>
                  <a:gd name="T14" fmla="*/ 740 w 856"/>
                  <a:gd name="T15" fmla="*/ 834 h 855"/>
                  <a:gd name="T16" fmla="*/ 678 w 856"/>
                  <a:gd name="T17" fmla="*/ 855 h 855"/>
                  <a:gd name="T18" fmla="*/ 611 w 856"/>
                  <a:gd name="T19" fmla="*/ 855 h 855"/>
                  <a:gd name="T20" fmla="*/ 545 w 856"/>
                  <a:gd name="T21" fmla="*/ 834 h 855"/>
                  <a:gd name="T22" fmla="*/ 491 w 856"/>
                  <a:gd name="T23" fmla="*/ 793 h 855"/>
                  <a:gd name="T24" fmla="*/ 0 w 856"/>
                  <a:gd name="T25" fmla="*/ 303 h 855"/>
                  <a:gd name="T26" fmla="*/ 303 w 856"/>
                  <a:gd name="T27" fmla="*/ 0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6" h="855">
                    <a:moveTo>
                      <a:pt x="303" y="0"/>
                    </a:moveTo>
                    <a:lnTo>
                      <a:pt x="794" y="490"/>
                    </a:lnTo>
                    <a:lnTo>
                      <a:pt x="836" y="544"/>
                    </a:lnTo>
                    <a:lnTo>
                      <a:pt x="856" y="610"/>
                    </a:lnTo>
                    <a:lnTo>
                      <a:pt x="856" y="673"/>
                    </a:lnTo>
                    <a:lnTo>
                      <a:pt x="836" y="739"/>
                    </a:lnTo>
                    <a:lnTo>
                      <a:pt x="794" y="793"/>
                    </a:lnTo>
                    <a:lnTo>
                      <a:pt x="740" y="834"/>
                    </a:lnTo>
                    <a:lnTo>
                      <a:pt x="678" y="855"/>
                    </a:lnTo>
                    <a:lnTo>
                      <a:pt x="611" y="855"/>
                    </a:lnTo>
                    <a:lnTo>
                      <a:pt x="545" y="834"/>
                    </a:lnTo>
                    <a:lnTo>
                      <a:pt x="491" y="793"/>
                    </a:lnTo>
                    <a:lnTo>
                      <a:pt x="0" y="303"/>
                    </a:lnTo>
                    <a:lnTo>
                      <a:pt x="3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10"/>
              <p:cNvSpPr>
                <a:spLocks/>
              </p:cNvSpPr>
              <p:nvPr/>
            </p:nvSpPr>
            <p:spPr bwMode="auto">
              <a:xfrm>
                <a:off x="19505613" y="-3470275"/>
                <a:ext cx="3741737" cy="5351463"/>
              </a:xfrm>
              <a:custGeom>
                <a:avLst/>
                <a:gdLst>
                  <a:gd name="T0" fmla="*/ 1991 w 2357"/>
                  <a:gd name="T1" fmla="*/ 0 h 3371"/>
                  <a:gd name="T2" fmla="*/ 2095 w 2357"/>
                  <a:gd name="T3" fmla="*/ 149 h 3371"/>
                  <a:gd name="T4" fmla="*/ 2178 w 2357"/>
                  <a:gd name="T5" fmla="*/ 286 h 3371"/>
                  <a:gd name="T6" fmla="*/ 2249 w 2357"/>
                  <a:gd name="T7" fmla="*/ 415 h 3371"/>
                  <a:gd name="T8" fmla="*/ 2298 w 2357"/>
                  <a:gd name="T9" fmla="*/ 540 h 3371"/>
                  <a:gd name="T10" fmla="*/ 2332 w 2357"/>
                  <a:gd name="T11" fmla="*/ 652 h 3371"/>
                  <a:gd name="T12" fmla="*/ 2353 w 2357"/>
                  <a:gd name="T13" fmla="*/ 764 h 3371"/>
                  <a:gd name="T14" fmla="*/ 2357 w 2357"/>
                  <a:gd name="T15" fmla="*/ 868 h 3371"/>
                  <a:gd name="T16" fmla="*/ 2344 w 2357"/>
                  <a:gd name="T17" fmla="*/ 967 h 3371"/>
                  <a:gd name="T18" fmla="*/ 2323 w 2357"/>
                  <a:gd name="T19" fmla="*/ 1059 h 3371"/>
                  <a:gd name="T20" fmla="*/ 2290 w 2357"/>
                  <a:gd name="T21" fmla="*/ 1154 h 3371"/>
                  <a:gd name="T22" fmla="*/ 2244 w 2357"/>
                  <a:gd name="T23" fmla="*/ 1241 h 3371"/>
                  <a:gd name="T24" fmla="*/ 2186 w 2357"/>
                  <a:gd name="T25" fmla="*/ 1333 h 3371"/>
                  <a:gd name="T26" fmla="*/ 2124 w 2357"/>
                  <a:gd name="T27" fmla="*/ 1420 h 3371"/>
                  <a:gd name="T28" fmla="*/ 2049 w 2357"/>
                  <a:gd name="T29" fmla="*/ 1511 h 3371"/>
                  <a:gd name="T30" fmla="*/ 1966 w 2357"/>
                  <a:gd name="T31" fmla="*/ 1598 h 3371"/>
                  <a:gd name="T32" fmla="*/ 1875 w 2357"/>
                  <a:gd name="T33" fmla="*/ 1690 h 3371"/>
                  <a:gd name="T34" fmla="*/ 1783 w 2357"/>
                  <a:gd name="T35" fmla="*/ 1785 h 3371"/>
                  <a:gd name="T36" fmla="*/ 1679 w 2357"/>
                  <a:gd name="T37" fmla="*/ 1885 h 3371"/>
                  <a:gd name="T38" fmla="*/ 1575 w 2357"/>
                  <a:gd name="T39" fmla="*/ 1984 h 3371"/>
                  <a:gd name="T40" fmla="*/ 1467 w 2357"/>
                  <a:gd name="T41" fmla="*/ 2092 h 3371"/>
                  <a:gd name="T42" fmla="*/ 187 w 2357"/>
                  <a:gd name="T43" fmla="*/ 3371 h 3371"/>
                  <a:gd name="T44" fmla="*/ 0 w 2357"/>
                  <a:gd name="T45" fmla="*/ 3184 h 3371"/>
                  <a:gd name="T46" fmla="*/ 1280 w 2357"/>
                  <a:gd name="T47" fmla="*/ 1906 h 3371"/>
                  <a:gd name="T48" fmla="*/ 1388 w 2357"/>
                  <a:gd name="T49" fmla="*/ 1798 h 3371"/>
                  <a:gd name="T50" fmla="*/ 1496 w 2357"/>
                  <a:gd name="T51" fmla="*/ 1694 h 3371"/>
                  <a:gd name="T52" fmla="*/ 1604 w 2357"/>
                  <a:gd name="T53" fmla="*/ 1590 h 3371"/>
                  <a:gd name="T54" fmla="*/ 1700 w 2357"/>
                  <a:gd name="T55" fmla="*/ 1490 h 3371"/>
                  <a:gd name="T56" fmla="*/ 1791 w 2357"/>
                  <a:gd name="T57" fmla="*/ 1399 h 3371"/>
                  <a:gd name="T58" fmla="*/ 1870 w 2357"/>
                  <a:gd name="T59" fmla="*/ 1312 h 3371"/>
                  <a:gd name="T60" fmla="*/ 1937 w 2357"/>
                  <a:gd name="T61" fmla="*/ 1225 h 3371"/>
                  <a:gd name="T62" fmla="*/ 1991 w 2357"/>
                  <a:gd name="T63" fmla="*/ 1146 h 3371"/>
                  <a:gd name="T64" fmla="*/ 2037 w 2357"/>
                  <a:gd name="T65" fmla="*/ 1063 h 3371"/>
                  <a:gd name="T66" fmla="*/ 2066 w 2357"/>
                  <a:gd name="T67" fmla="*/ 980 h 3371"/>
                  <a:gd name="T68" fmla="*/ 2082 w 2357"/>
                  <a:gd name="T69" fmla="*/ 897 h 3371"/>
                  <a:gd name="T70" fmla="*/ 2087 w 2357"/>
                  <a:gd name="T71" fmla="*/ 810 h 3371"/>
                  <a:gd name="T72" fmla="*/ 2074 w 2357"/>
                  <a:gd name="T73" fmla="*/ 722 h 3371"/>
                  <a:gd name="T74" fmla="*/ 2045 w 2357"/>
                  <a:gd name="T75" fmla="*/ 623 h 3371"/>
                  <a:gd name="T76" fmla="*/ 2003 w 2357"/>
                  <a:gd name="T77" fmla="*/ 523 h 3371"/>
                  <a:gd name="T78" fmla="*/ 1945 w 2357"/>
                  <a:gd name="T79" fmla="*/ 411 h 3371"/>
                  <a:gd name="T80" fmla="*/ 1870 w 2357"/>
                  <a:gd name="T81" fmla="*/ 291 h 3371"/>
                  <a:gd name="T82" fmla="*/ 1775 w 2357"/>
                  <a:gd name="T83" fmla="*/ 158 h 3371"/>
                  <a:gd name="T84" fmla="*/ 1991 w 2357"/>
                  <a:gd name="T85" fmla="*/ 0 h 3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57" h="3371">
                    <a:moveTo>
                      <a:pt x="1991" y="0"/>
                    </a:moveTo>
                    <a:lnTo>
                      <a:pt x="2095" y="149"/>
                    </a:lnTo>
                    <a:lnTo>
                      <a:pt x="2178" y="286"/>
                    </a:lnTo>
                    <a:lnTo>
                      <a:pt x="2249" y="415"/>
                    </a:lnTo>
                    <a:lnTo>
                      <a:pt x="2298" y="540"/>
                    </a:lnTo>
                    <a:lnTo>
                      <a:pt x="2332" y="652"/>
                    </a:lnTo>
                    <a:lnTo>
                      <a:pt x="2353" y="764"/>
                    </a:lnTo>
                    <a:lnTo>
                      <a:pt x="2357" y="868"/>
                    </a:lnTo>
                    <a:lnTo>
                      <a:pt x="2344" y="967"/>
                    </a:lnTo>
                    <a:lnTo>
                      <a:pt x="2323" y="1059"/>
                    </a:lnTo>
                    <a:lnTo>
                      <a:pt x="2290" y="1154"/>
                    </a:lnTo>
                    <a:lnTo>
                      <a:pt x="2244" y="1241"/>
                    </a:lnTo>
                    <a:lnTo>
                      <a:pt x="2186" y="1333"/>
                    </a:lnTo>
                    <a:lnTo>
                      <a:pt x="2124" y="1420"/>
                    </a:lnTo>
                    <a:lnTo>
                      <a:pt x="2049" y="1511"/>
                    </a:lnTo>
                    <a:lnTo>
                      <a:pt x="1966" y="1598"/>
                    </a:lnTo>
                    <a:lnTo>
                      <a:pt x="1875" y="1690"/>
                    </a:lnTo>
                    <a:lnTo>
                      <a:pt x="1783" y="1785"/>
                    </a:lnTo>
                    <a:lnTo>
                      <a:pt x="1679" y="1885"/>
                    </a:lnTo>
                    <a:lnTo>
                      <a:pt x="1575" y="1984"/>
                    </a:lnTo>
                    <a:lnTo>
                      <a:pt x="1467" y="2092"/>
                    </a:lnTo>
                    <a:lnTo>
                      <a:pt x="187" y="3371"/>
                    </a:lnTo>
                    <a:lnTo>
                      <a:pt x="0" y="3184"/>
                    </a:lnTo>
                    <a:lnTo>
                      <a:pt x="1280" y="1906"/>
                    </a:lnTo>
                    <a:lnTo>
                      <a:pt x="1388" y="1798"/>
                    </a:lnTo>
                    <a:lnTo>
                      <a:pt x="1496" y="1694"/>
                    </a:lnTo>
                    <a:lnTo>
                      <a:pt x="1604" y="1590"/>
                    </a:lnTo>
                    <a:lnTo>
                      <a:pt x="1700" y="1490"/>
                    </a:lnTo>
                    <a:lnTo>
                      <a:pt x="1791" y="1399"/>
                    </a:lnTo>
                    <a:lnTo>
                      <a:pt x="1870" y="1312"/>
                    </a:lnTo>
                    <a:lnTo>
                      <a:pt x="1937" y="1225"/>
                    </a:lnTo>
                    <a:lnTo>
                      <a:pt x="1991" y="1146"/>
                    </a:lnTo>
                    <a:lnTo>
                      <a:pt x="2037" y="1063"/>
                    </a:lnTo>
                    <a:lnTo>
                      <a:pt x="2066" y="980"/>
                    </a:lnTo>
                    <a:lnTo>
                      <a:pt x="2082" y="897"/>
                    </a:lnTo>
                    <a:lnTo>
                      <a:pt x="2087" y="810"/>
                    </a:lnTo>
                    <a:lnTo>
                      <a:pt x="2074" y="722"/>
                    </a:lnTo>
                    <a:lnTo>
                      <a:pt x="2045" y="623"/>
                    </a:lnTo>
                    <a:lnTo>
                      <a:pt x="2003" y="523"/>
                    </a:lnTo>
                    <a:lnTo>
                      <a:pt x="1945" y="411"/>
                    </a:lnTo>
                    <a:lnTo>
                      <a:pt x="1870" y="291"/>
                    </a:lnTo>
                    <a:lnTo>
                      <a:pt x="1775" y="158"/>
                    </a:lnTo>
                    <a:lnTo>
                      <a:pt x="19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11"/>
              <p:cNvSpPr>
                <a:spLocks/>
              </p:cNvSpPr>
              <p:nvPr/>
            </p:nvSpPr>
            <p:spPr bwMode="auto">
              <a:xfrm>
                <a:off x="10796588" y="-4465638"/>
                <a:ext cx="9229725" cy="9220200"/>
              </a:xfrm>
              <a:custGeom>
                <a:avLst/>
                <a:gdLst>
                  <a:gd name="T0" fmla="*/ 2061 w 5814"/>
                  <a:gd name="T1" fmla="*/ 316 h 5808"/>
                  <a:gd name="T2" fmla="*/ 1629 w 5814"/>
                  <a:gd name="T3" fmla="*/ 760 h 5808"/>
                  <a:gd name="T4" fmla="*/ 1276 w 5814"/>
                  <a:gd name="T5" fmla="*/ 1163 h 5808"/>
                  <a:gd name="T6" fmla="*/ 989 w 5814"/>
                  <a:gd name="T7" fmla="*/ 1532 h 5808"/>
                  <a:gd name="T8" fmla="*/ 768 w 5814"/>
                  <a:gd name="T9" fmla="*/ 1860 h 5808"/>
                  <a:gd name="T10" fmla="*/ 611 w 5814"/>
                  <a:gd name="T11" fmla="*/ 2163 h 5808"/>
                  <a:gd name="T12" fmla="*/ 507 w 5814"/>
                  <a:gd name="T13" fmla="*/ 2437 h 5808"/>
                  <a:gd name="T14" fmla="*/ 457 w 5814"/>
                  <a:gd name="T15" fmla="*/ 2690 h 5808"/>
                  <a:gd name="T16" fmla="*/ 457 w 5814"/>
                  <a:gd name="T17" fmla="*/ 2923 h 5808"/>
                  <a:gd name="T18" fmla="*/ 498 w 5814"/>
                  <a:gd name="T19" fmla="*/ 3143 h 5808"/>
                  <a:gd name="T20" fmla="*/ 581 w 5814"/>
                  <a:gd name="T21" fmla="*/ 3350 h 5808"/>
                  <a:gd name="T22" fmla="*/ 698 w 5814"/>
                  <a:gd name="T23" fmla="*/ 3554 h 5808"/>
                  <a:gd name="T24" fmla="*/ 847 w 5814"/>
                  <a:gd name="T25" fmla="*/ 3753 h 5808"/>
                  <a:gd name="T26" fmla="*/ 1022 w 5814"/>
                  <a:gd name="T27" fmla="*/ 3952 h 5808"/>
                  <a:gd name="T28" fmla="*/ 1217 w 5814"/>
                  <a:gd name="T29" fmla="*/ 4160 h 5808"/>
                  <a:gd name="T30" fmla="*/ 1433 w 5814"/>
                  <a:gd name="T31" fmla="*/ 4376 h 5808"/>
                  <a:gd name="T32" fmla="*/ 1650 w 5814"/>
                  <a:gd name="T33" fmla="*/ 4592 h 5808"/>
                  <a:gd name="T34" fmla="*/ 1857 w 5814"/>
                  <a:gd name="T35" fmla="*/ 4787 h 5808"/>
                  <a:gd name="T36" fmla="*/ 2057 w 5814"/>
                  <a:gd name="T37" fmla="*/ 4961 h 5808"/>
                  <a:gd name="T38" fmla="*/ 2256 w 5814"/>
                  <a:gd name="T39" fmla="*/ 5111 h 5808"/>
                  <a:gd name="T40" fmla="*/ 2460 w 5814"/>
                  <a:gd name="T41" fmla="*/ 5227 h 5808"/>
                  <a:gd name="T42" fmla="*/ 2668 w 5814"/>
                  <a:gd name="T43" fmla="*/ 5310 h 5808"/>
                  <a:gd name="T44" fmla="*/ 2888 w 5814"/>
                  <a:gd name="T45" fmla="*/ 5351 h 5808"/>
                  <a:gd name="T46" fmla="*/ 3121 w 5814"/>
                  <a:gd name="T47" fmla="*/ 5351 h 5808"/>
                  <a:gd name="T48" fmla="*/ 3375 w 5814"/>
                  <a:gd name="T49" fmla="*/ 5302 h 5808"/>
                  <a:gd name="T50" fmla="*/ 3649 w 5814"/>
                  <a:gd name="T51" fmla="*/ 5198 h 5808"/>
                  <a:gd name="T52" fmla="*/ 3952 w 5814"/>
                  <a:gd name="T53" fmla="*/ 5040 h 5808"/>
                  <a:gd name="T54" fmla="*/ 4281 w 5814"/>
                  <a:gd name="T55" fmla="*/ 4820 h 5808"/>
                  <a:gd name="T56" fmla="*/ 4651 w 5814"/>
                  <a:gd name="T57" fmla="*/ 4534 h 5808"/>
                  <a:gd name="T58" fmla="*/ 5054 w 5814"/>
                  <a:gd name="T59" fmla="*/ 4181 h 5808"/>
                  <a:gd name="T60" fmla="*/ 5498 w 5814"/>
                  <a:gd name="T61" fmla="*/ 3749 h 5808"/>
                  <a:gd name="T62" fmla="*/ 5569 w 5814"/>
                  <a:gd name="T63" fmla="*/ 4301 h 5808"/>
                  <a:gd name="T64" fmla="*/ 5112 w 5814"/>
                  <a:gd name="T65" fmla="*/ 4725 h 5808"/>
                  <a:gd name="T66" fmla="*/ 4688 w 5814"/>
                  <a:gd name="T67" fmla="*/ 5073 h 5808"/>
                  <a:gd name="T68" fmla="*/ 4301 w 5814"/>
                  <a:gd name="T69" fmla="*/ 5347 h 5808"/>
                  <a:gd name="T70" fmla="*/ 3944 w 5814"/>
                  <a:gd name="T71" fmla="*/ 5559 h 5808"/>
                  <a:gd name="T72" fmla="*/ 3611 w 5814"/>
                  <a:gd name="T73" fmla="*/ 5700 h 5808"/>
                  <a:gd name="T74" fmla="*/ 3304 w 5814"/>
                  <a:gd name="T75" fmla="*/ 5783 h 5808"/>
                  <a:gd name="T76" fmla="*/ 3009 w 5814"/>
                  <a:gd name="T77" fmla="*/ 5808 h 5808"/>
                  <a:gd name="T78" fmla="*/ 2730 w 5814"/>
                  <a:gd name="T79" fmla="*/ 5779 h 5808"/>
                  <a:gd name="T80" fmla="*/ 2460 w 5814"/>
                  <a:gd name="T81" fmla="*/ 5700 h 5808"/>
                  <a:gd name="T82" fmla="*/ 2194 w 5814"/>
                  <a:gd name="T83" fmla="*/ 5576 h 5808"/>
                  <a:gd name="T84" fmla="*/ 1928 w 5814"/>
                  <a:gd name="T85" fmla="*/ 5405 h 5808"/>
                  <a:gd name="T86" fmla="*/ 1662 w 5814"/>
                  <a:gd name="T87" fmla="*/ 5194 h 5808"/>
                  <a:gd name="T88" fmla="*/ 407 w 5814"/>
                  <a:gd name="T89" fmla="*/ 4355 h 5808"/>
                  <a:gd name="T90" fmla="*/ 502 w 5814"/>
                  <a:gd name="T91" fmla="*/ 4015 h 5808"/>
                  <a:gd name="T92" fmla="*/ 311 w 5814"/>
                  <a:gd name="T93" fmla="*/ 3749 h 5808"/>
                  <a:gd name="T94" fmla="*/ 166 w 5814"/>
                  <a:gd name="T95" fmla="*/ 3483 h 5808"/>
                  <a:gd name="T96" fmla="*/ 62 w 5814"/>
                  <a:gd name="T97" fmla="*/ 3218 h 5808"/>
                  <a:gd name="T98" fmla="*/ 8 w 5814"/>
                  <a:gd name="T99" fmla="*/ 2944 h 5808"/>
                  <a:gd name="T100" fmla="*/ 4 w 5814"/>
                  <a:gd name="T101" fmla="*/ 2657 h 5808"/>
                  <a:gd name="T102" fmla="*/ 58 w 5814"/>
                  <a:gd name="T103" fmla="*/ 2354 h 5808"/>
                  <a:gd name="T104" fmla="*/ 170 w 5814"/>
                  <a:gd name="T105" fmla="*/ 2034 h 5808"/>
                  <a:gd name="T106" fmla="*/ 345 w 5814"/>
                  <a:gd name="T107" fmla="*/ 1694 h 5808"/>
                  <a:gd name="T108" fmla="*/ 590 w 5814"/>
                  <a:gd name="T109" fmla="*/ 1320 h 5808"/>
                  <a:gd name="T110" fmla="*/ 901 w 5814"/>
                  <a:gd name="T111" fmla="*/ 918 h 5808"/>
                  <a:gd name="T112" fmla="*/ 1284 w 5814"/>
                  <a:gd name="T113" fmla="*/ 478 h 5808"/>
                  <a:gd name="T114" fmla="*/ 1749 w 5814"/>
                  <a:gd name="T115" fmla="*/ 0 h 5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14" h="5808">
                    <a:moveTo>
                      <a:pt x="1749" y="0"/>
                    </a:moveTo>
                    <a:lnTo>
                      <a:pt x="2061" y="316"/>
                    </a:lnTo>
                    <a:lnTo>
                      <a:pt x="1837" y="544"/>
                    </a:lnTo>
                    <a:lnTo>
                      <a:pt x="1629" y="760"/>
                    </a:lnTo>
                    <a:lnTo>
                      <a:pt x="1442" y="967"/>
                    </a:lnTo>
                    <a:lnTo>
                      <a:pt x="1276" y="1163"/>
                    </a:lnTo>
                    <a:lnTo>
                      <a:pt x="1122" y="1353"/>
                    </a:lnTo>
                    <a:lnTo>
                      <a:pt x="989" y="1532"/>
                    </a:lnTo>
                    <a:lnTo>
                      <a:pt x="868" y="1698"/>
                    </a:lnTo>
                    <a:lnTo>
                      <a:pt x="768" y="1860"/>
                    </a:lnTo>
                    <a:lnTo>
                      <a:pt x="681" y="2018"/>
                    </a:lnTo>
                    <a:lnTo>
                      <a:pt x="611" y="2163"/>
                    </a:lnTo>
                    <a:lnTo>
                      <a:pt x="552" y="2304"/>
                    </a:lnTo>
                    <a:lnTo>
                      <a:pt x="507" y="2437"/>
                    </a:lnTo>
                    <a:lnTo>
                      <a:pt x="478" y="2566"/>
                    </a:lnTo>
                    <a:lnTo>
                      <a:pt x="457" y="2690"/>
                    </a:lnTo>
                    <a:lnTo>
                      <a:pt x="453" y="2811"/>
                    </a:lnTo>
                    <a:lnTo>
                      <a:pt x="457" y="2923"/>
                    </a:lnTo>
                    <a:lnTo>
                      <a:pt x="473" y="3035"/>
                    </a:lnTo>
                    <a:lnTo>
                      <a:pt x="498" y="3143"/>
                    </a:lnTo>
                    <a:lnTo>
                      <a:pt x="536" y="3247"/>
                    </a:lnTo>
                    <a:lnTo>
                      <a:pt x="581" y="3350"/>
                    </a:lnTo>
                    <a:lnTo>
                      <a:pt x="635" y="3454"/>
                    </a:lnTo>
                    <a:lnTo>
                      <a:pt x="698" y="3554"/>
                    </a:lnTo>
                    <a:lnTo>
                      <a:pt x="768" y="3653"/>
                    </a:lnTo>
                    <a:lnTo>
                      <a:pt x="847" y="3753"/>
                    </a:lnTo>
                    <a:lnTo>
                      <a:pt x="931" y="3853"/>
                    </a:lnTo>
                    <a:lnTo>
                      <a:pt x="1022" y="3952"/>
                    </a:lnTo>
                    <a:lnTo>
                      <a:pt x="1118" y="4056"/>
                    </a:lnTo>
                    <a:lnTo>
                      <a:pt x="1217" y="4160"/>
                    </a:lnTo>
                    <a:lnTo>
                      <a:pt x="1325" y="4268"/>
                    </a:lnTo>
                    <a:lnTo>
                      <a:pt x="1433" y="4376"/>
                    </a:lnTo>
                    <a:lnTo>
                      <a:pt x="1542" y="4484"/>
                    </a:lnTo>
                    <a:lnTo>
                      <a:pt x="1650" y="4592"/>
                    </a:lnTo>
                    <a:lnTo>
                      <a:pt x="1754" y="4691"/>
                    </a:lnTo>
                    <a:lnTo>
                      <a:pt x="1857" y="4787"/>
                    </a:lnTo>
                    <a:lnTo>
                      <a:pt x="1957" y="4878"/>
                    </a:lnTo>
                    <a:lnTo>
                      <a:pt x="2057" y="4961"/>
                    </a:lnTo>
                    <a:lnTo>
                      <a:pt x="2157" y="5040"/>
                    </a:lnTo>
                    <a:lnTo>
                      <a:pt x="2256" y="5111"/>
                    </a:lnTo>
                    <a:lnTo>
                      <a:pt x="2356" y="5173"/>
                    </a:lnTo>
                    <a:lnTo>
                      <a:pt x="2460" y="5227"/>
                    </a:lnTo>
                    <a:lnTo>
                      <a:pt x="2564" y="5273"/>
                    </a:lnTo>
                    <a:lnTo>
                      <a:pt x="2668" y="5310"/>
                    </a:lnTo>
                    <a:lnTo>
                      <a:pt x="2776" y="5335"/>
                    </a:lnTo>
                    <a:lnTo>
                      <a:pt x="2888" y="5351"/>
                    </a:lnTo>
                    <a:lnTo>
                      <a:pt x="3000" y="5356"/>
                    </a:lnTo>
                    <a:lnTo>
                      <a:pt x="3121" y="5351"/>
                    </a:lnTo>
                    <a:lnTo>
                      <a:pt x="3246" y="5331"/>
                    </a:lnTo>
                    <a:lnTo>
                      <a:pt x="3375" y="5302"/>
                    </a:lnTo>
                    <a:lnTo>
                      <a:pt x="3508" y="5256"/>
                    </a:lnTo>
                    <a:lnTo>
                      <a:pt x="3649" y="5198"/>
                    </a:lnTo>
                    <a:lnTo>
                      <a:pt x="3794" y="5127"/>
                    </a:lnTo>
                    <a:lnTo>
                      <a:pt x="3952" y="5040"/>
                    </a:lnTo>
                    <a:lnTo>
                      <a:pt x="4110" y="4936"/>
                    </a:lnTo>
                    <a:lnTo>
                      <a:pt x="4281" y="4820"/>
                    </a:lnTo>
                    <a:lnTo>
                      <a:pt x="4459" y="4687"/>
                    </a:lnTo>
                    <a:lnTo>
                      <a:pt x="4651" y="4534"/>
                    </a:lnTo>
                    <a:lnTo>
                      <a:pt x="4846" y="4367"/>
                    </a:lnTo>
                    <a:lnTo>
                      <a:pt x="5054" y="4181"/>
                    </a:lnTo>
                    <a:lnTo>
                      <a:pt x="5270" y="3973"/>
                    </a:lnTo>
                    <a:lnTo>
                      <a:pt x="5498" y="3749"/>
                    </a:lnTo>
                    <a:lnTo>
                      <a:pt x="5814" y="4060"/>
                    </a:lnTo>
                    <a:lnTo>
                      <a:pt x="5569" y="4301"/>
                    </a:lnTo>
                    <a:lnTo>
                      <a:pt x="5336" y="4525"/>
                    </a:lnTo>
                    <a:lnTo>
                      <a:pt x="5112" y="4725"/>
                    </a:lnTo>
                    <a:lnTo>
                      <a:pt x="4896" y="4907"/>
                    </a:lnTo>
                    <a:lnTo>
                      <a:pt x="4688" y="5073"/>
                    </a:lnTo>
                    <a:lnTo>
                      <a:pt x="4493" y="5219"/>
                    </a:lnTo>
                    <a:lnTo>
                      <a:pt x="4301" y="5347"/>
                    </a:lnTo>
                    <a:lnTo>
                      <a:pt x="4119" y="5459"/>
                    </a:lnTo>
                    <a:lnTo>
                      <a:pt x="3944" y="5559"/>
                    </a:lnTo>
                    <a:lnTo>
                      <a:pt x="3778" y="5638"/>
                    </a:lnTo>
                    <a:lnTo>
                      <a:pt x="3611" y="5700"/>
                    </a:lnTo>
                    <a:lnTo>
                      <a:pt x="3458" y="5750"/>
                    </a:lnTo>
                    <a:lnTo>
                      <a:pt x="3304" y="5783"/>
                    </a:lnTo>
                    <a:lnTo>
                      <a:pt x="3154" y="5804"/>
                    </a:lnTo>
                    <a:lnTo>
                      <a:pt x="3009" y="5808"/>
                    </a:lnTo>
                    <a:lnTo>
                      <a:pt x="2867" y="5800"/>
                    </a:lnTo>
                    <a:lnTo>
                      <a:pt x="2730" y="5779"/>
                    </a:lnTo>
                    <a:lnTo>
                      <a:pt x="2593" y="5746"/>
                    </a:lnTo>
                    <a:lnTo>
                      <a:pt x="2460" y="5700"/>
                    </a:lnTo>
                    <a:lnTo>
                      <a:pt x="2327" y="5642"/>
                    </a:lnTo>
                    <a:lnTo>
                      <a:pt x="2194" y="5576"/>
                    </a:lnTo>
                    <a:lnTo>
                      <a:pt x="2061" y="5493"/>
                    </a:lnTo>
                    <a:lnTo>
                      <a:pt x="1928" y="5405"/>
                    </a:lnTo>
                    <a:lnTo>
                      <a:pt x="1795" y="5306"/>
                    </a:lnTo>
                    <a:lnTo>
                      <a:pt x="1662" y="5194"/>
                    </a:lnTo>
                    <a:lnTo>
                      <a:pt x="1454" y="5401"/>
                    </a:lnTo>
                    <a:lnTo>
                      <a:pt x="407" y="4355"/>
                    </a:lnTo>
                    <a:lnTo>
                      <a:pt x="615" y="4147"/>
                    </a:lnTo>
                    <a:lnTo>
                      <a:pt x="502" y="4015"/>
                    </a:lnTo>
                    <a:lnTo>
                      <a:pt x="403" y="3882"/>
                    </a:lnTo>
                    <a:lnTo>
                      <a:pt x="311" y="3749"/>
                    </a:lnTo>
                    <a:lnTo>
                      <a:pt x="232" y="3616"/>
                    </a:lnTo>
                    <a:lnTo>
                      <a:pt x="166" y="3483"/>
                    </a:lnTo>
                    <a:lnTo>
                      <a:pt x="108" y="3350"/>
                    </a:lnTo>
                    <a:lnTo>
                      <a:pt x="62" y="3218"/>
                    </a:lnTo>
                    <a:lnTo>
                      <a:pt x="29" y="3081"/>
                    </a:lnTo>
                    <a:lnTo>
                      <a:pt x="8" y="2944"/>
                    </a:lnTo>
                    <a:lnTo>
                      <a:pt x="0" y="2802"/>
                    </a:lnTo>
                    <a:lnTo>
                      <a:pt x="4" y="2657"/>
                    </a:lnTo>
                    <a:lnTo>
                      <a:pt x="24" y="2508"/>
                    </a:lnTo>
                    <a:lnTo>
                      <a:pt x="58" y="2354"/>
                    </a:lnTo>
                    <a:lnTo>
                      <a:pt x="108" y="2200"/>
                    </a:lnTo>
                    <a:lnTo>
                      <a:pt x="170" y="2034"/>
                    </a:lnTo>
                    <a:lnTo>
                      <a:pt x="249" y="1868"/>
                    </a:lnTo>
                    <a:lnTo>
                      <a:pt x="345" y="1694"/>
                    </a:lnTo>
                    <a:lnTo>
                      <a:pt x="461" y="1511"/>
                    </a:lnTo>
                    <a:lnTo>
                      <a:pt x="590" y="1320"/>
                    </a:lnTo>
                    <a:lnTo>
                      <a:pt x="735" y="1125"/>
                    </a:lnTo>
                    <a:lnTo>
                      <a:pt x="901" y="918"/>
                    </a:lnTo>
                    <a:lnTo>
                      <a:pt x="1084" y="702"/>
                    </a:lnTo>
                    <a:lnTo>
                      <a:pt x="1284" y="478"/>
                    </a:lnTo>
                    <a:lnTo>
                      <a:pt x="1508" y="245"/>
                    </a:lnTo>
                    <a:lnTo>
                      <a:pt x="17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auto">
              <a:xfrm>
                <a:off x="21543963" y="-4294188"/>
                <a:ext cx="1360487" cy="1357313"/>
              </a:xfrm>
              <a:custGeom>
                <a:avLst/>
                <a:gdLst>
                  <a:gd name="T0" fmla="*/ 246 w 857"/>
                  <a:gd name="T1" fmla="*/ 0 h 855"/>
                  <a:gd name="T2" fmla="*/ 312 w 857"/>
                  <a:gd name="T3" fmla="*/ 21 h 855"/>
                  <a:gd name="T4" fmla="*/ 366 w 857"/>
                  <a:gd name="T5" fmla="*/ 62 h 855"/>
                  <a:gd name="T6" fmla="*/ 857 w 857"/>
                  <a:gd name="T7" fmla="*/ 552 h 855"/>
                  <a:gd name="T8" fmla="*/ 553 w 857"/>
                  <a:gd name="T9" fmla="*/ 855 h 855"/>
                  <a:gd name="T10" fmla="*/ 63 w 857"/>
                  <a:gd name="T11" fmla="*/ 365 h 855"/>
                  <a:gd name="T12" fmla="*/ 21 w 857"/>
                  <a:gd name="T13" fmla="*/ 311 h 855"/>
                  <a:gd name="T14" fmla="*/ 0 w 857"/>
                  <a:gd name="T15" fmla="*/ 245 h 855"/>
                  <a:gd name="T16" fmla="*/ 0 w 857"/>
                  <a:gd name="T17" fmla="*/ 179 h 855"/>
                  <a:gd name="T18" fmla="*/ 21 w 857"/>
                  <a:gd name="T19" fmla="*/ 116 h 855"/>
                  <a:gd name="T20" fmla="*/ 63 w 857"/>
                  <a:gd name="T21" fmla="*/ 62 h 855"/>
                  <a:gd name="T22" fmla="*/ 63 w 857"/>
                  <a:gd name="T23" fmla="*/ 62 h 855"/>
                  <a:gd name="T24" fmla="*/ 117 w 857"/>
                  <a:gd name="T25" fmla="*/ 21 h 855"/>
                  <a:gd name="T26" fmla="*/ 179 w 857"/>
                  <a:gd name="T27" fmla="*/ 0 h 855"/>
                  <a:gd name="T28" fmla="*/ 246 w 857"/>
                  <a:gd name="T29" fmla="*/ 0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7" h="855">
                    <a:moveTo>
                      <a:pt x="246" y="0"/>
                    </a:moveTo>
                    <a:lnTo>
                      <a:pt x="312" y="21"/>
                    </a:lnTo>
                    <a:lnTo>
                      <a:pt x="366" y="62"/>
                    </a:lnTo>
                    <a:lnTo>
                      <a:pt x="857" y="552"/>
                    </a:lnTo>
                    <a:lnTo>
                      <a:pt x="553" y="855"/>
                    </a:lnTo>
                    <a:lnTo>
                      <a:pt x="63" y="365"/>
                    </a:lnTo>
                    <a:lnTo>
                      <a:pt x="21" y="311"/>
                    </a:lnTo>
                    <a:lnTo>
                      <a:pt x="0" y="245"/>
                    </a:lnTo>
                    <a:lnTo>
                      <a:pt x="0" y="179"/>
                    </a:lnTo>
                    <a:lnTo>
                      <a:pt x="21" y="116"/>
                    </a:lnTo>
                    <a:lnTo>
                      <a:pt x="63" y="62"/>
                    </a:lnTo>
                    <a:lnTo>
                      <a:pt x="63" y="62"/>
                    </a:lnTo>
                    <a:lnTo>
                      <a:pt x="117" y="21"/>
                    </a:lnTo>
                    <a:lnTo>
                      <a:pt x="179" y="0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7904156" y="2850285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Reducing medical waste also saves disposal costs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904156" y="5240788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Implementing double checks and CPOE system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16317" y="2850285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Propose new CSP preparation batches to reduce medical waste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16317" y="5240788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Reduce incorrect delivery of drugs to destination to minimize re-dispensing of drugs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904155" y="1988840"/>
            <a:ext cx="3168352" cy="70227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/>
          <p:cNvSpPr/>
          <p:nvPr/>
        </p:nvSpPr>
        <p:spPr>
          <a:xfrm>
            <a:off x="7820614" y="1920241"/>
            <a:ext cx="847980" cy="84797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1" name="Group 60"/>
          <p:cNvGrpSpPr/>
          <p:nvPr/>
        </p:nvGrpSpPr>
        <p:grpSpPr>
          <a:xfrm>
            <a:off x="8054932" y="2154675"/>
            <a:ext cx="379342" cy="379110"/>
            <a:chOff x="-7300913" y="-149225"/>
            <a:chExt cx="5207000" cy="5203825"/>
          </a:xfrm>
          <a:solidFill>
            <a:schemeClr val="bg1"/>
          </a:solidFill>
        </p:grpSpPr>
        <p:sp>
          <p:nvSpPr>
            <p:cNvPr id="62" name="Freeform 11"/>
            <p:cNvSpPr>
              <a:spLocks/>
            </p:cNvSpPr>
            <p:nvPr/>
          </p:nvSpPr>
          <p:spPr bwMode="auto">
            <a:xfrm>
              <a:off x="-3133725" y="227013"/>
              <a:ext cx="488950" cy="490538"/>
            </a:xfrm>
            <a:custGeom>
              <a:avLst/>
              <a:gdLst>
                <a:gd name="T0" fmla="*/ 115 w 616"/>
                <a:gd name="T1" fmla="*/ 0 h 618"/>
                <a:gd name="T2" fmla="*/ 145 w 616"/>
                <a:gd name="T3" fmla="*/ 6 h 618"/>
                <a:gd name="T4" fmla="*/ 223 w 616"/>
                <a:gd name="T5" fmla="*/ 40 h 618"/>
                <a:gd name="T6" fmla="*/ 299 w 616"/>
                <a:gd name="T7" fmla="*/ 82 h 618"/>
                <a:gd name="T8" fmla="*/ 367 w 616"/>
                <a:gd name="T9" fmla="*/ 132 h 618"/>
                <a:gd name="T10" fmla="*/ 430 w 616"/>
                <a:gd name="T11" fmla="*/ 188 h 618"/>
                <a:gd name="T12" fmla="*/ 486 w 616"/>
                <a:gd name="T13" fmla="*/ 250 h 618"/>
                <a:gd name="T14" fmla="*/ 536 w 616"/>
                <a:gd name="T15" fmla="*/ 319 h 618"/>
                <a:gd name="T16" fmla="*/ 576 w 616"/>
                <a:gd name="T17" fmla="*/ 393 h 618"/>
                <a:gd name="T18" fmla="*/ 610 w 616"/>
                <a:gd name="T19" fmla="*/ 473 h 618"/>
                <a:gd name="T20" fmla="*/ 616 w 616"/>
                <a:gd name="T21" fmla="*/ 501 h 618"/>
                <a:gd name="T22" fmla="*/ 614 w 616"/>
                <a:gd name="T23" fmla="*/ 531 h 618"/>
                <a:gd name="T24" fmla="*/ 606 w 616"/>
                <a:gd name="T25" fmla="*/ 557 h 618"/>
                <a:gd name="T26" fmla="*/ 590 w 616"/>
                <a:gd name="T27" fmla="*/ 580 h 618"/>
                <a:gd name="T28" fmla="*/ 570 w 616"/>
                <a:gd name="T29" fmla="*/ 598 h 618"/>
                <a:gd name="T30" fmla="*/ 544 w 616"/>
                <a:gd name="T31" fmla="*/ 612 h 618"/>
                <a:gd name="T32" fmla="*/ 506 w 616"/>
                <a:gd name="T33" fmla="*/ 618 h 618"/>
                <a:gd name="T34" fmla="*/ 480 w 616"/>
                <a:gd name="T35" fmla="*/ 616 h 618"/>
                <a:gd name="T36" fmla="*/ 456 w 616"/>
                <a:gd name="T37" fmla="*/ 606 h 618"/>
                <a:gd name="T38" fmla="*/ 434 w 616"/>
                <a:gd name="T39" fmla="*/ 590 h 618"/>
                <a:gd name="T40" fmla="*/ 416 w 616"/>
                <a:gd name="T41" fmla="*/ 570 h 618"/>
                <a:gd name="T42" fmla="*/ 404 w 616"/>
                <a:gd name="T43" fmla="*/ 547 h 618"/>
                <a:gd name="T44" fmla="*/ 377 w 616"/>
                <a:gd name="T45" fmla="*/ 483 h 618"/>
                <a:gd name="T46" fmla="*/ 341 w 616"/>
                <a:gd name="T47" fmla="*/ 423 h 618"/>
                <a:gd name="T48" fmla="*/ 299 w 616"/>
                <a:gd name="T49" fmla="*/ 367 h 618"/>
                <a:gd name="T50" fmla="*/ 249 w 616"/>
                <a:gd name="T51" fmla="*/ 319 h 618"/>
                <a:gd name="T52" fmla="*/ 195 w 616"/>
                <a:gd name="T53" fmla="*/ 275 h 618"/>
                <a:gd name="T54" fmla="*/ 135 w 616"/>
                <a:gd name="T55" fmla="*/ 242 h 618"/>
                <a:gd name="T56" fmla="*/ 71 w 616"/>
                <a:gd name="T57" fmla="*/ 214 h 618"/>
                <a:gd name="T58" fmla="*/ 45 w 616"/>
                <a:gd name="T59" fmla="*/ 200 h 618"/>
                <a:gd name="T60" fmla="*/ 24 w 616"/>
                <a:gd name="T61" fmla="*/ 180 h 618"/>
                <a:gd name="T62" fmla="*/ 10 w 616"/>
                <a:gd name="T63" fmla="*/ 158 h 618"/>
                <a:gd name="T64" fmla="*/ 0 w 616"/>
                <a:gd name="T65" fmla="*/ 130 h 618"/>
                <a:gd name="T66" fmla="*/ 0 w 616"/>
                <a:gd name="T67" fmla="*/ 102 h 618"/>
                <a:gd name="T68" fmla="*/ 6 w 616"/>
                <a:gd name="T69" fmla="*/ 74 h 618"/>
                <a:gd name="T70" fmla="*/ 18 w 616"/>
                <a:gd name="T71" fmla="*/ 48 h 618"/>
                <a:gd name="T72" fmla="*/ 38 w 616"/>
                <a:gd name="T73" fmla="*/ 26 h 618"/>
                <a:gd name="T74" fmla="*/ 61 w 616"/>
                <a:gd name="T75" fmla="*/ 12 h 618"/>
                <a:gd name="T76" fmla="*/ 87 w 616"/>
                <a:gd name="T77" fmla="*/ 2 h 618"/>
                <a:gd name="T78" fmla="*/ 115 w 616"/>
                <a:gd name="T79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6" h="618">
                  <a:moveTo>
                    <a:pt x="115" y="0"/>
                  </a:moveTo>
                  <a:lnTo>
                    <a:pt x="145" y="6"/>
                  </a:lnTo>
                  <a:lnTo>
                    <a:pt x="223" y="40"/>
                  </a:lnTo>
                  <a:lnTo>
                    <a:pt x="299" y="82"/>
                  </a:lnTo>
                  <a:lnTo>
                    <a:pt x="367" y="132"/>
                  </a:lnTo>
                  <a:lnTo>
                    <a:pt x="430" y="188"/>
                  </a:lnTo>
                  <a:lnTo>
                    <a:pt x="486" y="250"/>
                  </a:lnTo>
                  <a:lnTo>
                    <a:pt x="536" y="319"/>
                  </a:lnTo>
                  <a:lnTo>
                    <a:pt x="576" y="393"/>
                  </a:lnTo>
                  <a:lnTo>
                    <a:pt x="610" y="473"/>
                  </a:lnTo>
                  <a:lnTo>
                    <a:pt x="616" y="501"/>
                  </a:lnTo>
                  <a:lnTo>
                    <a:pt x="614" y="531"/>
                  </a:lnTo>
                  <a:lnTo>
                    <a:pt x="606" y="557"/>
                  </a:lnTo>
                  <a:lnTo>
                    <a:pt x="590" y="580"/>
                  </a:lnTo>
                  <a:lnTo>
                    <a:pt x="570" y="598"/>
                  </a:lnTo>
                  <a:lnTo>
                    <a:pt x="544" y="612"/>
                  </a:lnTo>
                  <a:lnTo>
                    <a:pt x="506" y="618"/>
                  </a:lnTo>
                  <a:lnTo>
                    <a:pt x="480" y="616"/>
                  </a:lnTo>
                  <a:lnTo>
                    <a:pt x="456" y="606"/>
                  </a:lnTo>
                  <a:lnTo>
                    <a:pt x="434" y="590"/>
                  </a:lnTo>
                  <a:lnTo>
                    <a:pt x="416" y="570"/>
                  </a:lnTo>
                  <a:lnTo>
                    <a:pt x="404" y="547"/>
                  </a:lnTo>
                  <a:lnTo>
                    <a:pt x="377" y="483"/>
                  </a:lnTo>
                  <a:lnTo>
                    <a:pt x="341" y="423"/>
                  </a:lnTo>
                  <a:lnTo>
                    <a:pt x="299" y="367"/>
                  </a:lnTo>
                  <a:lnTo>
                    <a:pt x="249" y="319"/>
                  </a:lnTo>
                  <a:lnTo>
                    <a:pt x="195" y="275"/>
                  </a:lnTo>
                  <a:lnTo>
                    <a:pt x="135" y="242"/>
                  </a:lnTo>
                  <a:lnTo>
                    <a:pt x="71" y="214"/>
                  </a:lnTo>
                  <a:lnTo>
                    <a:pt x="45" y="200"/>
                  </a:lnTo>
                  <a:lnTo>
                    <a:pt x="24" y="180"/>
                  </a:lnTo>
                  <a:lnTo>
                    <a:pt x="10" y="158"/>
                  </a:lnTo>
                  <a:lnTo>
                    <a:pt x="0" y="130"/>
                  </a:lnTo>
                  <a:lnTo>
                    <a:pt x="0" y="102"/>
                  </a:lnTo>
                  <a:lnTo>
                    <a:pt x="6" y="74"/>
                  </a:lnTo>
                  <a:lnTo>
                    <a:pt x="18" y="48"/>
                  </a:lnTo>
                  <a:lnTo>
                    <a:pt x="38" y="26"/>
                  </a:lnTo>
                  <a:lnTo>
                    <a:pt x="61" y="12"/>
                  </a:lnTo>
                  <a:lnTo>
                    <a:pt x="87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-5391150" y="-149225"/>
              <a:ext cx="3122613" cy="2949575"/>
            </a:xfrm>
            <a:custGeom>
              <a:avLst/>
              <a:gdLst>
                <a:gd name="T0" fmla="*/ 1496 w 3936"/>
                <a:gd name="T1" fmla="*/ 36 h 3716"/>
                <a:gd name="T2" fmla="*/ 1730 w 3936"/>
                <a:gd name="T3" fmla="*/ 136 h 3716"/>
                <a:gd name="T4" fmla="*/ 1742 w 3936"/>
                <a:gd name="T5" fmla="*/ 245 h 3716"/>
                <a:gd name="T6" fmla="*/ 1654 w 3936"/>
                <a:gd name="T7" fmla="*/ 309 h 3716"/>
                <a:gd name="T8" fmla="*/ 1405 w 3936"/>
                <a:gd name="T9" fmla="*/ 239 h 3716"/>
                <a:gd name="T10" fmla="*/ 992 w 3936"/>
                <a:gd name="T11" fmla="*/ 241 h 3716"/>
                <a:gd name="T12" fmla="*/ 623 w 3936"/>
                <a:gd name="T13" fmla="*/ 409 h 3716"/>
                <a:gd name="T14" fmla="*/ 353 w 3936"/>
                <a:gd name="T15" fmla="*/ 706 h 3716"/>
                <a:gd name="T16" fmla="*/ 224 w 3936"/>
                <a:gd name="T17" fmla="*/ 1094 h 3716"/>
                <a:gd name="T18" fmla="*/ 262 w 3936"/>
                <a:gd name="T19" fmla="*/ 1513 h 3716"/>
                <a:gd name="T20" fmla="*/ 449 w 3936"/>
                <a:gd name="T21" fmla="*/ 1981 h 3716"/>
                <a:gd name="T22" fmla="*/ 776 w 3936"/>
                <a:gd name="T23" fmla="*/ 2474 h 3716"/>
                <a:gd name="T24" fmla="*/ 1233 w 3936"/>
                <a:gd name="T25" fmla="*/ 2954 h 3716"/>
                <a:gd name="T26" fmla="*/ 1807 w 3936"/>
                <a:gd name="T27" fmla="*/ 3385 h 3716"/>
                <a:gd name="T28" fmla="*/ 2430 w 3936"/>
                <a:gd name="T29" fmla="*/ 3177 h 3716"/>
                <a:gd name="T30" fmla="*/ 2946 w 3936"/>
                <a:gd name="T31" fmla="*/ 2719 h 3716"/>
                <a:gd name="T32" fmla="*/ 3339 w 3936"/>
                <a:gd name="T33" fmla="*/ 2227 h 3716"/>
                <a:gd name="T34" fmla="*/ 3599 w 3936"/>
                <a:gd name="T35" fmla="*/ 1742 h 3716"/>
                <a:gd name="T36" fmla="*/ 3712 w 3936"/>
                <a:gd name="T37" fmla="*/ 1302 h 3716"/>
                <a:gd name="T38" fmla="*/ 3666 w 3936"/>
                <a:gd name="T39" fmla="*/ 891 h 3716"/>
                <a:gd name="T40" fmla="*/ 3463 w 3936"/>
                <a:gd name="T41" fmla="*/ 544 h 3716"/>
                <a:gd name="T42" fmla="*/ 3140 w 3936"/>
                <a:gd name="T43" fmla="*/ 307 h 3716"/>
                <a:gd name="T44" fmla="*/ 2733 w 3936"/>
                <a:gd name="T45" fmla="*/ 219 h 3716"/>
                <a:gd name="T46" fmla="*/ 2338 w 3936"/>
                <a:gd name="T47" fmla="*/ 303 h 3716"/>
                <a:gd name="T48" fmla="*/ 2011 w 3936"/>
                <a:gd name="T49" fmla="*/ 534 h 3716"/>
                <a:gd name="T50" fmla="*/ 1825 w 3936"/>
                <a:gd name="T51" fmla="*/ 811 h 3716"/>
                <a:gd name="T52" fmla="*/ 1724 w 3936"/>
                <a:gd name="T53" fmla="*/ 849 h 3716"/>
                <a:gd name="T54" fmla="*/ 1640 w 3936"/>
                <a:gd name="T55" fmla="*/ 779 h 3716"/>
                <a:gd name="T56" fmla="*/ 1696 w 3936"/>
                <a:gd name="T57" fmla="*/ 592 h 3716"/>
                <a:gd name="T58" fmla="*/ 1995 w 3936"/>
                <a:gd name="T59" fmla="*/ 255 h 3716"/>
                <a:gd name="T60" fmla="*/ 2394 w 3936"/>
                <a:gd name="T61" fmla="*/ 50 h 3716"/>
                <a:gd name="T62" fmla="*/ 2857 w 3936"/>
                <a:gd name="T63" fmla="*/ 6 h 3716"/>
                <a:gd name="T64" fmla="*/ 3305 w 3936"/>
                <a:gd name="T65" fmla="*/ 145 h 3716"/>
                <a:gd name="T66" fmla="*/ 3660 w 3936"/>
                <a:gd name="T67" fmla="*/ 439 h 3716"/>
                <a:gd name="T68" fmla="*/ 3882 w 3936"/>
                <a:gd name="T69" fmla="*/ 845 h 3716"/>
                <a:gd name="T70" fmla="*/ 3932 w 3936"/>
                <a:gd name="T71" fmla="*/ 1306 h 3716"/>
                <a:gd name="T72" fmla="*/ 3824 w 3936"/>
                <a:gd name="T73" fmla="*/ 1764 h 3716"/>
                <a:gd name="T74" fmla="*/ 3575 w 3936"/>
                <a:gd name="T75" fmla="*/ 2268 h 3716"/>
                <a:gd name="T76" fmla="*/ 3188 w 3936"/>
                <a:gd name="T77" fmla="*/ 2783 h 3716"/>
                <a:gd name="T78" fmla="*/ 2669 w 3936"/>
                <a:gd name="T79" fmla="*/ 3273 h 3716"/>
                <a:gd name="T80" fmla="*/ 2021 w 3936"/>
                <a:gd name="T81" fmla="*/ 3702 h 3716"/>
                <a:gd name="T82" fmla="*/ 1915 w 3936"/>
                <a:gd name="T83" fmla="*/ 3702 h 3716"/>
                <a:gd name="T84" fmla="*/ 1267 w 3936"/>
                <a:gd name="T85" fmla="*/ 3273 h 3716"/>
                <a:gd name="T86" fmla="*/ 748 w 3936"/>
                <a:gd name="T87" fmla="*/ 2783 h 3716"/>
                <a:gd name="T88" fmla="*/ 361 w 3936"/>
                <a:gd name="T89" fmla="*/ 2268 h 3716"/>
                <a:gd name="T90" fmla="*/ 112 w 3936"/>
                <a:gd name="T91" fmla="*/ 1764 h 3716"/>
                <a:gd name="T92" fmla="*/ 4 w 3936"/>
                <a:gd name="T93" fmla="*/ 1306 h 3716"/>
                <a:gd name="T94" fmla="*/ 54 w 3936"/>
                <a:gd name="T95" fmla="*/ 845 h 3716"/>
                <a:gd name="T96" fmla="*/ 276 w 3936"/>
                <a:gd name="T97" fmla="*/ 439 h 3716"/>
                <a:gd name="T98" fmla="*/ 631 w 3936"/>
                <a:gd name="T99" fmla="*/ 145 h 3716"/>
                <a:gd name="T100" fmla="*/ 1079 w 3936"/>
                <a:gd name="T101" fmla="*/ 6 h 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36" h="3716">
                  <a:moveTo>
                    <a:pt x="1203" y="0"/>
                  </a:moveTo>
                  <a:lnTo>
                    <a:pt x="1303" y="4"/>
                  </a:lnTo>
                  <a:lnTo>
                    <a:pt x="1401" y="16"/>
                  </a:lnTo>
                  <a:lnTo>
                    <a:pt x="1496" y="36"/>
                  </a:lnTo>
                  <a:lnTo>
                    <a:pt x="1592" y="64"/>
                  </a:lnTo>
                  <a:lnTo>
                    <a:pt x="1684" y="100"/>
                  </a:lnTo>
                  <a:lnTo>
                    <a:pt x="1710" y="116"/>
                  </a:lnTo>
                  <a:lnTo>
                    <a:pt x="1730" y="136"/>
                  </a:lnTo>
                  <a:lnTo>
                    <a:pt x="1742" y="161"/>
                  </a:lnTo>
                  <a:lnTo>
                    <a:pt x="1750" y="187"/>
                  </a:lnTo>
                  <a:lnTo>
                    <a:pt x="1750" y="217"/>
                  </a:lnTo>
                  <a:lnTo>
                    <a:pt x="1742" y="245"/>
                  </a:lnTo>
                  <a:lnTo>
                    <a:pt x="1726" y="269"/>
                  </a:lnTo>
                  <a:lnTo>
                    <a:pt x="1706" y="289"/>
                  </a:lnTo>
                  <a:lnTo>
                    <a:pt x="1680" y="303"/>
                  </a:lnTo>
                  <a:lnTo>
                    <a:pt x="1654" y="309"/>
                  </a:lnTo>
                  <a:lnTo>
                    <a:pt x="1626" y="309"/>
                  </a:lnTo>
                  <a:lnTo>
                    <a:pt x="1596" y="301"/>
                  </a:lnTo>
                  <a:lnTo>
                    <a:pt x="1502" y="265"/>
                  </a:lnTo>
                  <a:lnTo>
                    <a:pt x="1405" y="239"/>
                  </a:lnTo>
                  <a:lnTo>
                    <a:pt x="1305" y="223"/>
                  </a:lnTo>
                  <a:lnTo>
                    <a:pt x="1203" y="219"/>
                  </a:lnTo>
                  <a:lnTo>
                    <a:pt x="1095" y="225"/>
                  </a:lnTo>
                  <a:lnTo>
                    <a:pt x="992" y="241"/>
                  </a:lnTo>
                  <a:lnTo>
                    <a:pt x="892" y="269"/>
                  </a:lnTo>
                  <a:lnTo>
                    <a:pt x="796" y="307"/>
                  </a:lnTo>
                  <a:lnTo>
                    <a:pt x="706" y="353"/>
                  </a:lnTo>
                  <a:lnTo>
                    <a:pt x="623" y="409"/>
                  </a:lnTo>
                  <a:lnTo>
                    <a:pt x="543" y="472"/>
                  </a:lnTo>
                  <a:lnTo>
                    <a:pt x="473" y="544"/>
                  </a:lnTo>
                  <a:lnTo>
                    <a:pt x="409" y="622"/>
                  </a:lnTo>
                  <a:lnTo>
                    <a:pt x="353" y="706"/>
                  </a:lnTo>
                  <a:lnTo>
                    <a:pt x="306" y="797"/>
                  </a:lnTo>
                  <a:lnTo>
                    <a:pt x="270" y="891"/>
                  </a:lnTo>
                  <a:lnTo>
                    <a:pt x="242" y="991"/>
                  </a:lnTo>
                  <a:lnTo>
                    <a:pt x="224" y="1094"/>
                  </a:lnTo>
                  <a:lnTo>
                    <a:pt x="220" y="1202"/>
                  </a:lnTo>
                  <a:lnTo>
                    <a:pt x="224" y="1302"/>
                  </a:lnTo>
                  <a:lnTo>
                    <a:pt x="238" y="1405"/>
                  </a:lnTo>
                  <a:lnTo>
                    <a:pt x="262" y="1513"/>
                  </a:lnTo>
                  <a:lnTo>
                    <a:pt x="296" y="1627"/>
                  </a:lnTo>
                  <a:lnTo>
                    <a:pt x="337" y="1742"/>
                  </a:lnTo>
                  <a:lnTo>
                    <a:pt x="389" y="1860"/>
                  </a:lnTo>
                  <a:lnTo>
                    <a:pt x="449" y="1981"/>
                  </a:lnTo>
                  <a:lnTo>
                    <a:pt x="519" y="2103"/>
                  </a:lnTo>
                  <a:lnTo>
                    <a:pt x="597" y="2227"/>
                  </a:lnTo>
                  <a:lnTo>
                    <a:pt x="683" y="2350"/>
                  </a:lnTo>
                  <a:lnTo>
                    <a:pt x="776" y="2474"/>
                  </a:lnTo>
                  <a:lnTo>
                    <a:pt x="878" y="2597"/>
                  </a:lnTo>
                  <a:lnTo>
                    <a:pt x="990" y="2719"/>
                  </a:lnTo>
                  <a:lnTo>
                    <a:pt x="1107" y="2836"/>
                  </a:lnTo>
                  <a:lnTo>
                    <a:pt x="1233" y="2954"/>
                  </a:lnTo>
                  <a:lnTo>
                    <a:pt x="1365" y="3068"/>
                  </a:lnTo>
                  <a:lnTo>
                    <a:pt x="1506" y="3177"/>
                  </a:lnTo>
                  <a:lnTo>
                    <a:pt x="1652" y="3285"/>
                  </a:lnTo>
                  <a:lnTo>
                    <a:pt x="1807" y="3385"/>
                  </a:lnTo>
                  <a:lnTo>
                    <a:pt x="1969" y="3480"/>
                  </a:lnTo>
                  <a:lnTo>
                    <a:pt x="2129" y="3385"/>
                  </a:lnTo>
                  <a:lnTo>
                    <a:pt x="2284" y="3285"/>
                  </a:lnTo>
                  <a:lnTo>
                    <a:pt x="2430" y="3177"/>
                  </a:lnTo>
                  <a:lnTo>
                    <a:pt x="2571" y="3068"/>
                  </a:lnTo>
                  <a:lnTo>
                    <a:pt x="2703" y="2954"/>
                  </a:lnTo>
                  <a:lnTo>
                    <a:pt x="2829" y="2836"/>
                  </a:lnTo>
                  <a:lnTo>
                    <a:pt x="2946" y="2719"/>
                  </a:lnTo>
                  <a:lnTo>
                    <a:pt x="3058" y="2597"/>
                  </a:lnTo>
                  <a:lnTo>
                    <a:pt x="3160" y="2474"/>
                  </a:lnTo>
                  <a:lnTo>
                    <a:pt x="3253" y="2350"/>
                  </a:lnTo>
                  <a:lnTo>
                    <a:pt x="3339" y="2227"/>
                  </a:lnTo>
                  <a:lnTo>
                    <a:pt x="3417" y="2103"/>
                  </a:lnTo>
                  <a:lnTo>
                    <a:pt x="3487" y="1981"/>
                  </a:lnTo>
                  <a:lnTo>
                    <a:pt x="3547" y="1860"/>
                  </a:lnTo>
                  <a:lnTo>
                    <a:pt x="3599" y="1742"/>
                  </a:lnTo>
                  <a:lnTo>
                    <a:pt x="3640" y="1627"/>
                  </a:lnTo>
                  <a:lnTo>
                    <a:pt x="3674" y="1513"/>
                  </a:lnTo>
                  <a:lnTo>
                    <a:pt x="3698" y="1405"/>
                  </a:lnTo>
                  <a:lnTo>
                    <a:pt x="3712" y="1302"/>
                  </a:lnTo>
                  <a:lnTo>
                    <a:pt x="3718" y="1202"/>
                  </a:lnTo>
                  <a:lnTo>
                    <a:pt x="3712" y="1094"/>
                  </a:lnTo>
                  <a:lnTo>
                    <a:pt x="3694" y="991"/>
                  </a:lnTo>
                  <a:lnTo>
                    <a:pt x="3666" y="891"/>
                  </a:lnTo>
                  <a:lnTo>
                    <a:pt x="3630" y="797"/>
                  </a:lnTo>
                  <a:lnTo>
                    <a:pt x="3583" y="706"/>
                  </a:lnTo>
                  <a:lnTo>
                    <a:pt x="3527" y="622"/>
                  </a:lnTo>
                  <a:lnTo>
                    <a:pt x="3463" y="544"/>
                  </a:lnTo>
                  <a:lnTo>
                    <a:pt x="3393" y="472"/>
                  </a:lnTo>
                  <a:lnTo>
                    <a:pt x="3313" y="409"/>
                  </a:lnTo>
                  <a:lnTo>
                    <a:pt x="3230" y="353"/>
                  </a:lnTo>
                  <a:lnTo>
                    <a:pt x="3140" y="307"/>
                  </a:lnTo>
                  <a:lnTo>
                    <a:pt x="3044" y="269"/>
                  </a:lnTo>
                  <a:lnTo>
                    <a:pt x="2944" y="241"/>
                  </a:lnTo>
                  <a:lnTo>
                    <a:pt x="2841" y="225"/>
                  </a:lnTo>
                  <a:lnTo>
                    <a:pt x="2733" y="219"/>
                  </a:lnTo>
                  <a:lnTo>
                    <a:pt x="2631" y="225"/>
                  </a:lnTo>
                  <a:lnTo>
                    <a:pt x="2529" y="241"/>
                  </a:lnTo>
                  <a:lnTo>
                    <a:pt x="2432" y="267"/>
                  </a:lnTo>
                  <a:lnTo>
                    <a:pt x="2338" y="303"/>
                  </a:lnTo>
                  <a:lnTo>
                    <a:pt x="2248" y="347"/>
                  </a:lnTo>
                  <a:lnTo>
                    <a:pt x="2162" y="401"/>
                  </a:lnTo>
                  <a:lnTo>
                    <a:pt x="2085" y="464"/>
                  </a:lnTo>
                  <a:lnTo>
                    <a:pt x="2011" y="534"/>
                  </a:lnTo>
                  <a:lnTo>
                    <a:pt x="1947" y="612"/>
                  </a:lnTo>
                  <a:lnTo>
                    <a:pt x="1889" y="696"/>
                  </a:lnTo>
                  <a:lnTo>
                    <a:pt x="1841" y="787"/>
                  </a:lnTo>
                  <a:lnTo>
                    <a:pt x="1825" y="811"/>
                  </a:lnTo>
                  <a:lnTo>
                    <a:pt x="1803" y="831"/>
                  </a:lnTo>
                  <a:lnTo>
                    <a:pt x="1780" y="843"/>
                  </a:lnTo>
                  <a:lnTo>
                    <a:pt x="1752" y="849"/>
                  </a:lnTo>
                  <a:lnTo>
                    <a:pt x="1724" y="849"/>
                  </a:lnTo>
                  <a:lnTo>
                    <a:pt x="1696" y="841"/>
                  </a:lnTo>
                  <a:lnTo>
                    <a:pt x="1672" y="825"/>
                  </a:lnTo>
                  <a:lnTo>
                    <a:pt x="1652" y="803"/>
                  </a:lnTo>
                  <a:lnTo>
                    <a:pt x="1640" y="779"/>
                  </a:lnTo>
                  <a:lnTo>
                    <a:pt x="1634" y="751"/>
                  </a:lnTo>
                  <a:lnTo>
                    <a:pt x="1634" y="724"/>
                  </a:lnTo>
                  <a:lnTo>
                    <a:pt x="1642" y="696"/>
                  </a:lnTo>
                  <a:lnTo>
                    <a:pt x="1696" y="592"/>
                  </a:lnTo>
                  <a:lnTo>
                    <a:pt x="1760" y="496"/>
                  </a:lnTo>
                  <a:lnTo>
                    <a:pt x="1831" y="409"/>
                  </a:lnTo>
                  <a:lnTo>
                    <a:pt x="1909" y="327"/>
                  </a:lnTo>
                  <a:lnTo>
                    <a:pt x="1995" y="255"/>
                  </a:lnTo>
                  <a:lnTo>
                    <a:pt x="2087" y="189"/>
                  </a:lnTo>
                  <a:lnTo>
                    <a:pt x="2184" y="134"/>
                  </a:lnTo>
                  <a:lnTo>
                    <a:pt x="2288" y="86"/>
                  </a:lnTo>
                  <a:lnTo>
                    <a:pt x="2394" y="50"/>
                  </a:lnTo>
                  <a:lnTo>
                    <a:pt x="2504" y="22"/>
                  </a:lnTo>
                  <a:lnTo>
                    <a:pt x="2617" y="6"/>
                  </a:lnTo>
                  <a:lnTo>
                    <a:pt x="2733" y="0"/>
                  </a:lnTo>
                  <a:lnTo>
                    <a:pt x="2857" y="6"/>
                  </a:lnTo>
                  <a:lnTo>
                    <a:pt x="2976" y="24"/>
                  </a:lnTo>
                  <a:lnTo>
                    <a:pt x="3090" y="54"/>
                  </a:lnTo>
                  <a:lnTo>
                    <a:pt x="3202" y="96"/>
                  </a:lnTo>
                  <a:lnTo>
                    <a:pt x="3305" y="145"/>
                  </a:lnTo>
                  <a:lnTo>
                    <a:pt x="3405" y="205"/>
                  </a:lnTo>
                  <a:lnTo>
                    <a:pt x="3499" y="275"/>
                  </a:lnTo>
                  <a:lnTo>
                    <a:pt x="3583" y="353"/>
                  </a:lnTo>
                  <a:lnTo>
                    <a:pt x="3660" y="439"/>
                  </a:lnTo>
                  <a:lnTo>
                    <a:pt x="3730" y="530"/>
                  </a:lnTo>
                  <a:lnTo>
                    <a:pt x="3790" y="630"/>
                  </a:lnTo>
                  <a:lnTo>
                    <a:pt x="3842" y="736"/>
                  </a:lnTo>
                  <a:lnTo>
                    <a:pt x="3882" y="845"/>
                  </a:lnTo>
                  <a:lnTo>
                    <a:pt x="3912" y="961"/>
                  </a:lnTo>
                  <a:lnTo>
                    <a:pt x="3930" y="1080"/>
                  </a:lnTo>
                  <a:lnTo>
                    <a:pt x="3936" y="1202"/>
                  </a:lnTo>
                  <a:lnTo>
                    <a:pt x="3932" y="1306"/>
                  </a:lnTo>
                  <a:lnTo>
                    <a:pt x="3918" y="1413"/>
                  </a:lnTo>
                  <a:lnTo>
                    <a:pt x="3896" y="1527"/>
                  </a:lnTo>
                  <a:lnTo>
                    <a:pt x="3864" y="1644"/>
                  </a:lnTo>
                  <a:lnTo>
                    <a:pt x="3824" y="1764"/>
                  </a:lnTo>
                  <a:lnTo>
                    <a:pt x="3774" y="1888"/>
                  </a:lnTo>
                  <a:lnTo>
                    <a:pt x="3716" y="2013"/>
                  </a:lnTo>
                  <a:lnTo>
                    <a:pt x="3648" y="2141"/>
                  </a:lnTo>
                  <a:lnTo>
                    <a:pt x="3575" y="2268"/>
                  </a:lnTo>
                  <a:lnTo>
                    <a:pt x="3491" y="2398"/>
                  </a:lnTo>
                  <a:lnTo>
                    <a:pt x="3397" y="2528"/>
                  </a:lnTo>
                  <a:lnTo>
                    <a:pt x="3297" y="2655"/>
                  </a:lnTo>
                  <a:lnTo>
                    <a:pt x="3188" y="2783"/>
                  </a:lnTo>
                  <a:lnTo>
                    <a:pt x="3070" y="2908"/>
                  </a:lnTo>
                  <a:lnTo>
                    <a:pt x="2944" y="3034"/>
                  </a:lnTo>
                  <a:lnTo>
                    <a:pt x="2811" y="3153"/>
                  </a:lnTo>
                  <a:lnTo>
                    <a:pt x="2669" y="3273"/>
                  </a:lnTo>
                  <a:lnTo>
                    <a:pt x="2518" y="3387"/>
                  </a:lnTo>
                  <a:lnTo>
                    <a:pt x="2360" y="3496"/>
                  </a:lnTo>
                  <a:lnTo>
                    <a:pt x="2194" y="3602"/>
                  </a:lnTo>
                  <a:lnTo>
                    <a:pt x="2021" y="3702"/>
                  </a:lnTo>
                  <a:lnTo>
                    <a:pt x="1995" y="3712"/>
                  </a:lnTo>
                  <a:lnTo>
                    <a:pt x="1969" y="3716"/>
                  </a:lnTo>
                  <a:lnTo>
                    <a:pt x="1941" y="3712"/>
                  </a:lnTo>
                  <a:lnTo>
                    <a:pt x="1915" y="3702"/>
                  </a:lnTo>
                  <a:lnTo>
                    <a:pt x="1742" y="3602"/>
                  </a:lnTo>
                  <a:lnTo>
                    <a:pt x="1576" y="3496"/>
                  </a:lnTo>
                  <a:lnTo>
                    <a:pt x="1419" y="3387"/>
                  </a:lnTo>
                  <a:lnTo>
                    <a:pt x="1267" y="3273"/>
                  </a:lnTo>
                  <a:lnTo>
                    <a:pt x="1125" y="3153"/>
                  </a:lnTo>
                  <a:lnTo>
                    <a:pt x="992" y="3034"/>
                  </a:lnTo>
                  <a:lnTo>
                    <a:pt x="866" y="2908"/>
                  </a:lnTo>
                  <a:lnTo>
                    <a:pt x="748" y="2783"/>
                  </a:lnTo>
                  <a:lnTo>
                    <a:pt x="639" y="2655"/>
                  </a:lnTo>
                  <a:lnTo>
                    <a:pt x="539" y="2528"/>
                  </a:lnTo>
                  <a:lnTo>
                    <a:pt x="447" y="2398"/>
                  </a:lnTo>
                  <a:lnTo>
                    <a:pt x="361" y="2268"/>
                  </a:lnTo>
                  <a:lnTo>
                    <a:pt x="288" y="2141"/>
                  </a:lnTo>
                  <a:lnTo>
                    <a:pt x="220" y="2013"/>
                  </a:lnTo>
                  <a:lnTo>
                    <a:pt x="162" y="1888"/>
                  </a:lnTo>
                  <a:lnTo>
                    <a:pt x="112" y="1764"/>
                  </a:lnTo>
                  <a:lnTo>
                    <a:pt x="72" y="1644"/>
                  </a:lnTo>
                  <a:lnTo>
                    <a:pt x="40" y="1527"/>
                  </a:lnTo>
                  <a:lnTo>
                    <a:pt x="18" y="1413"/>
                  </a:lnTo>
                  <a:lnTo>
                    <a:pt x="4" y="1306"/>
                  </a:lnTo>
                  <a:lnTo>
                    <a:pt x="0" y="1202"/>
                  </a:lnTo>
                  <a:lnTo>
                    <a:pt x="6" y="1080"/>
                  </a:lnTo>
                  <a:lnTo>
                    <a:pt x="24" y="961"/>
                  </a:lnTo>
                  <a:lnTo>
                    <a:pt x="54" y="845"/>
                  </a:lnTo>
                  <a:lnTo>
                    <a:pt x="94" y="736"/>
                  </a:lnTo>
                  <a:lnTo>
                    <a:pt x="146" y="630"/>
                  </a:lnTo>
                  <a:lnTo>
                    <a:pt x="206" y="530"/>
                  </a:lnTo>
                  <a:lnTo>
                    <a:pt x="276" y="439"/>
                  </a:lnTo>
                  <a:lnTo>
                    <a:pt x="353" y="353"/>
                  </a:lnTo>
                  <a:lnTo>
                    <a:pt x="439" y="275"/>
                  </a:lnTo>
                  <a:lnTo>
                    <a:pt x="531" y="205"/>
                  </a:lnTo>
                  <a:lnTo>
                    <a:pt x="631" y="145"/>
                  </a:lnTo>
                  <a:lnTo>
                    <a:pt x="734" y="96"/>
                  </a:lnTo>
                  <a:lnTo>
                    <a:pt x="846" y="54"/>
                  </a:lnTo>
                  <a:lnTo>
                    <a:pt x="960" y="24"/>
                  </a:lnTo>
                  <a:lnTo>
                    <a:pt x="1079" y="6"/>
                  </a:lnTo>
                  <a:lnTo>
                    <a:pt x="1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-6259513" y="2971800"/>
              <a:ext cx="2603500" cy="782638"/>
            </a:xfrm>
            <a:custGeom>
              <a:avLst/>
              <a:gdLst>
                <a:gd name="T0" fmla="*/ 984 w 3279"/>
                <a:gd name="T1" fmla="*/ 0 h 985"/>
                <a:gd name="T2" fmla="*/ 1121 w 3279"/>
                <a:gd name="T3" fmla="*/ 24 h 985"/>
                <a:gd name="T4" fmla="*/ 1265 w 3279"/>
                <a:gd name="T5" fmla="*/ 88 h 985"/>
                <a:gd name="T6" fmla="*/ 1417 w 3279"/>
                <a:gd name="T7" fmla="*/ 179 h 985"/>
                <a:gd name="T8" fmla="*/ 1572 w 3279"/>
                <a:gd name="T9" fmla="*/ 291 h 985"/>
                <a:gd name="T10" fmla="*/ 1710 w 3279"/>
                <a:gd name="T11" fmla="*/ 395 h 985"/>
                <a:gd name="T12" fmla="*/ 1827 w 3279"/>
                <a:gd name="T13" fmla="*/ 480 h 985"/>
                <a:gd name="T14" fmla="*/ 1943 w 3279"/>
                <a:gd name="T15" fmla="*/ 558 h 985"/>
                <a:gd name="T16" fmla="*/ 2051 w 3279"/>
                <a:gd name="T17" fmla="*/ 618 h 985"/>
                <a:gd name="T18" fmla="*/ 2147 w 3279"/>
                <a:gd name="T19" fmla="*/ 652 h 985"/>
                <a:gd name="T20" fmla="*/ 2843 w 3279"/>
                <a:gd name="T21" fmla="*/ 656 h 985"/>
                <a:gd name="T22" fmla="*/ 2982 w 3279"/>
                <a:gd name="T23" fmla="*/ 670 h 985"/>
                <a:gd name="T24" fmla="*/ 3092 w 3279"/>
                <a:gd name="T25" fmla="*/ 701 h 985"/>
                <a:gd name="T26" fmla="*/ 3172 w 3279"/>
                <a:gd name="T27" fmla="*/ 741 h 985"/>
                <a:gd name="T28" fmla="*/ 3224 w 3279"/>
                <a:gd name="T29" fmla="*/ 777 h 985"/>
                <a:gd name="T30" fmla="*/ 3248 w 3279"/>
                <a:gd name="T31" fmla="*/ 797 h 985"/>
                <a:gd name="T32" fmla="*/ 3275 w 3279"/>
                <a:gd name="T33" fmla="*/ 847 h 985"/>
                <a:gd name="T34" fmla="*/ 3275 w 3279"/>
                <a:gd name="T35" fmla="*/ 903 h 985"/>
                <a:gd name="T36" fmla="*/ 3248 w 3279"/>
                <a:gd name="T37" fmla="*/ 953 h 985"/>
                <a:gd name="T38" fmla="*/ 3198 w 3279"/>
                <a:gd name="T39" fmla="*/ 981 h 985"/>
                <a:gd name="T40" fmla="*/ 3142 w 3279"/>
                <a:gd name="T41" fmla="*/ 981 h 985"/>
                <a:gd name="T42" fmla="*/ 3094 w 3279"/>
                <a:gd name="T43" fmla="*/ 953 h 985"/>
                <a:gd name="T44" fmla="*/ 3076 w 3279"/>
                <a:gd name="T45" fmla="*/ 939 h 985"/>
                <a:gd name="T46" fmla="*/ 3030 w 3279"/>
                <a:gd name="T47" fmla="*/ 913 h 985"/>
                <a:gd name="T48" fmla="*/ 2950 w 3279"/>
                <a:gd name="T49" fmla="*/ 887 h 985"/>
                <a:gd name="T50" fmla="*/ 2843 w 3279"/>
                <a:gd name="T51" fmla="*/ 875 h 985"/>
                <a:gd name="T52" fmla="*/ 2119 w 3279"/>
                <a:gd name="T53" fmla="*/ 869 h 985"/>
                <a:gd name="T54" fmla="*/ 1977 w 3279"/>
                <a:gd name="T55" fmla="*/ 825 h 985"/>
                <a:gd name="T56" fmla="*/ 1829 w 3279"/>
                <a:gd name="T57" fmla="*/ 745 h 985"/>
                <a:gd name="T58" fmla="*/ 1678 w 3279"/>
                <a:gd name="T59" fmla="*/ 642 h 985"/>
                <a:gd name="T60" fmla="*/ 1520 w 3279"/>
                <a:gd name="T61" fmla="*/ 526 h 985"/>
                <a:gd name="T62" fmla="*/ 1403 w 3279"/>
                <a:gd name="T63" fmla="*/ 438 h 985"/>
                <a:gd name="T64" fmla="*/ 1285 w 3279"/>
                <a:gd name="T65" fmla="*/ 355 h 985"/>
                <a:gd name="T66" fmla="*/ 1173 w 3279"/>
                <a:gd name="T67" fmla="*/ 285 h 985"/>
                <a:gd name="T68" fmla="*/ 1069 w 3279"/>
                <a:gd name="T69" fmla="*/ 237 h 985"/>
                <a:gd name="T70" fmla="*/ 984 w 3279"/>
                <a:gd name="T71" fmla="*/ 219 h 985"/>
                <a:gd name="T72" fmla="*/ 74 w 3279"/>
                <a:gd name="T73" fmla="*/ 213 h 985"/>
                <a:gd name="T74" fmla="*/ 20 w 3279"/>
                <a:gd name="T75" fmla="*/ 175 h 985"/>
                <a:gd name="T76" fmla="*/ 0 w 3279"/>
                <a:gd name="T77" fmla="*/ 109 h 985"/>
                <a:gd name="T78" fmla="*/ 20 w 3279"/>
                <a:gd name="T79" fmla="*/ 46 h 985"/>
                <a:gd name="T80" fmla="*/ 74 w 3279"/>
                <a:gd name="T81" fmla="*/ 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79" h="985">
                  <a:moveTo>
                    <a:pt x="110" y="0"/>
                  </a:moveTo>
                  <a:lnTo>
                    <a:pt x="984" y="0"/>
                  </a:lnTo>
                  <a:lnTo>
                    <a:pt x="1052" y="6"/>
                  </a:lnTo>
                  <a:lnTo>
                    <a:pt x="1121" y="24"/>
                  </a:lnTo>
                  <a:lnTo>
                    <a:pt x="1193" y="52"/>
                  </a:lnTo>
                  <a:lnTo>
                    <a:pt x="1265" y="88"/>
                  </a:lnTo>
                  <a:lnTo>
                    <a:pt x="1341" y="131"/>
                  </a:lnTo>
                  <a:lnTo>
                    <a:pt x="1417" y="179"/>
                  </a:lnTo>
                  <a:lnTo>
                    <a:pt x="1492" y="233"/>
                  </a:lnTo>
                  <a:lnTo>
                    <a:pt x="1572" y="291"/>
                  </a:lnTo>
                  <a:lnTo>
                    <a:pt x="1650" y="351"/>
                  </a:lnTo>
                  <a:lnTo>
                    <a:pt x="1710" y="395"/>
                  </a:lnTo>
                  <a:lnTo>
                    <a:pt x="1768" y="436"/>
                  </a:lnTo>
                  <a:lnTo>
                    <a:pt x="1827" y="480"/>
                  </a:lnTo>
                  <a:lnTo>
                    <a:pt x="1885" y="520"/>
                  </a:lnTo>
                  <a:lnTo>
                    <a:pt x="1943" y="558"/>
                  </a:lnTo>
                  <a:lnTo>
                    <a:pt x="1997" y="590"/>
                  </a:lnTo>
                  <a:lnTo>
                    <a:pt x="2051" y="618"/>
                  </a:lnTo>
                  <a:lnTo>
                    <a:pt x="2101" y="638"/>
                  </a:lnTo>
                  <a:lnTo>
                    <a:pt x="2147" y="652"/>
                  </a:lnTo>
                  <a:lnTo>
                    <a:pt x="2186" y="656"/>
                  </a:lnTo>
                  <a:lnTo>
                    <a:pt x="2843" y="656"/>
                  </a:lnTo>
                  <a:lnTo>
                    <a:pt x="2916" y="660"/>
                  </a:lnTo>
                  <a:lnTo>
                    <a:pt x="2982" y="670"/>
                  </a:lnTo>
                  <a:lnTo>
                    <a:pt x="3040" y="684"/>
                  </a:lnTo>
                  <a:lnTo>
                    <a:pt x="3092" y="701"/>
                  </a:lnTo>
                  <a:lnTo>
                    <a:pt x="3136" y="721"/>
                  </a:lnTo>
                  <a:lnTo>
                    <a:pt x="3172" y="741"/>
                  </a:lnTo>
                  <a:lnTo>
                    <a:pt x="3202" y="761"/>
                  </a:lnTo>
                  <a:lnTo>
                    <a:pt x="3224" y="777"/>
                  </a:lnTo>
                  <a:lnTo>
                    <a:pt x="3240" y="789"/>
                  </a:lnTo>
                  <a:lnTo>
                    <a:pt x="3248" y="797"/>
                  </a:lnTo>
                  <a:lnTo>
                    <a:pt x="3265" y="821"/>
                  </a:lnTo>
                  <a:lnTo>
                    <a:pt x="3275" y="847"/>
                  </a:lnTo>
                  <a:lnTo>
                    <a:pt x="3279" y="875"/>
                  </a:lnTo>
                  <a:lnTo>
                    <a:pt x="3275" y="903"/>
                  </a:lnTo>
                  <a:lnTo>
                    <a:pt x="3265" y="929"/>
                  </a:lnTo>
                  <a:lnTo>
                    <a:pt x="3248" y="953"/>
                  </a:lnTo>
                  <a:lnTo>
                    <a:pt x="3224" y="971"/>
                  </a:lnTo>
                  <a:lnTo>
                    <a:pt x="3198" y="981"/>
                  </a:lnTo>
                  <a:lnTo>
                    <a:pt x="3170" y="985"/>
                  </a:lnTo>
                  <a:lnTo>
                    <a:pt x="3142" y="981"/>
                  </a:lnTo>
                  <a:lnTo>
                    <a:pt x="3116" y="971"/>
                  </a:lnTo>
                  <a:lnTo>
                    <a:pt x="3094" y="953"/>
                  </a:lnTo>
                  <a:lnTo>
                    <a:pt x="3088" y="949"/>
                  </a:lnTo>
                  <a:lnTo>
                    <a:pt x="3076" y="939"/>
                  </a:lnTo>
                  <a:lnTo>
                    <a:pt x="3056" y="927"/>
                  </a:lnTo>
                  <a:lnTo>
                    <a:pt x="3030" y="913"/>
                  </a:lnTo>
                  <a:lnTo>
                    <a:pt x="2994" y="899"/>
                  </a:lnTo>
                  <a:lnTo>
                    <a:pt x="2950" y="887"/>
                  </a:lnTo>
                  <a:lnTo>
                    <a:pt x="2900" y="879"/>
                  </a:lnTo>
                  <a:lnTo>
                    <a:pt x="2843" y="875"/>
                  </a:lnTo>
                  <a:lnTo>
                    <a:pt x="2186" y="875"/>
                  </a:lnTo>
                  <a:lnTo>
                    <a:pt x="2119" y="869"/>
                  </a:lnTo>
                  <a:lnTo>
                    <a:pt x="2049" y="851"/>
                  </a:lnTo>
                  <a:lnTo>
                    <a:pt x="1977" y="825"/>
                  </a:lnTo>
                  <a:lnTo>
                    <a:pt x="1905" y="787"/>
                  </a:lnTo>
                  <a:lnTo>
                    <a:pt x="1829" y="745"/>
                  </a:lnTo>
                  <a:lnTo>
                    <a:pt x="1754" y="696"/>
                  </a:lnTo>
                  <a:lnTo>
                    <a:pt x="1678" y="642"/>
                  </a:lnTo>
                  <a:lnTo>
                    <a:pt x="1598" y="584"/>
                  </a:lnTo>
                  <a:lnTo>
                    <a:pt x="1520" y="526"/>
                  </a:lnTo>
                  <a:lnTo>
                    <a:pt x="1462" y="482"/>
                  </a:lnTo>
                  <a:lnTo>
                    <a:pt x="1403" y="438"/>
                  </a:lnTo>
                  <a:lnTo>
                    <a:pt x="1343" y="397"/>
                  </a:lnTo>
                  <a:lnTo>
                    <a:pt x="1285" y="355"/>
                  </a:lnTo>
                  <a:lnTo>
                    <a:pt x="1227" y="319"/>
                  </a:lnTo>
                  <a:lnTo>
                    <a:pt x="1173" y="285"/>
                  </a:lnTo>
                  <a:lnTo>
                    <a:pt x="1119" y="259"/>
                  </a:lnTo>
                  <a:lnTo>
                    <a:pt x="1069" y="237"/>
                  </a:lnTo>
                  <a:lnTo>
                    <a:pt x="1026" y="223"/>
                  </a:lnTo>
                  <a:lnTo>
                    <a:pt x="984" y="219"/>
                  </a:lnTo>
                  <a:lnTo>
                    <a:pt x="110" y="219"/>
                  </a:lnTo>
                  <a:lnTo>
                    <a:pt x="74" y="213"/>
                  </a:lnTo>
                  <a:lnTo>
                    <a:pt x="44" y="197"/>
                  </a:lnTo>
                  <a:lnTo>
                    <a:pt x="20" y="175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0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-7126288" y="4359275"/>
              <a:ext cx="258763" cy="261938"/>
            </a:xfrm>
            <a:custGeom>
              <a:avLst/>
              <a:gdLst>
                <a:gd name="T0" fmla="*/ 164 w 328"/>
                <a:gd name="T1" fmla="*/ 0 h 329"/>
                <a:gd name="T2" fmla="*/ 208 w 328"/>
                <a:gd name="T3" fmla="*/ 6 h 329"/>
                <a:gd name="T4" fmla="*/ 246 w 328"/>
                <a:gd name="T5" fmla="*/ 24 h 329"/>
                <a:gd name="T6" fmla="*/ 280 w 328"/>
                <a:gd name="T7" fmla="*/ 50 h 329"/>
                <a:gd name="T8" fmla="*/ 306 w 328"/>
                <a:gd name="T9" fmla="*/ 82 h 329"/>
                <a:gd name="T10" fmla="*/ 322 w 328"/>
                <a:gd name="T11" fmla="*/ 122 h 329"/>
                <a:gd name="T12" fmla="*/ 328 w 328"/>
                <a:gd name="T13" fmla="*/ 165 h 329"/>
                <a:gd name="T14" fmla="*/ 322 w 328"/>
                <a:gd name="T15" fmla="*/ 207 h 329"/>
                <a:gd name="T16" fmla="*/ 306 w 328"/>
                <a:gd name="T17" fmla="*/ 247 h 329"/>
                <a:gd name="T18" fmla="*/ 280 w 328"/>
                <a:gd name="T19" fmla="*/ 281 h 329"/>
                <a:gd name="T20" fmla="*/ 246 w 328"/>
                <a:gd name="T21" fmla="*/ 307 h 329"/>
                <a:gd name="T22" fmla="*/ 208 w 328"/>
                <a:gd name="T23" fmla="*/ 323 h 329"/>
                <a:gd name="T24" fmla="*/ 164 w 328"/>
                <a:gd name="T25" fmla="*/ 329 h 329"/>
                <a:gd name="T26" fmla="*/ 120 w 328"/>
                <a:gd name="T27" fmla="*/ 323 h 329"/>
                <a:gd name="T28" fmla="*/ 80 w 328"/>
                <a:gd name="T29" fmla="*/ 307 h 329"/>
                <a:gd name="T30" fmla="*/ 48 w 328"/>
                <a:gd name="T31" fmla="*/ 281 h 329"/>
                <a:gd name="T32" fmla="*/ 22 w 328"/>
                <a:gd name="T33" fmla="*/ 247 h 329"/>
                <a:gd name="T34" fmla="*/ 6 w 328"/>
                <a:gd name="T35" fmla="*/ 207 h 329"/>
                <a:gd name="T36" fmla="*/ 0 w 328"/>
                <a:gd name="T37" fmla="*/ 165 h 329"/>
                <a:gd name="T38" fmla="*/ 6 w 328"/>
                <a:gd name="T39" fmla="*/ 122 h 329"/>
                <a:gd name="T40" fmla="*/ 22 w 328"/>
                <a:gd name="T41" fmla="*/ 82 h 329"/>
                <a:gd name="T42" fmla="*/ 48 w 328"/>
                <a:gd name="T43" fmla="*/ 50 h 329"/>
                <a:gd name="T44" fmla="*/ 80 w 328"/>
                <a:gd name="T45" fmla="*/ 24 h 329"/>
                <a:gd name="T46" fmla="*/ 120 w 328"/>
                <a:gd name="T47" fmla="*/ 6 h 329"/>
                <a:gd name="T48" fmla="*/ 164 w 328"/>
                <a:gd name="T4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8" h="329">
                  <a:moveTo>
                    <a:pt x="164" y="0"/>
                  </a:moveTo>
                  <a:lnTo>
                    <a:pt x="208" y="6"/>
                  </a:lnTo>
                  <a:lnTo>
                    <a:pt x="246" y="24"/>
                  </a:lnTo>
                  <a:lnTo>
                    <a:pt x="280" y="50"/>
                  </a:lnTo>
                  <a:lnTo>
                    <a:pt x="306" y="82"/>
                  </a:lnTo>
                  <a:lnTo>
                    <a:pt x="322" y="122"/>
                  </a:lnTo>
                  <a:lnTo>
                    <a:pt x="328" y="165"/>
                  </a:lnTo>
                  <a:lnTo>
                    <a:pt x="322" y="207"/>
                  </a:lnTo>
                  <a:lnTo>
                    <a:pt x="306" y="247"/>
                  </a:lnTo>
                  <a:lnTo>
                    <a:pt x="280" y="281"/>
                  </a:lnTo>
                  <a:lnTo>
                    <a:pt x="246" y="307"/>
                  </a:lnTo>
                  <a:lnTo>
                    <a:pt x="208" y="323"/>
                  </a:lnTo>
                  <a:lnTo>
                    <a:pt x="164" y="329"/>
                  </a:lnTo>
                  <a:lnTo>
                    <a:pt x="120" y="323"/>
                  </a:lnTo>
                  <a:lnTo>
                    <a:pt x="80" y="307"/>
                  </a:lnTo>
                  <a:lnTo>
                    <a:pt x="48" y="281"/>
                  </a:lnTo>
                  <a:lnTo>
                    <a:pt x="22" y="247"/>
                  </a:lnTo>
                  <a:lnTo>
                    <a:pt x="6" y="207"/>
                  </a:lnTo>
                  <a:lnTo>
                    <a:pt x="0" y="165"/>
                  </a:lnTo>
                  <a:lnTo>
                    <a:pt x="6" y="122"/>
                  </a:lnTo>
                  <a:lnTo>
                    <a:pt x="22" y="82"/>
                  </a:lnTo>
                  <a:lnTo>
                    <a:pt x="48" y="50"/>
                  </a:lnTo>
                  <a:lnTo>
                    <a:pt x="80" y="24"/>
                  </a:lnTo>
                  <a:lnTo>
                    <a:pt x="120" y="6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15"/>
            <p:cNvSpPr>
              <a:spLocks/>
            </p:cNvSpPr>
            <p:nvPr/>
          </p:nvSpPr>
          <p:spPr bwMode="auto">
            <a:xfrm>
              <a:off x="-6259513" y="3321050"/>
              <a:ext cx="4165600" cy="1558925"/>
            </a:xfrm>
            <a:custGeom>
              <a:avLst/>
              <a:gdLst>
                <a:gd name="T0" fmla="*/ 4989 w 5248"/>
                <a:gd name="T1" fmla="*/ 38 h 1966"/>
                <a:gd name="T2" fmla="*/ 5188 w 5248"/>
                <a:gd name="T3" fmla="*/ 218 h 1966"/>
                <a:gd name="T4" fmla="*/ 5246 w 5248"/>
                <a:gd name="T5" fmla="*/ 483 h 1966"/>
                <a:gd name="T6" fmla="*/ 5136 w 5248"/>
                <a:gd name="T7" fmla="*/ 730 h 1966"/>
                <a:gd name="T8" fmla="*/ 3551 w 5248"/>
                <a:gd name="T9" fmla="*/ 1735 h 1966"/>
                <a:gd name="T10" fmla="*/ 3443 w 5248"/>
                <a:gd name="T11" fmla="*/ 1788 h 1966"/>
                <a:gd name="T12" fmla="*/ 3198 w 5248"/>
                <a:gd name="T13" fmla="*/ 1874 h 1966"/>
                <a:gd name="T14" fmla="*/ 2803 w 5248"/>
                <a:gd name="T15" fmla="*/ 1946 h 1966"/>
                <a:gd name="T16" fmla="*/ 2318 w 5248"/>
                <a:gd name="T17" fmla="*/ 1964 h 1966"/>
                <a:gd name="T18" fmla="*/ 1955 w 5248"/>
                <a:gd name="T19" fmla="*/ 1906 h 1966"/>
                <a:gd name="T20" fmla="*/ 1582 w 5248"/>
                <a:gd name="T21" fmla="*/ 1794 h 1966"/>
                <a:gd name="T22" fmla="*/ 1239 w 5248"/>
                <a:gd name="T23" fmla="*/ 1661 h 1966"/>
                <a:gd name="T24" fmla="*/ 956 w 5248"/>
                <a:gd name="T25" fmla="*/ 1531 h 1966"/>
                <a:gd name="T26" fmla="*/ 768 w 5248"/>
                <a:gd name="T27" fmla="*/ 1438 h 1966"/>
                <a:gd name="T28" fmla="*/ 706 w 5248"/>
                <a:gd name="T29" fmla="*/ 1404 h 1966"/>
                <a:gd name="T30" fmla="*/ 587 w 5248"/>
                <a:gd name="T31" fmla="*/ 1366 h 1966"/>
                <a:gd name="T32" fmla="*/ 308 w 5248"/>
                <a:gd name="T33" fmla="*/ 1320 h 1966"/>
                <a:gd name="T34" fmla="*/ 44 w 5248"/>
                <a:gd name="T35" fmla="*/ 1290 h 1966"/>
                <a:gd name="T36" fmla="*/ 6 w 5248"/>
                <a:gd name="T37" fmla="*/ 1166 h 1966"/>
                <a:gd name="T38" fmla="*/ 110 w 5248"/>
                <a:gd name="T39" fmla="*/ 1093 h 1966"/>
                <a:gd name="T40" fmla="*/ 493 w 5248"/>
                <a:gd name="T41" fmla="*/ 1123 h 1966"/>
                <a:gd name="T42" fmla="*/ 728 w 5248"/>
                <a:gd name="T43" fmla="*/ 1180 h 1966"/>
                <a:gd name="T44" fmla="*/ 814 w 5248"/>
                <a:gd name="T45" fmla="*/ 1212 h 1966"/>
                <a:gd name="T46" fmla="*/ 894 w 5248"/>
                <a:gd name="T47" fmla="*/ 1256 h 1966"/>
                <a:gd name="T48" fmla="*/ 1095 w 5248"/>
                <a:gd name="T49" fmla="*/ 1356 h 1966"/>
                <a:gd name="T50" fmla="*/ 1383 w 5248"/>
                <a:gd name="T51" fmla="*/ 1483 h 1966"/>
                <a:gd name="T52" fmla="*/ 1720 w 5248"/>
                <a:gd name="T53" fmla="*/ 1611 h 1966"/>
                <a:gd name="T54" fmla="*/ 2073 w 5248"/>
                <a:gd name="T55" fmla="*/ 1709 h 1966"/>
                <a:gd name="T56" fmla="*/ 2406 w 5248"/>
                <a:gd name="T57" fmla="*/ 1749 h 1966"/>
                <a:gd name="T58" fmla="*/ 2892 w 5248"/>
                <a:gd name="T59" fmla="*/ 1713 h 1966"/>
                <a:gd name="T60" fmla="*/ 3222 w 5248"/>
                <a:gd name="T61" fmla="*/ 1639 h 1966"/>
                <a:gd name="T62" fmla="*/ 3399 w 5248"/>
                <a:gd name="T63" fmla="*/ 1569 h 1966"/>
                <a:gd name="T64" fmla="*/ 4917 w 5248"/>
                <a:gd name="T65" fmla="*/ 628 h 1966"/>
                <a:gd name="T66" fmla="*/ 5021 w 5248"/>
                <a:gd name="T67" fmla="*/ 493 h 1966"/>
                <a:gd name="T68" fmla="*/ 4999 w 5248"/>
                <a:gd name="T69" fmla="*/ 327 h 1966"/>
                <a:gd name="T70" fmla="*/ 4867 w 5248"/>
                <a:gd name="T71" fmla="*/ 226 h 1966"/>
                <a:gd name="T72" fmla="*/ 4702 w 5248"/>
                <a:gd name="T73" fmla="*/ 248 h 1966"/>
                <a:gd name="T74" fmla="*/ 3218 w 5248"/>
                <a:gd name="T75" fmla="*/ 941 h 1966"/>
                <a:gd name="T76" fmla="*/ 2869 w 5248"/>
                <a:gd name="T77" fmla="*/ 979 h 1966"/>
                <a:gd name="T78" fmla="*/ 2434 w 5248"/>
                <a:gd name="T79" fmla="*/ 981 h 1966"/>
                <a:gd name="T80" fmla="*/ 2093 w 5248"/>
                <a:gd name="T81" fmla="*/ 961 h 1966"/>
                <a:gd name="T82" fmla="*/ 1766 w 5248"/>
                <a:gd name="T83" fmla="*/ 925 h 1966"/>
                <a:gd name="T84" fmla="*/ 1514 w 5248"/>
                <a:gd name="T85" fmla="*/ 889 h 1966"/>
                <a:gd name="T86" fmla="*/ 1403 w 5248"/>
                <a:gd name="T87" fmla="*/ 871 h 1966"/>
                <a:gd name="T88" fmla="*/ 1313 w 5248"/>
                <a:gd name="T89" fmla="*/ 782 h 1966"/>
                <a:gd name="T90" fmla="*/ 1373 w 5248"/>
                <a:gd name="T91" fmla="*/ 666 h 1966"/>
                <a:gd name="T92" fmla="*/ 1466 w 5248"/>
                <a:gd name="T93" fmla="*/ 662 h 1966"/>
                <a:gd name="T94" fmla="*/ 1648 w 5248"/>
                <a:gd name="T95" fmla="*/ 688 h 1966"/>
                <a:gd name="T96" fmla="*/ 1939 w 5248"/>
                <a:gd name="T97" fmla="*/ 726 h 1966"/>
                <a:gd name="T98" fmla="*/ 2274 w 5248"/>
                <a:gd name="T99" fmla="*/ 756 h 1966"/>
                <a:gd name="T100" fmla="*/ 2637 w 5248"/>
                <a:gd name="T101" fmla="*/ 764 h 1966"/>
                <a:gd name="T102" fmla="*/ 3016 w 5248"/>
                <a:gd name="T103" fmla="*/ 752 h 1966"/>
                <a:gd name="T104" fmla="*/ 3281 w 5248"/>
                <a:gd name="T105" fmla="*/ 694 h 1966"/>
                <a:gd name="T106" fmla="*/ 4721 w 5248"/>
                <a:gd name="T107" fmla="*/ 8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48" h="1966">
                  <a:moveTo>
                    <a:pt x="4787" y="0"/>
                  </a:moveTo>
                  <a:lnTo>
                    <a:pt x="4855" y="2"/>
                  </a:lnTo>
                  <a:lnTo>
                    <a:pt x="4923" y="14"/>
                  </a:lnTo>
                  <a:lnTo>
                    <a:pt x="4989" y="38"/>
                  </a:lnTo>
                  <a:lnTo>
                    <a:pt x="5049" y="70"/>
                  </a:lnTo>
                  <a:lnTo>
                    <a:pt x="5102" y="112"/>
                  </a:lnTo>
                  <a:lnTo>
                    <a:pt x="5150" y="162"/>
                  </a:lnTo>
                  <a:lnTo>
                    <a:pt x="5188" y="218"/>
                  </a:lnTo>
                  <a:lnTo>
                    <a:pt x="5218" y="281"/>
                  </a:lnTo>
                  <a:lnTo>
                    <a:pt x="5238" y="345"/>
                  </a:lnTo>
                  <a:lnTo>
                    <a:pt x="5248" y="413"/>
                  </a:lnTo>
                  <a:lnTo>
                    <a:pt x="5246" y="483"/>
                  </a:lnTo>
                  <a:lnTo>
                    <a:pt x="5232" y="551"/>
                  </a:lnTo>
                  <a:lnTo>
                    <a:pt x="5210" y="614"/>
                  </a:lnTo>
                  <a:lnTo>
                    <a:pt x="5176" y="676"/>
                  </a:lnTo>
                  <a:lnTo>
                    <a:pt x="5136" y="730"/>
                  </a:lnTo>
                  <a:lnTo>
                    <a:pt x="5086" y="776"/>
                  </a:lnTo>
                  <a:lnTo>
                    <a:pt x="5029" y="816"/>
                  </a:lnTo>
                  <a:lnTo>
                    <a:pt x="3557" y="1731"/>
                  </a:lnTo>
                  <a:lnTo>
                    <a:pt x="3551" y="1735"/>
                  </a:lnTo>
                  <a:lnTo>
                    <a:pt x="3535" y="1745"/>
                  </a:lnTo>
                  <a:lnTo>
                    <a:pt x="3513" y="1756"/>
                  </a:lnTo>
                  <a:lnTo>
                    <a:pt x="3483" y="1770"/>
                  </a:lnTo>
                  <a:lnTo>
                    <a:pt x="3443" y="1788"/>
                  </a:lnTo>
                  <a:lnTo>
                    <a:pt x="3395" y="1808"/>
                  </a:lnTo>
                  <a:lnTo>
                    <a:pt x="3337" y="1830"/>
                  </a:lnTo>
                  <a:lnTo>
                    <a:pt x="3271" y="1852"/>
                  </a:lnTo>
                  <a:lnTo>
                    <a:pt x="3198" y="1874"/>
                  </a:lnTo>
                  <a:lnTo>
                    <a:pt x="3114" y="1894"/>
                  </a:lnTo>
                  <a:lnTo>
                    <a:pt x="3020" y="1914"/>
                  </a:lnTo>
                  <a:lnTo>
                    <a:pt x="2916" y="1930"/>
                  </a:lnTo>
                  <a:lnTo>
                    <a:pt x="2803" y="1946"/>
                  </a:lnTo>
                  <a:lnTo>
                    <a:pt x="2681" y="1956"/>
                  </a:lnTo>
                  <a:lnTo>
                    <a:pt x="2547" y="1964"/>
                  </a:lnTo>
                  <a:lnTo>
                    <a:pt x="2406" y="1966"/>
                  </a:lnTo>
                  <a:lnTo>
                    <a:pt x="2318" y="1964"/>
                  </a:lnTo>
                  <a:lnTo>
                    <a:pt x="2230" y="1956"/>
                  </a:lnTo>
                  <a:lnTo>
                    <a:pt x="2141" y="1944"/>
                  </a:lnTo>
                  <a:lnTo>
                    <a:pt x="2047" y="1926"/>
                  </a:lnTo>
                  <a:lnTo>
                    <a:pt x="1955" y="1906"/>
                  </a:lnTo>
                  <a:lnTo>
                    <a:pt x="1861" y="1882"/>
                  </a:lnTo>
                  <a:lnTo>
                    <a:pt x="1768" y="1856"/>
                  </a:lnTo>
                  <a:lnTo>
                    <a:pt x="1674" y="1826"/>
                  </a:lnTo>
                  <a:lnTo>
                    <a:pt x="1582" y="1794"/>
                  </a:lnTo>
                  <a:lnTo>
                    <a:pt x="1492" y="1762"/>
                  </a:lnTo>
                  <a:lnTo>
                    <a:pt x="1405" y="1729"/>
                  </a:lnTo>
                  <a:lnTo>
                    <a:pt x="1321" y="1695"/>
                  </a:lnTo>
                  <a:lnTo>
                    <a:pt x="1239" y="1661"/>
                  </a:lnTo>
                  <a:lnTo>
                    <a:pt x="1161" y="1627"/>
                  </a:lnTo>
                  <a:lnTo>
                    <a:pt x="1087" y="1593"/>
                  </a:lnTo>
                  <a:lnTo>
                    <a:pt x="1020" y="1561"/>
                  </a:lnTo>
                  <a:lnTo>
                    <a:pt x="956" y="1531"/>
                  </a:lnTo>
                  <a:lnTo>
                    <a:pt x="898" y="1503"/>
                  </a:lnTo>
                  <a:lnTo>
                    <a:pt x="848" y="1477"/>
                  </a:lnTo>
                  <a:lnTo>
                    <a:pt x="804" y="1455"/>
                  </a:lnTo>
                  <a:lnTo>
                    <a:pt x="768" y="1438"/>
                  </a:lnTo>
                  <a:lnTo>
                    <a:pt x="740" y="1422"/>
                  </a:lnTo>
                  <a:lnTo>
                    <a:pt x="722" y="1412"/>
                  </a:lnTo>
                  <a:lnTo>
                    <a:pt x="712" y="1406"/>
                  </a:lnTo>
                  <a:lnTo>
                    <a:pt x="706" y="1404"/>
                  </a:lnTo>
                  <a:lnTo>
                    <a:pt x="693" y="1398"/>
                  </a:lnTo>
                  <a:lnTo>
                    <a:pt x="667" y="1390"/>
                  </a:lnTo>
                  <a:lnTo>
                    <a:pt x="631" y="1378"/>
                  </a:lnTo>
                  <a:lnTo>
                    <a:pt x="587" y="1366"/>
                  </a:lnTo>
                  <a:lnTo>
                    <a:pt x="531" y="1352"/>
                  </a:lnTo>
                  <a:lnTo>
                    <a:pt x="465" y="1340"/>
                  </a:lnTo>
                  <a:lnTo>
                    <a:pt x="391" y="1328"/>
                  </a:lnTo>
                  <a:lnTo>
                    <a:pt x="308" y="1320"/>
                  </a:lnTo>
                  <a:lnTo>
                    <a:pt x="214" y="1314"/>
                  </a:lnTo>
                  <a:lnTo>
                    <a:pt x="110" y="1310"/>
                  </a:lnTo>
                  <a:lnTo>
                    <a:pt x="74" y="1306"/>
                  </a:lnTo>
                  <a:lnTo>
                    <a:pt x="44" y="1290"/>
                  </a:lnTo>
                  <a:lnTo>
                    <a:pt x="20" y="1266"/>
                  </a:lnTo>
                  <a:lnTo>
                    <a:pt x="6" y="1236"/>
                  </a:lnTo>
                  <a:lnTo>
                    <a:pt x="0" y="1202"/>
                  </a:lnTo>
                  <a:lnTo>
                    <a:pt x="6" y="1166"/>
                  </a:lnTo>
                  <a:lnTo>
                    <a:pt x="20" y="1137"/>
                  </a:lnTo>
                  <a:lnTo>
                    <a:pt x="44" y="1113"/>
                  </a:lnTo>
                  <a:lnTo>
                    <a:pt x="74" y="1099"/>
                  </a:lnTo>
                  <a:lnTo>
                    <a:pt x="110" y="1093"/>
                  </a:lnTo>
                  <a:lnTo>
                    <a:pt x="220" y="1095"/>
                  </a:lnTo>
                  <a:lnTo>
                    <a:pt x="320" y="1101"/>
                  </a:lnTo>
                  <a:lnTo>
                    <a:pt x="411" y="1111"/>
                  </a:lnTo>
                  <a:lnTo>
                    <a:pt x="493" y="1123"/>
                  </a:lnTo>
                  <a:lnTo>
                    <a:pt x="567" y="1137"/>
                  </a:lnTo>
                  <a:lnTo>
                    <a:pt x="629" y="1151"/>
                  </a:lnTo>
                  <a:lnTo>
                    <a:pt x="685" y="1166"/>
                  </a:lnTo>
                  <a:lnTo>
                    <a:pt x="728" y="1180"/>
                  </a:lnTo>
                  <a:lnTo>
                    <a:pt x="764" y="1192"/>
                  </a:lnTo>
                  <a:lnTo>
                    <a:pt x="790" y="1202"/>
                  </a:lnTo>
                  <a:lnTo>
                    <a:pt x="806" y="1210"/>
                  </a:lnTo>
                  <a:lnTo>
                    <a:pt x="814" y="1212"/>
                  </a:lnTo>
                  <a:lnTo>
                    <a:pt x="820" y="1216"/>
                  </a:lnTo>
                  <a:lnTo>
                    <a:pt x="836" y="1224"/>
                  </a:lnTo>
                  <a:lnTo>
                    <a:pt x="860" y="1238"/>
                  </a:lnTo>
                  <a:lnTo>
                    <a:pt x="894" y="1256"/>
                  </a:lnTo>
                  <a:lnTo>
                    <a:pt x="934" y="1276"/>
                  </a:lnTo>
                  <a:lnTo>
                    <a:pt x="982" y="1300"/>
                  </a:lnTo>
                  <a:lnTo>
                    <a:pt x="1036" y="1326"/>
                  </a:lnTo>
                  <a:lnTo>
                    <a:pt x="1095" y="1356"/>
                  </a:lnTo>
                  <a:lnTo>
                    <a:pt x="1159" y="1386"/>
                  </a:lnTo>
                  <a:lnTo>
                    <a:pt x="1231" y="1418"/>
                  </a:lnTo>
                  <a:lnTo>
                    <a:pt x="1305" y="1450"/>
                  </a:lnTo>
                  <a:lnTo>
                    <a:pt x="1383" y="1483"/>
                  </a:lnTo>
                  <a:lnTo>
                    <a:pt x="1464" y="1517"/>
                  </a:lnTo>
                  <a:lnTo>
                    <a:pt x="1548" y="1549"/>
                  </a:lnTo>
                  <a:lnTo>
                    <a:pt x="1634" y="1581"/>
                  </a:lnTo>
                  <a:lnTo>
                    <a:pt x="1720" y="1611"/>
                  </a:lnTo>
                  <a:lnTo>
                    <a:pt x="1807" y="1639"/>
                  </a:lnTo>
                  <a:lnTo>
                    <a:pt x="1897" y="1665"/>
                  </a:lnTo>
                  <a:lnTo>
                    <a:pt x="1985" y="1689"/>
                  </a:lnTo>
                  <a:lnTo>
                    <a:pt x="2073" y="1709"/>
                  </a:lnTo>
                  <a:lnTo>
                    <a:pt x="2158" y="1725"/>
                  </a:lnTo>
                  <a:lnTo>
                    <a:pt x="2244" y="1737"/>
                  </a:lnTo>
                  <a:lnTo>
                    <a:pt x="2326" y="1745"/>
                  </a:lnTo>
                  <a:lnTo>
                    <a:pt x="2406" y="1749"/>
                  </a:lnTo>
                  <a:lnTo>
                    <a:pt x="2543" y="1745"/>
                  </a:lnTo>
                  <a:lnTo>
                    <a:pt x="2669" y="1739"/>
                  </a:lnTo>
                  <a:lnTo>
                    <a:pt x="2787" y="1727"/>
                  </a:lnTo>
                  <a:lnTo>
                    <a:pt x="2892" y="1713"/>
                  </a:lnTo>
                  <a:lnTo>
                    <a:pt x="2990" y="1697"/>
                  </a:lnTo>
                  <a:lnTo>
                    <a:pt x="3076" y="1679"/>
                  </a:lnTo>
                  <a:lnTo>
                    <a:pt x="3154" y="1659"/>
                  </a:lnTo>
                  <a:lnTo>
                    <a:pt x="3222" y="1639"/>
                  </a:lnTo>
                  <a:lnTo>
                    <a:pt x="3279" y="1619"/>
                  </a:lnTo>
                  <a:lnTo>
                    <a:pt x="3327" y="1601"/>
                  </a:lnTo>
                  <a:lnTo>
                    <a:pt x="3367" y="1583"/>
                  </a:lnTo>
                  <a:lnTo>
                    <a:pt x="3399" y="1569"/>
                  </a:lnTo>
                  <a:lnTo>
                    <a:pt x="3421" y="1557"/>
                  </a:lnTo>
                  <a:lnTo>
                    <a:pt x="3433" y="1551"/>
                  </a:lnTo>
                  <a:lnTo>
                    <a:pt x="3439" y="1547"/>
                  </a:lnTo>
                  <a:lnTo>
                    <a:pt x="4917" y="628"/>
                  </a:lnTo>
                  <a:lnTo>
                    <a:pt x="4953" y="602"/>
                  </a:lnTo>
                  <a:lnTo>
                    <a:pt x="4983" y="570"/>
                  </a:lnTo>
                  <a:lnTo>
                    <a:pt x="5007" y="535"/>
                  </a:lnTo>
                  <a:lnTo>
                    <a:pt x="5021" y="493"/>
                  </a:lnTo>
                  <a:lnTo>
                    <a:pt x="5029" y="451"/>
                  </a:lnTo>
                  <a:lnTo>
                    <a:pt x="5027" y="409"/>
                  </a:lnTo>
                  <a:lnTo>
                    <a:pt x="5017" y="367"/>
                  </a:lnTo>
                  <a:lnTo>
                    <a:pt x="4999" y="327"/>
                  </a:lnTo>
                  <a:lnTo>
                    <a:pt x="4973" y="291"/>
                  </a:lnTo>
                  <a:lnTo>
                    <a:pt x="4943" y="261"/>
                  </a:lnTo>
                  <a:lnTo>
                    <a:pt x="4907" y="240"/>
                  </a:lnTo>
                  <a:lnTo>
                    <a:pt x="4867" y="226"/>
                  </a:lnTo>
                  <a:lnTo>
                    <a:pt x="4825" y="220"/>
                  </a:lnTo>
                  <a:lnTo>
                    <a:pt x="4783" y="220"/>
                  </a:lnTo>
                  <a:lnTo>
                    <a:pt x="4741" y="230"/>
                  </a:lnTo>
                  <a:lnTo>
                    <a:pt x="4702" y="248"/>
                  </a:lnTo>
                  <a:lnTo>
                    <a:pt x="3437" y="863"/>
                  </a:lnTo>
                  <a:lnTo>
                    <a:pt x="3365" y="895"/>
                  </a:lnTo>
                  <a:lnTo>
                    <a:pt x="3291" y="921"/>
                  </a:lnTo>
                  <a:lnTo>
                    <a:pt x="3218" y="941"/>
                  </a:lnTo>
                  <a:lnTo>
                    <a:pt x="3140" y="957"/>
                  </a:lnTo>
                  <a:lnTo>
                    <a:pt x="3056" y="967"/>
                  </a:lnTo>
                  <a:lnTo>
                    <a:pt x="2966" y="975"/>
                  </a:lnTo>
                  <a:lnTo>
                    <a:pt x="2869" y="979"/>
                  </a:lnTo>
                  <a:lnTo>
                    <a:pt x="2761" y="983"/>
                  </a:lnTo>
                  <a:lnTo>
                    <a:pt x="2643" y="983"/>
                  </a:lnTo>
                  <a:lnTo>
                    <a:pt x="2514" y="983"/>
                  </a:lnTo>
                  <a:lnTo>
                    <a:pt x="2434" y="981"/>
                  </a:lnTo>
                  <a:lnTo>
                    <a:pt x="2352" y="979"/>
                  </a:lnTo>
                  <a:lnTo>
                    <a:pt x="2266" y="975"/>
                  </a:lnTo>
                  <a:lnTo>
                    <a:pt x="2180" y="969"/>
                  </a:lnTo>
                  <a:lnTo>
                    <a:pt x="2093" y="961"/>
                  </a:lnTo>
                  <a:lnTo>
                    <a:pt x="2007" y="953"/>
                  </a:lnTo>
                  <a:lnTo>
                    <a:pt x="1923" y="943"/>
                  </a:lnTo>
                  <a:lnTo>
                    <a:pt x="1843" y="933"/>
                  </a:lnTo>
                  <a:lnTo>
                    <a:pt x="1766" y="925"/>
                  </a:lnTo>
                  <a:lnTo>
                    <a:pt x="1694" y="915"/>
                  </a:lnTo>
                  <a:lnTo>
                    <a:pt x="1626" y="905"/>
                  </a:lnTo>
                  <a:lnTo>
                    <a:pt x="1566" y="897"/>
                  </a:lnTo>
                  <a:lnTo>
                    <a:pt x="1514" y="889"/>
                  </a:lnTo>
                  <a:lnTo>
                    <a:pt x="1470" y="883"/>
                  </a:lnTo>
                  <a:lnTo>
                    <a:pt x="1436" y="877"/>
                  </a:lnTo>
                  <a:lnTo>
                    <a:pt x="1415" y="873"/>
                  </a:lnTo>
                  <a:lnTo>
                    <a:pt x="1403" y="871"/>
                  </a:lnTo>
                  <a:lnTo>
                    <a:pt x="1371" y="861"/>
                  </a:lnTo>
                  <a:lnTo>
                    <a:pt x="1343" y="842"/>
                  </a:lnTo>
                  <a:lnTo>
                    <a:pt x="1323" y="814"/>
                  </a:lnTo>
                  <a:lnTo>
                    <a:pt x="1313" y="782"/>
                  </a:lnTo>
                  <a:lnTo>
                    <a:pt x="1313" y="746"/>
                  </a:lnTo>
                  <a:lnTo>
                    <a:pt x="1325" y="714"/>
                  </a:lnTo>
                  <a:lnTo>
                    <a:pt x="1345" y="686"/>
                  </a:lnTo>
                  <a:lnTo>
                    <a:pt x="1373" y="666"/>
                  </a:lnTo>
                  <a:lnTo>
                    <a:pt x="1405" y="656"/>
                  </a:lnTo>
                  <a:lnTo>
                    <a:pt x="1438" y="656"/>
                  </a:lnTo>
                  <a:lnTo>
                    <a:pt x="1446" y="658"/>
                  </a:lnTo>
                  <a:lnTo>
                    <a:pt x="1466" y="662"/>
                  </a:lnTo>
                  <a:lnTo>
                    <a:pt x="1498" y="666"/>
                  </a:lnTo>
                  <a:lnTo>
                    <a:pt x="1538" y="672"/>
                  </a:lnTo>
                  <a:lnTo>
                    <a:pt x="1588" y="680"/>
                  </a:lnTo>
                  <a:lnTo>
                    <a:pt x="1648" y="688"/>
                  </a:lnTo>
                  <a:lnTo>
                    <a:pt x="1712" y="696"/>
                  </a:lnTo>
                  <a:lnTo>
                    <a:pt x="1784" y="706"/>
                  </a:lnTo>
                  <a:lnTo>
                    <a:pt x="1859" y="716"/>
                  </a:lnTo>
                  <a:lnTo>
                    <a:pt x="1939" y="726"/>
                  </a:lnTo>
                  <a:lnTo>
                    <a:pt x="2021" y="734"/>
                  </a:lnTo>
                  <a:lnTo>
                    <a:pt x="2105" y="742"/>
                  </a:lnTo>
                  <a:lnTo>
                    <a:pt x="2190" y="750"/>
                  </a:lnTo>
                  <a:lnTo>
                    <a:pt x="2274" y="756"/>
                  </a:lnTo>
                  <a:lnTo>
                    <a:pt x="2358" y="760"/>
                  </a:lnTo>
                  <a:lnTo>
                    <a:pt x="2438" y="764"/>
                  </a:lnTo>
                  <a:lnTo>
                    <a:pt x="2514" y="764"/>
                  </a:lnTo>
                  <a:lnTo>
                    <a:pt x="2637" y="764"/>
                  </a:lnTo>
                  <a:lnTo>
                    <a:pt x="2747" y="764"/>
                  </a:lnTo>
                  <a:lnTo>
                    <a:pt x="2847" y="762"/>
                  </a:lnTo>
                  <a:lnTo>
                    <a:pt x="2936" y="758"/>
                  </a:lnTo>
                  <a:lnTo>
                    <a:pt x="3016" y="752"/>
                  </a:lnTo>
                  <a:lnTo>
                    <a:pt x="3090" y="744"/>
                  </a:lnTo>
                  <a:lnTo>
                    <a:pt x="3158" y="732"/>
                  </a:lnTo>
                  <a:lnTo>
                    <a:pt x="3222" y="714"/>
                  </a:lnTo>
                  <a:lnTo>
                    <a:pt x="3281" y="694"/>
                  </a:lnTo>
                  <a:lnTo>
                    <a:pt x="3339" y="666"/>
                  </a:lnTo>
                  <a:lnTo>
                    <a:pt x="4598" y="54"/>
                  </a:lnTo>
                  <a:lnTo>
                    <a:pt x="4658" y="26"/>
                  </a:lnTo>
                  <a:lnTo>
                    <a:pt x="4721" y="8"/>
                  </a:lnTo>
                  <a:lnTo>
                    <a:pt x="47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16"/>
            <p:cNvSpPr>
              <a:spLocks/>
            </p:cNvSpPr>
            <p:nvPr/>
          </p:nvSpPr>
          <p:spPr bwMode="auto">
            <a:xfrm>
              <a:off x="-7300913" y="2625725"/>
              <a:ext cx="868363" cy="2428875"/>
            </a:xfrm>
            <a:custGeom>
              <a:avLst/>
              <a:gdLst>
                <a:gd name="T0" fmla="*/ 110 w 1093"/>
                <a:gd name="T1" fmla="*/ 0 h 3060"/>
                <a:gd name="T2" fmla="*/ 766 w 1093"/>
                <a:gd name="T3" fmla="*/ 0 h 3060"/>
                <a:gd name="T4" fmla="*/ 824 w 1093"/>
                <a:gd name="T5" fmla="*/ 6 h 3060"/>
                <a:gd name="T6" fmla="*/ 880 w 1093"/>
                <a:gd name="T7" fmla="*/ 20 h 3060"/>
                <a:gd name="T8" fmla="*/ 931 w 1093"/>
                <a:gd name="T9" fmla="*/ 46 h 3060"/>
                <a:gd name="T10" fmla="*/ 977 w 1093"/>
                <a:gd name="T11" fmla="*/ 78 h 3060"/>
                <a:gd name="T12" fmla="*/ 1015 w 1093"/>
                <a:gd name="T13" fmla="*/ 118 h 3060"/>
                <a:gd name="T14" fmla="*/ 1049 w 1093"/>
                <a:gd name="T15" fmla="*/ 164 h 3060"/>
                <a:gd name="T16" fmla="*/ 1073 w 1093"/>
                <a:gd name="T17" fmla="*/ 214 h 3060"/>
                <a:gd name="T18" fmla="*/ 1087 w 1093"/>
                <a:gd name="T19" fmla="*/ 269 h 3060"/>
                <a:gd name="T20" fmla="*/ 1093 w 1093"/>
                <a:gd name="T21" fmla="*/ 329 h 3060"/>
                <a:gd name="T22" fmla="*/ 1093 w 1093"/>
                <a:gd name="T23" fmla="*/ 2731 h 3060"/>
                <a:gd name="T24" fmla="*/ 1087 w 1093"/>
                <a:gd name="T25" fmla="*/ 2791 h 3060"/>
                <a:gd name="T26" fmla="*/ 1073 w 1093"/>
                <a:gd name="T27" fmla="*/ 2847 h 3060"/>
                <a:gd name="T28" fmla="*/ 1049 w 1093"/>
                <a:gd name="T29" fmla="*/ 2897 h 3060"/>
                <a:gd name="T30" fmla="*/ 1015 w 1093"/>
                <a:gd name="T31" fmla="*/ 2942 h 3060"/>
                <a:gd name="T32" fmla="*/ 977 w 1093"/>
                <a:gd name="T33" fmla="*/ 2982 h 3060"/>
                <a:gd name="T34" fmla="*/ 931 w 1093"/>
                <a:gd name="T35" fmla="*/ 3014 h 3060"/>
                <a:gd name="T36" fmla="*/ 880 w 1093"/>
                <a:gd name="T37" fmla="*/ 3040 h 3060"/>
                <a:gd name="T38" fmla="*/ 824 w 1093"/>
                <a:gd name="T39" fmla="*/ 3054 h 3060"/>
                <a:gd name="T40" fmla="*/ 766 w 1093"/>
                <a:gd name="T41" fmla="*/ 3060 h 3060"/>
                <a:gd name="T42" fmla="*/ 110 w 1093"/>
                <a:gd name="T43" fmla="*/ 3060 h 3060"/>
                <a:gd name="T44" fmla="*/ 74 w 1093"/>
                <a:gd name="T45" fmla="*/ 3054 h 3060"/>
                <a:gd name="T46" fmla="*/ 44 w 1093"/>
                <a:gd name="T47" fmla="*/ 3038 h 3060"/>
                <a:gd name="T48" fmla="*/ 22 w 1093"/>
                <a:gd name="T49" fmla="*/ 3014 h 3060"/>
                <a:gd name="T50" fmla="*/ 6 w 1093"/>
                <a:gd name="T51" fmla="*/ 2984 h 3060"/>
                <a:gd name="T52" fmla="*/ 0 w 1093"/>
                <a:gd name="T53" fmla="*/ 2950 h 3060"/>
                <a:gd name="T54" fmla="*/ 6 w 1093"/>
                <a:gd name="T55" fmla="*/ 2917 h 3060"/>
                <a:gd name="T56" fmla="*/ 22 w 1093"/>
                <a:gd name="T57" fmla="*/ 2887 h 3060"/>
                <a:gd name="T58" fmla="*/ 44 w 1093"/>
                <a:gd name="T59" fmla="*/ 2863 h 3060"/>
                <a:gd name="T60" fmla="*/ 74 w 1093"/>
                <a:gd name="T61" fmla="*/ 2847 h 3060"/>
                <a:gd name="T62" fmla="*/ 110 w 1093"/>
                <a:gd name="T63" fmla="*/ 2841 h 3060"/>
                <a:gd name="T64" fmla="*/ 766 w 1093"/>
                <a:gd name="T65" fmla="*/ 2841 h 3060"/>
                <a:gd name="T66" fmla="*/ 800 w 1093"/>
                <a:gd name="T67" fmla="*/ 2835 h 3060"/>
                <a:gd name="T68" fmla="*/ 830 w 1093"/>
                <a:gd name="T69" fmla="*/ 2821 h 3060"/>
                <a:gd name="T70" fmla="*/ 854 w 1093"/>
                <a:gd name="T71" fmla="*/ 2797 h 3060"/>
                <a:gd name="T72" fmla="*/ 870 w 1093"/>
                <a:gd name="T73" fmla="*/ 2767 h 3060"/>
                <a:gd name="T74" fmla="*/ 876 w 1093"/>
                <a:gd name="T75" fmla="*/ 2733 h 3060"/>
                <a:gd name="T76" fmla="*/ 876 w 1093"/>
                <a:gd name="T77" fmla="*/ 329 h 3060"/>
                <a:gd name="T78" fmla="*/ 870 w 1093"/>
                <a:gd name="T79" fmla="*/ 293 h 3060"/>
                <a:gd name="T80" fmla="*/ 854 w 1093"/>
                <a:gd name="T81" fmla="*/ 263 h 3060"/>
                <a:gd name="T82" fmla="*/ 830 w 1093"/>
                <a:gd name="T83" fmla="*/ 239 h 3060"/>
                <a:gd name="T84" fmla="*/ 800 w 1093"/>
                <a:gd name="T85" fmla="*/ 226 h 3060"/>
                <a:gd name="T86" fmla="*/ 766 w 1093"/>
                <a:gd name="T87" fmla="*/ 220 h 3060"/>
                <a:gd name="T88" fmla="*/ 110 w 1093"/>
                <a:gd name="T89" fmla="*/ 220 h 3060"/>
                <a:gd name="T90" fmla="*/ 74 w 1093"/>
                <a:gd name="T91" fmla="*/ 214 h 3060"/>
                <a:gd name="T92" fmla="*/ 44 w 1093"/>
                <a:gd name="T93" fmla="*/ 198 h 3060"/>
                <a:gd name="T94" fmla="*/ 22 w 1093"/>
                <a:gd name="T95" fmla="*/ 174 h 3060"/>
                <a:gd name="T96" fmla="*/ 6 w 1093"/>
                <a:gd name="T97" fmla="*/ 144 h 3060"/>
                <a:gd name="T98" fmla="*/ 0 w 1093"/>
                <a:gd name="T99" fmla="*/ 110 h 3060"/>
                <a:gd name="T100" fmla="*/ 6 w 1093"/>
                <a:gd name="T101" fmla="*/ 76 h 3060"/>
                <a:gd name="T102" fmla="*/ 22 w 1093"/>
                <a:gd name="T103" fmla="*/ 46 h 3060"/>
                <a:gd name="T104" fmla="*/ 44 w 1093"/>
                <a:gd name="T105" fmla="*/ 22 h 3060"/>
                <a:gd name="T106" fmla="*/ 74 w 1093"/>
                <a:gd name="T107" fmla="*/ 6 h 3060"/>
                <a:gd name="T108" fmla="*/ 110 w 1093"/>
                <a:gd name="T109" fmla="*/ 0 h 3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93" h="3060">
                  <a:moveTo>
                    <a:pt x="110" y="0"/>
                  </a:moveTo>
                  <a:lnTo>
                    <a:pt x="766" y="0"/>
                  </a:lnTo>
                  <a:lnTo>
                    <a:pt x="824" y="6"/>
                  </a:lnTo>
                  <a:lnTo>
                    <a:pt x="880" y="20"/>
                  </a:lnTo>
                  <a:lnTo>
                    <a:pt x="931" y="46"/>
                  </a:lnTo>
                  <a:lnTo>
                    <a:pt x="977" y="78"/>
                  </a:lnTo>
                  <a:lnTo>
                    <a:pt x="1015" y="118"/>
                  </a:lnTo>
                  <a:lnTo>
                    <a:pt x="1049" y="164"/>
                  </a:lnTo>
                  <a:lnTo>
                    <a:pt x="1073" y="214"/>
                  </a:lnTo>
                  <a:lnTo>
                    <a:pt x="1087" y="269"/>
                  </a:lnTo>
                  <a:lnTo>
                    <a:pt x="1093" y="329"/>
                  </a:lnTo>
                  <a:lnTo>
                    <a:pt x="1093" y="2731"/>
                  </a:lnTo>
                  <a:lnTo>
                    <a:pt x="1087" y="2791"/>
                  </a:lnTo>
                  <a:lnTo>
                    <a:pt x="1073" y="2847"/>
                  </a:lnTo>
                  <a:lnTo>
                    <a:pt x="1049" y="2897"/>
                  </a:lnTo>
                  <a:lnTo>
                    <a:pt x="1015" y="2942"/>
                  </a:lnTo>
                  <a:lnTo>
                    <a:pt x="977" y="2982"/>
                  </a:lnTo>
                  <a:lnTo>
                    <a:pt x="931" y="3014"/>
                  </a:lnTo>
                  <a:lnTo>
                    <a:pt x="880" y="3040"/>
                  </a:lnTo>
                  <a:lnTo>
                    <a:pt x="824" y="3054"/>
                  </a:lnTo>
                  <a:lnTo>
                    <a:pt x="766" y="3060"/>
                  </a:lnTo>
                  <a:lnTo>
                    <a:pt x="110" y="3060"/>
                  </a:lnTo>
                  <a:lnTo>
                    <a:pt x="74" y="3054"/>
                  </a:lnTo>
                  <a:lnTo>
                    <a:pt x="44" y="3038"/>
                  </a:lnTo>
                  <a:lnTo>
                    <a:pt x="22" y="3014"/>
                  </a:lnTo>
                  <a:lnTo>
                    <a:pt x="6" y="2984"/>
                  </a:lnTo>
                  <a:lnTo>
                    <a:pt x="0" y="2950"/>
                  </a:lnTo>
                  <a:lnTo>
                    <a:pt x="6" y="2917"/>
                  </a:lnTo>
                  <a:lnTo>
                    <a:pt x="22" y="2887"/>
                  </a:lnTo>
                  <a:lnTo>
                    <a:pt x="44" y="2863"/>
                  </a:lnTo>
                  <a:lnTo>
                    <a:pt x="74" y="2847"/>
                  </a:lnTo>
                  <a:lnTo>
                    <a:pt x="110" y="2841"/>
                  </a:lnTo>
                  <a:lnTo>
                    <a:pt x="766" y="2841"/>
                  </a:lnTo>
                  <a:lnTo>
                    <a:pt x="800" y="2835"/>
                  </a:lnTo>
                  <a:lnTo>
                    <a:pt x="830" y="2821"/>
                  </a:lnTo>
                  <a:lnTo>
                    <a:pt x="854" y="2797"/>
                  </a:lnTo>
                  <a:lnTo>
                    <a:pt x="870" y="2767"/>
                  </a:lnTo>
                  <a:lnTo>
                    <a:pt x="876" y="2733"/>
                  </a:lnTo>
                  <a:lnTo>
                    <a:pt x="876" y="329"/>
                  </a:lnTo>
                  <a:lnTo>
                    <a:pt x="870" y="293"/>
                  </a:lnTo>
                  <a:lnTo>
                    <a:pt x="854" y="263"/>
                  </a:lnTo>
                  <a:lnTo>
                    <a:pt x="830" y="239"/>
                  </a:lnTo>
                  <a:lnTo>
                    <a:pt x="800" y="226"/>
                  </a:lnTo>
                  <a:lnTo>
                    <a:pt x="766" y="220"/>
                  </a:lnTo>
                  <a:lnTo>
                    <a:pt x="110" y="220"/>
                  </a:lnTo>
                  <a:lnTo>
                    <a:pt x="74" y="214"/>
                  </a:lnTo>
                  <a:lnTo>
                    <a:pt x="44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8676369" y="2157881"/>
            <a:ext cx="2686046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Waste Disposal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904155" y="4371822"/>
            <a:ext cx="3168352" cy="70227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/>
          <p:cNvSpPr/>
          <p:nvPr/>
        </p:nvSpPr>
        <p:spPr>
          <a:xfrm>
            <a:off x="7820614" y="4303223"/>
            <a:ext cx="847980" cy="84797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0" name="Group 79"/>
          <p:cNvGrpSpPr/>
          <p:nvPr/>
        </p:nvGrpSpPr>
        <p:grpSpPr>
          <a:xfrm>
            <a:off x="8063701" y="4546075"/>
            <a:ext cx="361805" cy="362272"/>
            <a:chOff x="-5499100" y="496888"/>
            <a:chExt cx="4875213" cy="4881563"/>
          </a:xfrm>
          <a:solidFill>
            <a:schemeClr val="bg1"/>
          </a:solidFill>
        </p:grpSpPr>
        <p:sp>
          <p:nvSpPr>
            <p:cNvPr id="85" name="Freeform 6"/>
            <p:cNvSpPr>
              <a:spLocks noEditPoints="1"/>
            </p:cNvSpPr>
            <p:nvPr/>
          </p:nvSpPr>
          <p:spPr bwMode="auto">
            <a:xfrm>
              <a:off x="-5499100" y="496888"/>
              <a:ext cx="4875213" cy="4881563"/>
            </a:xfrm>
            <a:custGeom>
              <a:avLst/>
              <a:gdLst>
                <a:gd name="T0" fmla="*/ 3172 w 6141"/>
                <a:gd name="T1" fmla="*/ 513 h 6148"/>
                <a:gd name="T2" fmla="*/ 3577 w 6141"/>
                <a:gd name="T3" fmla="*/ 1809 h 6148"/>
                <a:gd name="T4" fmla="*/ 3780 w 6141"/>
                <a:gd name="T5" fmla="*/ 1710 h 6148"/>
                <a:gd name="T6" fmla="*/ 3981 w 6141"/>
                <a:gd name="T7" fmla="*/ 2399 h 6148"/>
                <a:gd name="T8" fmla="*/ 3462 w 6141"/>
                <a:gd name="T9" fmla="*/ 2285 h 6148"/>
                <a:gd name="T10" fmla="*/ 3294 w 6141"/>
                <a:gd name="T11" fmla="*/ 5626 h 6148"/>
                <a:gd name="T12" fmla="*/ 4010 w 6141"/>
                <a:gd name="T13" fmla="*/ 5933 h 6148"/>
                <a:gd name="T14" fmla="*/ 4579 w 6141"/>
                <a:gd name="T15" fmla="*/ 5420 h 6148"/>
                <a:gd name="T16" fmla="*/ 4370 w 6141"/>
                <a:gd name="T17" fmla="*/ 4695 h 6148"/>
                <a:gd name="T18" fmla="*/ 4233 w 6141"/>
                <a:gd name="T19" fmla="*/ 4420 h 6148"/>
                <a:gd name="T20" fmla="*/ 4703 w 6141"/>
                <a:gd name="T21" fmla="*/ 4792 h 6148"/>
                <a:gd name="T22" fmla="*/ 5187 w 6141"/>
                <a:gd name="T23" fmla="*/ 5038 h 6148"/>
                <a:gd name="T24" fmla="*/ 5372 w 6141"/>
                <a:gd name="T25" fmla="*/ 4255 h 6148"/>
                <a:gd name="T26" fmla="*/ 4708 w 6141"/>
                <a:gd name="T27" fmla="*/ 3792 h 6148"/>
                <a:gd name="T28" fmla="*/ 4708 w 6141"/>
                <a:gd name="T29" fmla="*/ 3586 h 6148"/>
                <a:gd name="T30" fmla="*/ 5488 w 6141"/>
                <a:gd name="T31" fmla="*/ 4021 h 6148"/>
                <a:gd name="T32" fmla="*/ 5935 w 6141"/>
                <a:gd name="T33" fmla="*/ 3174 h 6148"/>
                <a:gd name="T34" fmla="*/ 5526 w 6141"/>
                <a:gd name="T35" fmla="*/ 2204 h 6148"/>
                <a:gd name="T36" fmla="*/ 4727 w 6141"/>
                <a:gd name="T37" fmla="*/ 1905 h 6148"/>
                <a:gd name="T38" fmla="*/ 5118 w 6141"/>
                <a:gd name="T39" fmla="*/ 1779 h 6148"/>
                <a:gd name="T40" fmla="*/ 4878 w 6141"/>
                <a:gd name="T41" fmla="*/ 843 h 6148"/>
                <a:gd name="T42" fmla="*/ 3627 w 6141"/>
                <a:gd name="T43" fmla="*/ 212 h 6148"/>
                <a:gd name="T44" fmla="*/ 1577 w 6141"/>
                <a:gd name="T45" fmla="*/ 560 h 6148"/>
                <a:gd name="T46" fmla="*/ 840 w 6141"/>
                <a:gd name="T47" fmla="*/ 1704 h 6148"/>
                <a:gd name="T48" fmla="*/ 1427 w 6141"/>
                <a:gd name="T49" fmla="*/ 1813 h 6148"/>
                <a:gd name="T50" fmla="*/ 892 w 6141"/>
                <a:gd name="T51" fmla="*/ 2036 h 6148"/>
                <a:gd name="T52" fmla="*/ 226 w 6141"/>
                <a:gd name="T53" fmla="*/ 2847 h 6148"/>
                <a:gd name="T54" fmla="*/ 440 w 6141"/>
                <a:gd name="T55" fmla="*/ 3811 h 6148"/>
                <a:gd name="T56" fmla="*/ 1156 w 6141"/>
                <a:gd name="T57" fmla="*/ 3629 h 6148"/>
                <a:gd name="T58" fmla="*/ 1721 w 6141"/>
                <a:gd name="T59" fmla="*/ 3386 h 6148"/>
                <a:gd name="T60" fmla="*/ 1925 w 6141"/>
                <a:gd name="T61" fmla="*/ 3219 h 6148"/>
                <a:gd name="T62" fmla="*/ 2095 w 6141"/>
                <a:gd name="T63" fmla="*/ 3826 h 6148"/>
                <a:gd name="T64" fmla="*/ 1713 w 6141"/>
                <a:gd name="T65" fmla="*/ 3706 h 6148"/>
                <a:gd name="T66" fmla="*/ 1033 w 6141"/>
                <a:gd name="T67" fmla="*/ 3916 h 6148"/>
                <a:gd name="T68" fmla="*/ 733 w 6141"/>
                <a:gd name="T69" fmla="*/ 4648 h 6148"/>
                <a:gd name="T70" fmla="*/ 1248 w 6141"/>
                <a:gd name="T71" fmla="*/ 5201 h 6148"/>
                <a:gd name="T72" fmla="*/ 1657 w 6141"/>
                <a:gd name="T73" fmla="*/ 4521 h 6148"/>
                <a:gd name="T74" fmla="*/ 1957 w 6141"/>
                <a:gd name="T75" fmla="*/ 4511 h 6148"/>
                <a:gd name="T76" fmla="*/ 1579 w 6141"/>
                <a:gd name="T77" fmla="*/ 4976 h 6148"/>
                <a:gd name="T78" fmla="*/ 1775 w 6141"/>
                <a:gd name="T79" fmla="*/ 5762 h 6148"/>
                <a:gd name="T80" fmla="*/ 2587 w 6141"/>
                <a:gd name="T81" fmla="*/ 5860 h 6148"/>
                <a:gd name="T82" fmla="*/ 2967 w 6141"/>
                <a:gd name="T83" fmla="*/ 513 h 6148"/>
                <a:gd name="T84" fmla="*/ 2660 w 6141"/>
                <a:gd name="T85" fmla="*/ 0 h 6148"/>
                <a:gd name="T86" fmla="*/ 3221 w 6141"/>
                <a:gd name="T87" fmla="*/ 71 h 6148"/>
                <a:gd name="T88" fmla="*/ 4334 w 6141"/>
                <a:gd name="T89" fmla="*/ 184 h 6148"/>
                <a:gd name="T90" fmla="*/ 5333 w 6141"/>
                <a:gd name="T91" fmla="*/ 1135 h 6148"/>
                <a:gd name="T92" fmla="*/ 5703 w 6141"/>
                <a:gd name="T93" fmla="*/ 2088 h 6148"/>
                <a:gd name="T94" fmla="*/ 6141 w 6141"/>
                <a:gd name="T95" fmla="*/ 3073 h 6148"/>
                <a:gd name="T96" fmla="*/ 5748 w 6141"/>
                <a:gd name="T97" fmla="*/ 4064 h 6148"/>
                <a:gd name="T98" fmla="*/ 5539 w 6141"/>
                <a:gd name="T99" fmla="*/ 4907 h 6148"/>
                <a:gd name="T100" fmla="*/ 4787 w 6141"/>
                <a:gd name="T101" fmla="*/ 5427 h 6148"/>
                <a:gd name="T102" fmla="*/ 4222 w 6141"/>
                <a:gd name="T103" fmla="*/ 6084 h 6148"/>
                <a:gd name="T104" fmla="*/ 3369 w 6141"/>
                <a:gd name="T105" fmla="*/ 5987 h 6148"/>
                <a:gd name="T106" fmla="*/ 2778 w 6141"/>
                <a:gd name="T107" fmla="*/ 5981 h 6148"/>
                <a:gd name="T108" fmla="*/ 1914 w 6141"/>
                <a:gd name="T109" fmla="*/ 6084 h 6148"/>
                <a:gd name="T110" fmla="*/ 1352 w 6141"/>
                <a:gd name="T111" fmla="*/ 5427 h 6148"/>
                <a:gd name="T112" fmla="*/ 643 w 6141"/>
                <a:gd name="T113" fmla="*/ 4987 h 6148"/>
                <a:gd name="T114" fmla="*/ 473 w 6141"/>
                <a:gd name="T115" fmla="*/ 4139 h 6148"/>
                <a:gd name="T116" fmla="*/ 0 w 6141"/>
                <a:gd name="T117" fmla="*/ 3185 h 6148"/>
                <a:gd name="T118" fmla="*/ 357 w 6141"/>
                <a:gd name="T119" fmla="*/ 2167 h 6148"/>
                <a:gd name="T120" fmla="*/ 750 w 6141"/>
                <a:gd name="T121" fmla="*/ 1262 h 6148"/>
                <a:gd name="T122" fmla="*/ 1678 w 6141"/>
                <a:gd name="T123" fmla="*/ 247 h 6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41" h="6148">
                  <a:moveTo>
                    <a:pt x="3479" y="206"/>
                  </a:moveTo>
                  <a:lnTo>
                    <a:pt x="3425" y="210"/>
                  </a:lnTo>
                  <a:lnTo>
                    <a:pt x="3373" y="225"/>
                  </a:lnTo>
                  <a:lnTo>
                    <a:pt x="3324" y="247"/>
                  </a:lnTo>
                  <a:lnTo>
                    <a:pt x="3281" y="277"/>
                  </a:lnTo>
                  <a:lnTo>
                    <a:pt x="3244" y="315"/>
                  </a:lnTo>
                  <a:lnTo>
                    <a:pt x="3214" y="358"/>
                  </a:lnTo>
                  <a:lnTo>
                    <a:pt x="3191" y="404"/>
                  </a:lnTo>
                  <a:lnTo>
                    <a:pt x="3178" y="457"/>
                  </a:lnTo>
                  <a:lnTo>
                    <a:pt x="3172" y="513"/>
                  </a:lnTo>
                  <a:lnTo>
                    <a:pt x="3172" y="2152"/>
                  </a:lnTo>
                  <a:lnTo>
                    <a:pt x="3238" y="2146"/>
                  </a:lnTo>
                  <a:lnTo>
                    <a:pt x="3302" y="2131"/>
                  </a:lnTo>
                  <a:lnTo>
                    <a:pt x="3360" y="2107"/>
                  </a:lnTo>
                  <a:lnTo>
                    <a:pt x="3414" y="2073"/>
                  </a:lnTo>
                  <a:lnTo>
                    <a:pt x="3462" y="2032"/>
                  </a:lnTo>
                  <a:lnTo>
                    <a:pt x="3504" y="1983"/>
                  </a:lnTo>
                  <a:lnTo>
                    <a:pt x="3535" y="1931"/>
                  </a:lnTo>
                  <a:lnTo>
                    <a:pt x="3562" y="1871"/>
                  </a:lnTo>
                  <a:lnTo>
                    <a:pt x="3577" y="1809"/>
                  </a:lnTo>
                  <a:lnTo>
                    <a:pt x="3582" y="1742"/>
                  </a:lnTo>
                  <a:lnTo>
                    <a:pt x="3588" y="1710"/>
                  </a:lnTo>
                  <a:lnTo>
                    <a:pt x="3601" y="1682"/>
                  </a:lnTo>
                  <a:lnTo>
                    <a:pt x="3623" y="1659"/>
                  </a:lnTo>
                  <a:lnTo>
                    <a:pt x="3651" y="1644"/>
                  </a:lnTo>
                  <a:lnTo>
                    <a:pt x="3683" y="1639"/>
                  </a:lnTo>
                  <a:lnTo>
                    <a:pt x="3717" y="1644"/>
                  </a:lnTo>
                  <a:lnTo>
                    <a:pt x="3745" y="1659"/>
                  </a:lnTo>
                  <a:lnTo>
                    <a:pt x="3767" y="1682"/>
                  </a:lnTo>
                  <a:lnTo>
                    <a:pt x="3780" y="1710"/>
                  </a:lnTo>
                  <a:lnTo>
                    <a:pt x="3786" y="1742"/>
                  </a:lnTo>
                  <a:lnTo>
                    <a:pt x="3782" y="1818"/>
                  </a:lnTo>
                  <a:lnTo>
                    <a:pt x="3767" y="1893"/>
                  </a:lnTo>
                  <a:lnTo>
                    <a:pt x="3745" y="1964"/>
                  </a:lnTo>
                  <a:lnTo>
                    <a:pt x="3713" y="2034"/>
                  </a:lnTo>
                  <a:lnTo>
                    <a:pt x="3962" y="2283"/>
                  </a:lnTo>
                  <a:lnTo>
                    <a:pt x="3981" y="2309"/>
                  </a:lnTo>
                  <a:lnTo>
                    <a:pt x="3990" y="2339"/>
                  </a:lnTo>
                  <a:lnTo>
                    <a:pt x="3990" y="2371"/>
                  </a:lnTo>
                  <a:lnTo>
                    <a:pt x="3981" y="2399"/>
                  </a:lnTo>
                  <a:lnTo>
                    <a:pt x="3962" y="2425"/>
                  </a:lnTo>
                  <a:lnTo>
                    <a:pt x="3939" y="2444"/>
                  </a:lnTo>
                  <a:lnTo>
                    <a:pt x="3915" y="2453"/>
                  </a:lnTo>
                  <a:lnTo>
                    <a:pt x="3891" y="2457"/>
                  </a:lnTo>
                  <a:lnTo>
                    <a:pt x="3865" y="2455"/>
                  </a:lnTo>
                  <a:lnTo>
                    <a:pt x="3838" y="2446"/>
                  </a:lnTo>
                  <a:lnTo>
                    <a:pt x="3818" y="2429"/>
                  </a:lnTo>
                  <a:lnTo>
                    <a:pt x="3584" y="2197"/>
                  </a:lnTo>
                  <a:lnTo>
                    <a:pt x="3526" y="2244"/>
                  </a:lnTo>
                  <a:lnTo>
                    <a:pt x="3462" y="2285"/>
                  </a:lnTo>
                  <a:lnTo>
                    <a:pt x="3393" y="2315"/>
                  </a:lnTo>
                  <a:lnTo>
                    <a:pt x="3322" y="2339"/>
                  </a:lnTo>
                  <a:lnTo>
                    <a:pt x="3247" y="2352"/>
                  </a:lnTo>
                  <a:lnTo>
                    <a:pt x="3172" y="2356"/>
                  </a:lnTo>
                  <a:lnTo>
                    <a:pt x="3172" y="5227"/>
                  </a:lnTo>
                  <a:lnTo>
                    <a:pt x="3178" y="5311"/>
                  </a:lnTo>
                  <a:lnTo>
                    <a:pt x="3193" y="5395"/>
                  </a:lnTo>
                  <a:lnTo>
                    <a:pt x="3217" y="5476"/>
                  </a:lnTo>
                  <a:lnTo>
                    <a:pt x="3251" y="5553"/>
                  </a:lnTo>
                  <a:lnTo>
                    <a:pt x="3294" y="5626"/>
                  </a:lnTo>
                  <a:lnTo>
                    <a:pt x="3345" y="5691"/>
                  </a:lnTo>
                  <a:lnTo>
                    <a:pt x="3403" y="5753"/>
                  </a:lnTo>
                  <a:lnTo>
                    <a:pt x="3468" y="5807"/>
                  </a:lnTo>
                  <a:lnTo>
                    <a:pt x="3541" y="5852"/>
                  </a:lnTo>
                  <a:lnTo>
                    <a:pt x="3618" y="5890"/>
                  </a:lnTo>
                  <a:lnTo>
                    <a:pt x="3694" y="5916"/>
                  </a:lnTo>
                  <a:lnTo>
                    <a:pt x="3773" y="5933"/>
                  </a:lnTo>
                  <a:lnTo>
                    <a:pt x="3851" y="5942"/>
                  </a:lnTo>
                  <a:lnTo>
                    <a:pt x="3932" y="5942"/>
                  </a:lnTo>
                  <a:lnTo>
                    <a:pt x="4010" y="5933"/>
                  </a:lnTo>
                  <a:lnTo>
                    <a:pt x="4085" y="5914"/>
                  </a:lnTo>
                  <a:lnTo>
                    <a:pt x="4160" y="5890"/>
                  </a:lnTo>
                  <a:lnTo>
                    <a:pt x="4231" y="5856"/>
                  </a:lnTo>
                  <a:lnTo>
                    <a:pt x="4299" y="5813"/>
                  </a:lnTo>
                  <a:lnTo>
                    <a:pt x="4362" y="5764"/>
                  </a:lnTo>
                  <a:lnTo>
                    <a:pt x="4418" y="5708"/>
                  </a:lnTo>
                  <a:lnTo>
                    <a:pt x="4471" y="5644"/>
                  </a:lnTo>
                  <a:lnTo>
                    <a:pt x="4516" y="5573"/>
                  </a:lnTo>
                  <a:lnTo>
                    <a:pt x="4551" y="5498"/>
                  </a:lnTo>
                  <a:lnTo>
                    <a:pt x="4579" y="5420"/>
                  </a:lnTo>
                  <a:lnTo>
                    <a:pt x="4596" y="5341"/>
                  </a:lnTo>
                  <a:lnTo>
                    <a:pt x="4603" y="5262"/>
                  </a:lnTo>
                  <a:lnTo>
                    <a:pt x="4603" y="5182"/>
                  </a:lnTo>
                  <a:lnTo>
                    <a:pt x="4594" y="5105"/>
                  </a:lnTo>
                  <a:lnTo>
                    <a:pt x="4577" y="5028"/>
                  </a:lnTo>
                  <a:lnTo>
                    <a:pt x="4551" y="4953"/>
                  </a:lnTo>
                  <a:lnTo>
                    <a:pt x="4517" y="4882"/>
                  </a:lnTo>
                  <a:lnTo>
                    <a:pt x="4476" y="4815"/>
                  </a:lnTo>
                  <a:lnTo>
                    <a:pt x="4428" y="4751"/>
                  </a:lnTo>
                  <a:lnTo>
                    <a:pt x="4370" y="4695"/>
                  </a:lnTo>
                  <a:lnTo>
                    <a:pt x="4306" y="4642"/>
                  </a:lnTo>
                  <a:lnTo>
                    <a:pt x="4237" y="4598"/>
                  </a:lnTo>
                  <a:lnTo>
                    <a:pt x="4214" y="4581"/>
                  </a:lnTo>
                  <a:lnTo>
                    <a:pt x="4198" y="4560"/>
                  </a:lnTo>
                  <a:lnTo>
                    <a:pt x="4186" y="4536"/>
                  </a:lnTo>
                  <a:lnTo>
                    <a:pt x="4183" y="4511"/>
                  </a:lnTo>
                  <a:lnTo>
                    <a:pt x="4186" y="4483"/>
                  </a:lnTo>
                  <a:lnTo>
                    <a:pt x="4196" y="4459"/>
                  </a:lnTo>
                  <a:lnTo>
                    <a:pt x="4212" y="4436"/>
                  </a:lnTo>
                  <a:lnTo>
                    <a:pt x="4233" y="4420"/>
                  </a:lnTo>
                  <a:lnTo>
                    <a:pt x="4257" y="4410"/>
                  </a:lnTo>
                  <a:lnTo>
                    <a:pt x="4284" y="4407"/>
                  </a:lnTo>
                  <a:lnTo>
                    <a:pt x="4310" y="4408"/>
                  </a:lnTo>
                  <a:lnTo>
                    <a:pt x="4336" y="4418"/>
                  </a:lnTo>
                  <a:lnTo>
                    <a:pt x="4411" y="4466"/>
                  </a:lnTo>
                  <a:lnTo>
                    <a:pt x="4482" y="4521"/>
                  </a:lnTo>
                  <a:lnTo>
                    <a:pt x="4547" y="4581"/>
                  </a:lnTo>
                  <a:lnTo>
                    <a:pt x="4605" y="4646"/>
                  </a:lnTo>
                  <a:lnTo>
                    <a:pt x="4658" y="4717"/>
                  </a:lnTo>
                  <a:lnTo>
                    <a:pt x="4703" y="4792"/>
                  </a:lnTo>
                  <a:lnTo>
                    <a:pt x="4740" y="4871"/>
                  </a:lnTo>
                  <a:lnTo>
                    <a:pt x="4770" y="4953"/>
                  </a:lnTo>
                  <a:lnTo>
                    <a:pt x="4790" y="5039"/>
                  </a:lnTo>
                  <a:lnTo>
                    <a:pt x="4805" y="5128"/>
                  </a:lnTo>
                  <a:lnTo>
                    <a:pt x="4809" y="5217"/>
                  </a:lnTo>
                  <a:lnTo>
                    <a:pt x="4895" y="5199"/>
                  </a:lnTo>
                  <a:lnTo>
                    <a:pt x="4976" y="5172"/>
                  </a:lnTo>
                  <a:lnTo>
                    <a:pt x="5052" y="5135"/>
                  </a:lnTo>
                  <a:lnTo>
                    <a:pt x="5122" y="5090"/>
                  </a:lnTo>
                  <a:lnTo>
                    <a:pt x="5187" y="5038"/>
                  </a:lnTo>
                  <a:lnTo>
                    <a:pt x="5245" y="4978"/>
                  </a:lnTo>
                  <a:lnTo>
                    <a:pt x="5296" y="4912"/>
                  </a:lnTo>
                  <a:lnTo>
                    <a:pt x="5337" y="4841"/>
                  </a:lnTo>
                  <a:lnTo>
                    <a:pt x="5372" y="4764"/>
                  </a:lnTo>
                  <a:lnTo>
                    <a:pt x="5397" y="4684"/>
                  </a:lnTo>
                  <a:lnTo>
                    <a:pt x="5413" y="4601"/>
                  </a:lnTo>
                  <a:lnTo>
                    <a:pt x="5419" y="4513"/>
                  </a:lnTo>
                  <a:lnTo>
                    <a:pt x="5413" y="4423"/>
                  </a:lnTo>
                  <a:lnTo>
                    <a:pt x="5398" y="4337"/>
                  </a:lnTo>
                  <a:lnTo>
                    <a:pt x="5372" y="4255"/>
                  </a:lnTo>
                  <a:lnTo>
                    <a:pt x="5337" y="4176"/>
                  </a:lnTo>
                  <a:lnTo>
                    <a:pt x="5294" y="4103"/>
                  </a:lnTo>
                  <a:lnTo>
                    <a:pt x="5241" y="4036"/>
                  </a:lnTo>
                  <a:lnTo>
                    <a:pt x="5181" y="3976"/>
                  </a:lnTo>
                  <a:lnTo>
                    <a:pt x="5116" y="3923"/>
                  </a:lnTo>
                  <a:lnTo>
                    <a:pt x="5043" y="3878"/>
                  </a:lnTo>
                  <a:lnTo>
                    <a:pt x="4966" y="3841"/>
                  </a:lnTo>
                  <a:lnTo>
                    <a:pt x="4884" y="3815"/>
                  </a:lnTo>
                  <a:lnTo>
                    <a:pt x="4798" y="3798"/>
                  </a:lnTo>
                  <a:lnTo>
                    <a:pt x="4708" y="3792"/>
                  </a:lnTo>
                  <a:lnTo>
                    <a:pt x="4675" y="3787"/>
                  </a:lnTo>
                  <a:lnTo>
                    <a:pt x="4646" y="3772"/>
                  </a:lnTo>
                  <a:lnTo>
                    <a:pt x="4624" y="3749"/>
                  </a:lnTo>
                  <a:lnTo>
                    <a:pt x="4611" y="3721"/>
                  </a:lnTo>
                  <a:lnTo>
                    <a:pt x="4605" y="3689"/>
                  </a:lnTo>
                  <a:lnTo>
                    <a:pt x="4611" y="3656"/>
                  </a:lnTo>
                  <a:lnTo>
                    <a:pt x="4624" y="3627"/>
                  </a:lnTo>
                  <a:lnTo>
                    <a:pt x="4646" y="3607"/>
                  </a:lnTo>
                  <a:lnTo>
                    <a:pt x="4675" y="3592"/>
                  </a:lnTo>
                  <a:lnTo>
                    <a:pt x="4708" y="3586"/>
                  </a:lnTo>
                  <a:lnTo>
                    <a:pt x="4802" y="3592"/>
                  </a:lnTo>
                  <a:lnTo>
                    <a:pt x="4895" y="3605"/>
                  </a:lnTo>
                  <a:lnTo>
                    <a:pt x="4985" y="3629"/>
                  </a:lnTo>
                  <a:lnTo>
                    <a:pt x="5071" y="3661"/>
                  </a:lnTo>
                  <a:lnTo>
                    <a:pt x="5153" y="3702"/>
                  </a:lnTo>
                  <a:lnTo>
                    <a:pt x="5232" y="3751"/>
                  </a:lnTo>
                  <a:lnTo>
                    <a:pt x="5305" y="3809"/>
                  </a:lnTo>
                  <a:lnTo>
                    <a:pt x="5372" y="3873"/>
                  </a:lnTo>
                  <a:lnTo>
                    <a:pt x="5434" y="3944"/>
                  </a:lnTo>
                  <a:lnTo>
                    <a:pt x="5488" y="4021"/>
                  </a:lnTo>
                  <a:lnTo>
                    <a:pt x="5565" y="3957"/>
                  </a:lnTo>
                  <a:lnTo>
                    <a:pt x="5636" y="3888"/>
                  </a:lnTo>
                  <a:lnTo>
                    <a:pt x="5700" y="3811"/>
                  </a:lnTo>
                  <a:lnTo>
                    <a:pt x="5756" y="3730"/>
                  </a:lnTo>
                  <a:lnTo>
                    <a:pt x="5806" y="3646"/>
                  </a:lnTo>
                  <a:lnTo>
                    <a:pt x="5847" y="3558"/>
                  </a:lnTo>
                  <a:lnTo>
                    <a:pt x="5881" y="3466"/>
                  </a:lnTo>
                  <a:lnTo>
                    <a:pt x="5907" y="3371"/>
                  </a:lnTo>
                  <a:lnTo>
                    <a:pt x="5926" y="3274"/>
                  </a:lnTo>
                  <a:lnTo>
                    <a:pt x="5935" y="3174"/>
                  </a:lnTo>
                  <a:lnTo>
                    <a:pt x="5935" y="3073"/>
                  </a:lnTo>
                  <a:lnTo>
                    <a:pt x="5930" y="2959"/>
                  </a:lnTo>
                  <a:lnTo>
                    <a:pt x="5913" y="2847"/>
                  </a:lnTo>
                  <a:lnTo>
                    <a:pt x="5885" y="2740"/>
                  </a:lnTo>
                  <a:lnTo>
                    <a:pt x="5847" y="2635"/>
                  </a:lnTo>
                  <a:lnTo>
                    <a:pt x="5799" y="2538"/>
                  </a:lnTo>
                  <a:lnTo>
                    <a:pt x="5743" y="2444"/>
                  </a:lnTo>
                  <a:lnTo>
                    <a:pt x="5679" y="2358"/>
                  </a:lnTo>
                  <a:lnTo>
                    <a:pt x="5606" y="2277"/>
                  </a:lnTo>
                  <a:lnTo>
                    <a:pt x="5526" y="2204"/>
                  </a:lnTo>
                  <a:lnTo>
                    <a:pt x="5440" y="2141"/>
                  </a:lnTo>
                  <a:lnTo>
                    <a:pt x="5346" y="2082"/>
                  </a:lnTo>
                  <a:lnTo>
                    <a:pt x="5247" y="2036"/>
                  </a:lnTo>
                  <a:lnTo>
                    <a:pt x="5144" y="1998"/>
                  </a:lnTo>
                  <a:lnTo>
                    <a:pt x="5037" y="1970"/>
                  </a:lnTo>
                  <a:lnTo>
                    <a:pt x="4925" y="1953"/>
                  </a:lnTo>
                  <a:lnTo>
                    <a:pt x="4809" y="1948"/>
                  </a:lnTo>
                  <a:lnTo>
                    <a:pt x="4777" y="1942"/>
                  </a:lnTo>
                  <a:lnTo>
                    <a:pt x="4749" y="1927"/>
                  </a:lnTo>
                  <a:lnTo>
                    <a:pt x="4727" y="1905"/>
                  </a:lnTo>
                  <a:lnTo>
                    <a:pt x="4712" y="1876"/>
                  </a:lnTo>
                  <a:lnTo>
                    <a:pt x="4708" y="1845"/>
                  </a:lnTo>
                  <a:lnTo>
                    <a:pt x="4712" y="1813"/>
                  </a:lnTo>
                  <a:lnTo>
                    <a:pt x="4727" y="1785"/>
                  </a:lnTo>
                  <a:lnTo>
                    <a:pt x="4749" y="1762"/>
                  </a:lnTo>
                  <a:lnTo>
                    <a:pt x="4777" y="1747"/>
                  </a:lnTo>
                  <a:lnTo>
                    <a:pt x="4809" y="1742"/>
                  </a:lnTo>
                  <a:lnTo>
                    <a:pt x="4914" y="1745"/>
                  </a:lnTo>
                  <a:lnTo>
                    <a:pt x="5017" y="1758"/>
                  </a:lnTo>
                  <a:lnTo>
                    <a:pt x="5118" y="1779"/>
                  </a:lnTo>
                  <a:lnTo>
                    <a:pt x="5219" y="1807"/>
                  </a:lnTo>
                  <a:lnTo>
                    <a:pt x="5316" y="1843"/>
                  </a:lnTo>
                  <a:lnTo>
                    <a:pt x="5299" y="1704"/>
                  </a:lnTo>
                  <a:lnTo>
                    <a:pt x="5271" y="1569"/>
                  </a:lnTo>
                  <a:lnTo>
                    <a:pt x="5232" y="1436"/>
                  </a:lnTo>
                  <a:lnTo>
                    <a:pt x="5180" y="1307"/>
                  </a:lnTo>
                  <a:lnTo>
                    <a:pt x="5120" y="1184"/>
                  </a:lnTo>
                  <a:lnTo>
                    <a:pt x="5049" y="1064"/>
                  </a:lnTo>
                  <a:lnTo>
                    <a:pt x="4966" y="949"/>
                  </a:lnTo>
                  <a:lnTo>
                    <a:pt x="4878" y="843"/>
                  </a:lnTo>
                  <a:lnTo>
                    <a:pt x="4779" y="740"/>
                  </a:lnTo>
                  <a:lnTo>
                    <a:pt x="4675" y="646"/>
                  </a:lnTo>
                  <a:lnTo>
                    <a:pt x="4562" y="560"/>
                  </a:lnTo>
                  <a:lnTo>
                    <a:pt x="4444" y="481"/>
                  </a:lnTo>
                  <a:lnTo>
                    <a:pt x="4319" y="410"/>
                  </a:lnTo>
                  <a:lnTo>
                    <a:pt x="4190" y="350"/>
                  </a:lnTo>
                  <a:lnTo>
                    <a:pt x="4053" y="300"/>
                  </a:lnTo>
                  <a:lnTo>
                    <a:pt x="3915" y="258"/>
                  </a:lnTo>
                  <a:lnTo>
                    <a:pt x="3773" y="228"/>
                  </a:lnTo>
                  <a:lnTo>
                    <a:pt x="3627" y="212"/>
                  </a:lnTo>
                  <a:lnTo>
                    <a:pt x="3479" y="206"/>
                  </a:lnTo>
                  <a:close/>
                  <a:moveTo>
                    <a:pt x="2660" y="206"/>
                  </a:moveTo>
                  <a:lnTo>
                    <a:pt x="2512" y="212"/>
                  </a:lnTo>
                  <a:lnTo>
                    <a:pt x="2366" y="228"/>
                  </a:lnTo>
                  <a:lnTo>
                    <a:pt x="2224" y="258"/>
                  </a:lnTo>
                  <a:lnTo>
                    <a:pt x="2086" y="300"/>
                  </a:lnTo>
                  <a:lnTo>
                    <a:pt x="1951" y="350"/>
                  </a:lnTo>
                  <a:lnTo>
                    <a:pt x="1820" y="410"/>
                  </a:lnTo>
                  <a:lnTo>
                    <a:pt x="1697" y="481"/>
                  </a:lnTo>
                  <a:lnTo>
                    <a:pt x="1577" y="560"/>
                  </a:lnTo>
                  <a:lnTo>
                    <a:pt x="1465" y="646"/>
                  </a:lnTo>
                  <a:lnTo>
                    <a:pt x="1360" y="740"/>
                  </a:lnTo>
                  <a:lnTo>
                    <a:pt x="1263" y="843"/>
                  </a:lnTo>
                  <a:lnTo>
                    <a:pt x="1173" y="949"/>
                  </a:lnTo>
                  <a:lnTo>
                    <a:pt x="1092" y="1064"/>
                  </a:lnTo>
                  <a:lnTo>
                    <a:pt x="1021" y="1184"/>
                  </a:lnTo>
                  <a:lnTo>
                    <a:pt x="960" y="1307"/>
                  </a:lnTo>
                  <a:lnTo>
                    <a:pt x="909" y="1436"/>
                  </a:lnTo>
                  <a:lnTo>
                    <a:pt x="868" y="1569"/>
                  </a:lnTo>
                  <a:lnTo>
                    <a:pt x="840" y="1704"/>
                  </a:lnTo>
                  <a:lnTo>
                    <a:pt x="825" y="1843"/>
                  </a:lnTo>
                  <a:lnTo>
                    <a:pt x="922" y="1807"/>
                  </a:lnTo>
                  <a:lnTo>
                    <a:pt x="1021" y="1779"/>
                  </a:lnTo>
                  <a:lnTo>
                    <a:pt x="1122" y="1758"/>
                  </a:lnTo>
                  <a:lnTo>
                    <a:pt x="1225" y="1745"/>
                  </a:lnTo>
                  <a:lnTo>
                    <a:pt x="1330" y="1742"/>
                  </a:lnTo>
                  <a:lnTo>
                    <a:pt x="1362" y="1747"/>
                  </a:lnTo>
                  <a:lnTo>
                    <a:pt x="1390" y="1762"/>
                  </a:lnTo>
                  <a:lnTo>
                    <a:pt x="1412" y="1785"/>
                  </a:lnTo>
                  <a:lnTo>
                    <a:pt x="1427" y="1813"/>
                  </a:lnTo>
                  <a:lnTo>
                    <a:pt x="1433" y="1845"/>
                  </a:lnTo>
                  <a:lnTo>
                    <a:pt x="1427" y="1876"/>
                  </a:lnTo>
                  <a:lnTo>
                    <a:pt x="1412" y="1905"/>
                  </a:lnTo>
                  <a:lnTo>
                    <a:pt x="1390" y="1927"/>
                  </a:lnTo>
                  <a:lnTo>
                    <a:pt x="1362" y="1942"/>
                  </a:lnTo>
                  <a:lnTo>
                    <a:pt x="1330" y="1948"/>
                  </a:lnTo>
                  <a:lnTo>
                    <a:pt x="1214" y="1953"/>
                  </a:lnTo>
                  <a:lnTo>
                    <a:pt x="1104" y="1970"/>
                  </a:lnTo>
                  <a:lnTo>
                    <a:pt x="995" y="1998"/>
                  </a:lnTo>
                  <a:lnTo>
                    <a:pt x="892" y="2036"/>
                  </a:lnTo>
                  <a:lnTo>
                    <a:pt x="793" y="2082"/>
                  </a:lnTo>
                  <a:lnTo>
                    <a:pt x="701" y="2141"/>
                  </a:lnTo>
                  <a:lnTo>
                    <a:pt x="614" y="2204"/>
                  </a:lnTo>
                  <a:lnTo>
                    <a:pt x="535" y="2277"/>
                  </a:lnTo>
                  <a:lnTo>
                    <a:pt x="462" y="2358"/>
                  </a:lnTo>
                  <a:lnTo>
                    <a:pt x="397" y="2444"/>
                  </a:lnTo>
                  <a:lnTo>
                    <a:pt x="340" y="2538"/>
                  </a:lnTo>
                  <a:lnTo>
                    <a:pt x="294" y="2635"/>
                  </a:lnTo>
                  <a:lnTo>
                    <a:pt x="254" y="2740"/>
                  </a:lnTo>
                  <a:lnTo>
                    <a:pt x="226" y="2847"/>
                  </a:lnTo>
                  <a:lnTo>
                    <a:pt x="210" y="2959"/>
                  </a:lnTo>
                  <a:lnTo>
                    <a:pt x="204" y="3073"/>
                  </a:lnTo>
                  <a:lnTo>
                    <a:pt x="204" y="3174"/>
                  </a:lnTo>
                  <a:lnTo>
                    <a:pt x="213" y="3274"/>
                  </a:lnTo>
                  <a:lnTo>
                    <a:pt x="232" y="3371"/>
                  </a:lnTo>
                  <a:lnTo>
                    <a:pt x="258" y="3466"/>
                  </a:lnTo>
                  <a:lnTo>
                    <a:pt x="292" y="3558"/>
                  </a:lnTo>
                  <a:lnTo>
                    <a:pt x="335" y="3646"/>
                  </a:lnTo>
                  <a:lnTo>
                    <a:pt x="383" y="3730"/>
                  </a:lnTo>
                  <a:lnTo>
                    <a:pt x="440" y="3811"/>
                  </a:lnTo>
                  <a:lnTo>
                    <a:pt x="503" y="3888"/>
                  </a:lnTo>
                  <a:lnTo>
                    <a:pt x="574" y="3957"/>
                  </a:lnTo>
                  <a:lnTo>
                    <a:pt x="651" y="4021"/>
                  </a:lnTo>
                  <a:lnTo>
                    <a:pt x="705" y="3944"/>
                  </a:lnTo>
                  <a:lnTo>
                    <a:pt x="767" y="3873"/>
                  </a:lnTo>
                  <a:lnTo>
                    <a:pt x="834" y="3809"/>
                  </a:lnTo>
                  <a:lnTo>
                    <a:pt x="907" y="3751"/>
                  </a:lnTo>
                  <a:lnTo>
                    <a:pt x="986" y="3702"/>
                  </a:lnTo>
                  <a:lnTo>
                    <a:pt x="1068" y="3661"/>
                  </a:lnTo>
                  <a:lnTo>
                    <a:pt x="1156" y="3629"/>
                  </a:lnTo>
                  <a:lnTo>
                    <a:pt x="1246" y="3605"/>
                  </a:lnTo>
                  <a:lnTo>
                    <a:pt x="1337" y="3592"/>
                  </a:lnTo>
                  <a:lnTo>
                    <a:pt x="1433" y="3586"/>
                  </a:lnTo>
                  <a:lnTo>
                    <a:pt x="1487" y="3581"/>
                  </a:lnTo>
                  <a:lnTo>
                    <a:pt x="1539" y="3568"/>
                  </a:lnTo>
                  <a:lnTo>
                    <a:pt x="1588" y="3545"/>
                  </a:lnTo>
                  <a:lnTo>
                    <a:pt x="1629" y="3513"/>
                  </a:lnTo>
                  <a:lnTo>
                    <a:pt x="1667" y="3478"/>
                  </a:lnTo>
                  <a:lnTo>
                    <a:pt x="1697" y="3435"/>
                  </a:lnTo>
                  <a:lnTo>
                    <a:pt x="1721" y="3386"/>
                  </a:lnTo>
                  <a:lnTo>
                    <a:pt x="1734" y="3333"/>
                  </a:lnTo>
                  <a:lnTo>
                    <a:pt x="1740" y="3279"/>
                  </a:lnTo>
                  <a:lnTo>
                    <a:pt x="1745" y="3247"/>
                  </a:lnTo>
                  <a:lnTo>
                    <a:pt x="1758" y="3219"/>
                  </a:lnTo>
                  <a:lnTo>
                    <a:pt x="1781" y="3197"/>
                  </a:lnTo>
                  <a:lnTo>
                    <a:pt x="1809" y="3182"/>
                  </a:lnTo>
                  <a:lnTo>
                    <a:pt x="1842" y="3176"/>
                  </a:lnTo>
                  <a:lnTo>
                    <a:pt x="1874" y="3182"/>
                  </a:lnTo>
                  <a:lnTo>
                    <a:pt x="1902" y="3197"/>
                  </a:lnTo>
                  <a:lnTo>
                    <a:pt x="1925" y="3219"/>
                  </a:lnTo>
                  <a:lnTo>
                    <a:pt x="1940" y="3247"/>
                  </a:lnTo>
                  <a:lnTo>
                    <a:pt x="1944" y="3279"/>
                  </a:lnTo>
                  <a:lnTo>
                    <a:pt x="1940" y="3339"/>
                  </a:lnTo>
                  <a:lnTo>
                    <a:pt x="1930" y="3397"/>
                  </a:lnTo>
                  <a:lnTo>
                    <a:pt x="1914" y="3455"/>
                  </a:lnTo>
                  <a:lnTo>
                    <a:pt x="1889" y="3509"/>
                  </a:lnTo>
                  <a:lnTo>
                    <a:pt x="1859" y="3562"/>
                  </a:lnTo>
                  <a:lnTo>
                    <a:pt x="2067" y="3770"/>
                  </a:lnTo>
                  <a:lnTo>
                    <a:pt x="2086" y="3796"/>
                  </a:lnTo>
                  <a:lnTo>
                    <a:pt x="2095" y="3826"/>
                  </a:lnTo>
                  <a:lnTo>
                    <a:pt x="2095" y="3856"/>
                  </a:lnTo>
                  <a:lnTo>
                    <a:pt x="2086" y="3886"/>
                  </a:lnTo>
                  <a:lnTo>
                    <a:pt x="2067" y="3912"/>
                  </a:lnTo>
                  <a:lnTo>
                    <a:pt x="2046" y="3929"/>
                  </a:lnTo>
                  <a:lnTo>
                    <a:pt x="2022" y="3940"/>
                  </a:lnTo>
                  <a:lnTo>
                    <a:pt x="1996" y="3944"/>
                  </a:lnTo>
                  <a:lnTo>
                    <a:pt x="1970" y="3940"/>
                  </a:lnTo>
                  <a:lnTo>
                    <a:pt x="1945" y="3931"/>
                  </a:lnTo>
                  <a:lnTo>
                    <a:pt x="1923" y="3916"/>
                  </a:lnTo>
                  <a:lnTo>
                    <a:pt x="1713" y="3706"/>
                  </a:lnTo>
                  <a:lnTo>
                    <a:pt x="1663" y="3736"/>
                  </a:lnTo>
                  <a:lnTo>
                    <a:pt x="1607" y="3760"/>
                  </a:lnTo>
                  <a:lnTo>
                    <a:pt x="1551" y="3777"/>
                  </a:lnTo>
                  <a:lnTo>
                    <a:pt x="1493" y="3789"/>
                  </a:lnTo>
                  <a:lnTo>
                    <a:pt x="1433" y="3792"/>
                  </a:lnTo>
                  <a:lnTo>
                    <a:pt x="1345" y="3798"/>
                  </a:lnTo>
                  <a:lnTo>
                    <a:pt x="1261" y="3813"/>
                  </a:lnTo>
                  <a:lnTo>
                    <a:pt x="1180" y="3839"/>
                  </a:lnTo>
                  <a:lnTo>
                    <a:pt x="1104" y="3873"/>
                  </a:lnTo>
                  <a:lnTo>
                    <a:pt x="1033" y="3916"/>
                  </a:lnTo>
                  <a:lnTo>
                    <a:pt x="967" y="3966"/>
                  </a:lnTo>
                  <a:lnTo>
                    <a:pt x="907" y="4024"/>
                  </a:lnTo>
                  <a:lnTo>
                    <a:pt x="855" y="4090"/>
                  </a:lnTo>
                  <a:lnTo>
                    <a:pt x="810" y="4159"/>
                  </a:lnTo>
                  <a:lnTo>
                    <a:pt x="774" y="4236"/>
                  </a:lnTo>
                  <a:lnTo>
                    <a:pt x="746" y="4317"/>
                  </a:lnTo>
                  <a:lnTo>
                    <a:pt x="728" y="4403"/>
                  </a:lnTo>
                  <a:lnTo>
                    <a:pt x="720" y="4485"/>
                  </a:lnTo>
                  <a:lnTo>
                    <a:pt x="722" y="4568"/>
                  </a:lnTo>
                  <a:lnTo>
                    <a:pt x="733" y="4648"/>
                  </a:lnTo>
                  <a:lnTo>
                    <a:pt x="754" y="4725"/>
                  </a:lnTo>
                  <a:lnTo>
                    <a:pt x="782" y="4800"/>
                  </a:lnTo>
                  <a:lnTo>
                    <a:pt x="817" y="4869"/>
                  </a:lnTo>
                  <a:lnTo>
                    <a:pt x="860" y="4935"/>
                  </a:lnTo>
                  <a:lnTo>
                    <a:pt x="911" y="4996"/>
                  </a:lnTo>
                  <a:lnTo>
                    <a:pt x="967" y="5051"/>
                  </a:lnTo>
                  <a:lnTo>
                    <a:pt x="1029" y="5099"/>
                  </a:lnTo>
                  <a:lnTo>
                    <a:pt x="1098" y="5141"/>
                  </a:lnTo>
                  <a:lnTo>
                    <a:pt x="1171" y="5174"/>
                  </a:lnTo>
                  <a:lnTo>
                    <a:pt x="1248" y="5201"/>
                  </a:lnTo>
                  <a:lnTo>
                    <a:pt x="1330" y="5217"/>
                  </a:lnTo>
                  <a:lnTo>
                    <a:pt x="1336" y="5128"/>
                  </a:lnTo>
                  <a:lnTo>
                    <a:pt x="1349" y="5039"/>
                  </a:lnTo>
                  <a:lnTo>
                    <a:pt x="1371" y="4955"/>
                  </a:lnTo>
                  <a:lnTo>
                    <a:pt x="1401" y="4871"/>
                  </a:lnTo>
                  <a:lnTo>
                    <a:pt x="1438" y="4792"/>
                  </a:lnTo>
                  <a:lnTo>
                    <a:pt x="1483" y="4717"/>
                  </a:lnTo>
                  <a:lnTo>
                    <a:pt x="1536" y="4646"/>
                  </a:lnTo>
                  <a:lnTo>
                    <a:pt x="1594" y="4581"/>
                  </a:lnTo>
                  <a:lnTo>
                    <a:pt x="1657" y="4521"/>
                  </a:lnTo>
                  <a:lnTo>
                    <a:pt x="1728" y="4466"/>
                  </a:lnTo>
                  <a:lnTo>
                    <a:pt x="1805" y="4420"/>
                  </a:lnTo>
                  <a:lnTo>
                    <a:pt x="1831" y="4408"/>
                  </a:lnTo>
                  <a:lnTo>
                    <a:pt x="1857" y="4407"/>
                  </a:lnTo>
                  <a:lnTo>
                    <a:pt x="1884" y="4410"/>
                  </a:lnTo>
                  <a:lnTo>
                    <a:pt x="1908" y="4420"/>
                  </a:lnTo>
                  <a:lnTo>
                    <a:pt x="1929" y="4436"/>
                  </a:lnTo>
                  <a:lnTo>
                    <a:pt x="1944" y="4459"/>
                  </a:lnTo>
                  <a:lnTo>
                    <a:pt x="1955" y="4485"/>
                  </a:lnTo>
                  <a:lnTo>
                    <a:pt x="1957" y="4511"/>
                  </a:lnTo>
                  <a:lnTo>
                    <a:pt x="1953" y="4538"/>
                  </a:lnTo>
                  <a:lnTo>
                    <a:pt x="1944" y="4560"/>
                  </a:lnTo>
                  <a:lnTo>
                    <a:pt x="1927" y="4583"/>
                  </a:lnTo>
                  <a:lnTo>
                    <a:pt x="1904" y="4598"/>
                  </a:lnTo>
                  <a:lnTo>
                    <a:pt x="1831" y="4644"/>
                  </a:lnTo>
                  <a:lnTo>
                    <a:pt x="1766" y="4699"/>
                  </a:lnTo>
                  <a:lnTo>
                    <a:pt x="1708" y="4759"/>
                  </a:lnTo>
                  <a:lnTo>
                    <a:pt x="1655" y="4826"/>
                  </a:lnTo>
                  <a:lnTo>
                    <a:pt x="1614" y="4899"/>
                  </a:lnTo>
                  <a:lnTo>
                    <a:pt x="1579" y="4976"/>
                  </a:lnTo>
                  <a:lnTo>
                    <a:pt x="1554" y="5056"/>
                  </a:lnTo>
                  <a:lnTo>
                    <a:pt x="1539" y="5141"/>
                  </a:lnTo>
                  <a:lnTo>
                    <a:pt x="1534" y="5227"/>
                  </a:lnTo>
                  <a:lnTo>
                    <a:pt x="1539" y="5317"/>
                  </a:lnTo>
                  <a:lnTo>
                    <a:pt x="1556" y="5403"/>
                  </a:lnTo>
                  <a:lnTo>
                    <a:pt x="1582" y="5485"/>
                  </a:lnTo>
                  <a:lnTo>
                    <a:pt x="1618" y="5564"/>
                  </a:lnTo>
                  <a:lnTo>
                    <a:pt x="1663" y="5635"/>
                  </a:lnTo>
                  <a:lnTo>
                    <a:pt x="1715" y="5702"/>
                  </a:lnTo>
                  <a:lnTo>
                    <a:pt x="1775" y="5762"/>
                  </a:lnTo>
                  <a:lnTo>
                    <a:pt x="1842" y="5815"/>
                  </a:lnTo>
                  <a:lnTo>
                    <a:pt x="1914" y="5860"/>
                  </a:lnTo>
                  <a:lnTo>
                    <a:pt x="1992" y="5895"/>
                  </a:lnTo>
                  <a:lnTo>
                    <a:pt x="2074" y="5922"/>
                  </a:lnTo>
                  <a:lnTo>
                    <a:pt x="2160" y="5938"/>
                  </a:lnTo>
                  <a:lnTo>
                    <a:pt x="2250" y="5944"/>
                  </a:lnTo>
                  <a:lnTo>
                    <a:pt x="2340" y="5937"/>
                  </a:lnTo>
                  <a:lnTo>
                    <a:pt x="2428" y="5922"/>
                  </a:lnTo>
                  <a:lnTo>
                    <a:pt x="2510" y="5895"/>
                  </a:lnTo>
                  <a:lnTo>
                    <a:pt x="2587" y="5860"/>
                  </a:lnTo>
                  <a:lnTo>
                    <a:pt x="2660" y="5815"/>
                  </a:lnTo>
                  <a:lnTo>
                    <a:pt x="2727" y="5762"/>
                  </a:lnTo>
                  <a:lnTo>
                    <a:pt x="2787" y="5702"/>
                  </a:lnTo>
                  <a:lnTo>
                    <a:pt x="2840" y="5635"/>
                  </a:lnTo>
                  <a:lnTo>
                    <a:pt x="2883" y="5562"/>
                  </a:lnTo>
                  <a:lnTo>
                    <a:pt x="2920" y="5485"/>
                  </a:lnTo>
                  <a:lnTo>
                    <a:pt x="2946" y="5403"/>
                  </a:lnTo>
                  <a:lnTo>
                    <a:pt x="2961" y="5317"/>
                  </a:lnTo>
                  <a:lnTo>
                    <a:pt x="2967" y="5227"/>
                  </a:lnTo>
                  <a:lnTo>
                    <a:pt x="2967" y="513"/>
                  </a:lnTo>
                  <a:lnTo>
                    <a:pt x="2963" y="457"/>
                  </a:lnTo>
                  <a:lnTo>
                    <a:pt x="2948" y="404"/>
                  </a:lnTo>
                  <a:lnTo>
                    <a:pt x="2926" y="358"/>
                  </a:lnTo>
                  <a:lnTo>
                    <a:pt x="2896" y="315"/>
                  </a:lnTo>
                  <a:lnTo>
                    <a:pt x="2858" y="277"/>
                  </a:lnTo>
                  <a:lnTo>
                    <a:pt x="2815" y="247"/>
                  </a:lnTo>
                  <a:lnTo>
                    <a:pt x="2768" y="225"/>
                  </a:lnTo>
                  <a:lnTo>
                    <a:pt x="2716" y="210"/>
                  </a:lnTo>
                  <a:lnTo>
                    <a:pt x="2660" y="206"/>
                  </a:lnTo>
                  <a:close/>
                  <a:moveTo>
                    <a:pt x="2660" y="0"/>
                  </a:moveTo>
                  <a:lnTo>
                    <a:pt x="2729" y="6"/>
                  </a:lnTo>
                  <a:lnTo>
                    <a:pt x="2796" y="19"/>
                  </a:lnTo>
                  <a:lnTo>
                    <a:pt x="2860" y="41"/>
                  </a:lnTo>
                  <a:lnTo>
                    <a:pt x="2920" y="71"/>
                  </a:lnTo>
                  <a:lnTo>
                    <a:pt x="2976" y="110"/>
                  </a:lnTo>
                  <a:lnTo>
                    <a:pt x="3025" y="155"/>
                  </a:lnTo>
                  <a:lnTo>
                    <a:pt x="3070" y="208"/>
                  </a:lnTo>
                  <a:lnTo>
                    <a:pt x="3114" y="155"/>
                  </a:lnTo>
                  <a:lnTo>
                    <a:pt x="3165" y="110"/>
                  </a:lnTo>
                  <a:lnTo>
                    <a:pt x="3221" y="71"/>
                  </a:lnTo>
                  <a:lnTo>
                    <a:pt x="3281" y="41"/>
                  </a:lnTo>
                  <a:lnTo>
                    <a:pt x="3345" y="19"/>
                  </a:lnTo>
                  <a:lnTo>
                    <a:pt x="3410" y="6"/>
                  </a:lnTo>
                  <a:lnTo>
                    <a:pt x="3479" y="0"/>
                  </a:lnTo>
                  <a:lnTo>
                    <a:pt x="3629" y="6"/>
                  </a:lnTo>
                  <a:lnTo>
                    <a:pt x="3777" y="22"/>
                  </a:lnTo>
                  <a:lnTo>
                    <a:pt x="3923" y="49"/>
                  </a:lnTo>
                  <a:lnTo>
                    <a:pt x="4063" y="84"/>
                  </a:lnTo>
                  <a:lnTo>
                    <a:pt x="4199" y="129"/>
                  </a:lnTo>
                  <a:lnTo>
                    <a:pt x="4334" y="184"/>
                  </a:lnTo>
                  <a:lnTo>
                    <a:pt x="4461" y="247"/>
                  </a:lnTo>
                  <a:lnTo>
                    <a:pt x="4585" y="318"/>
                  </a:lnTo>
                  <a:lnTo>
                    <a:pt x="4703" y="397"/>
                  </a:lnTo>
                  <a:lnTo>
                    <a:pt x="4813" y="485"/>
                  </a:lnTo>
                  <a:lnTo>
                    <a:pt x="4920" y="579"/>
                  </a:lnTo>
                  <a:lnTo>
                    <a:pt x="5017" y="678"/>
                  </a:lnTo>
                  <a:lnTo>
                    <a:pt x="5108" y="785"/>
                  </a:lnTo>
                  <a:lnTo>
                    <a:pt x="5191" y="895"/>
                  </a:lnTo>
                  <a:lnTo>
                    <a:pt x="5266" y="1013"/>
                  </a:lnTo>
                  <a:lnTo>
                    <a:pt x="5333" y="1135"/>
                  </a:lnTo>
                  <a:lnTo>
                    <a:pt x="5389" y="1262"/>
                  </a:lnTo>
                  <a:lnTo>
                    <a:pt x="5438" y="1391"/>
                  </a:lnTo>
                  <a:lnTo>
                    <a:pt x="5475" y="1526"/>
                  </a:lnTo>
                  <a:lnTo>
                    <a:pt x="5503" y="1663"/>
                  </a:lnTo>
                  <a:lnTo>
                    <a:pt x="5520" y="1803"/>
                  </a:lnTo>
                  <a:lnTo>
                    <a:pt x="5526" y="1948"/>
                  </a:lnTo>
                  <a:lnTo>
                    <a:pt x="5526" y="1949"/>
                  </a:lnTo>
                  <a:lnTo>
                    <a:pt x="5526" y="1953"/>
                  </a:lnTo>
                  <a:lnTo>
                    <a:pt x="5617" y="2017"/>
                  </a:lnTo>
                  <a:lnTo>
                    <a:pt x="5703" y="2088"/>
                  </a:lnTo>
                  <a:lnTo>
                    <a:pt x="5782" y="2167"/>
                  </a:lnTo>
                  <a:lnTo>
                    <a:pt x="5855" y="2251"/>
                  </a:lnTo>
                  <a:lnTo>
                    <a:pt x="5918" y="2341"/>
                  </a:lnTo>
                  <a:lnTo>
                    <a:pt x="5976" y="2435"/>
                  </a:lnTo>
                  <a:lnTo>
                    <a:pt x="6025" y="2534"/>
                  </a:lnTo>
                  <a:lnTo>
                    <a:pt x="6066" y="2635"/>
                  </a:lnTo>
                  <a:lnTo>
                    <a:pt x="6098" y="2742"/>
                  </a:lnTo>
                  <a:lnTo>
                    <a:pt x="6120" y="2850"/>
                  </a:lnTo>
                  <a:lnTo>
                    <a:pt x="6135" y="2961"/>
                  </a:lnTo>
                  <a:lnTo>
                    <a:pt x="6141" y="3073"/>
                  </a:lnTo>
                  <a:lnTo>
                    <a:pt x="6139" y="3185"/>
                  </a:lnTo>
                  <a:lnTo>
                    <a:pt x="6130" y="3296"/>
                  </a:lnTo>
                  <a:lnTo>
                    <a:pt x="6111" y="3405"/>
                  </a:lnTo>
                  <a:lnTo>
                    <a:pt x="6083" y="3509"/>
                  </a:lnTo>
                  <a:lnTo>
                    <a:pt x="6046" y="3612"/>
                  </a:lnTo>
                  <a:lnTo>
                    <a:pt x="6003" y="3712"/>
                  </a:lnTo>
                  <a:lnTo>
                    <a:pt x="5950" y="3807"/>
                  </a:lnTo>
                  <a:lnTo>
                    <a:pt x="5890" y="3899"/>
                  </a:lnTo>
                  <a:lnTo>
                    <a:pt x="5821" y="3983"/>
                  </a:lnTo>
                  <a:lnTo>
                    <a:pt x="5748" y="4064"/>
                  </a:lnTo>
                  <a:lnTo>
                    <a:pt x="5666" y="4139"/>
                  </a:lnTo>
                  <a:lnTo>
                    <a:pt x="5578" y="4208"/>
                  </a:lnTo>
                  <a:lnTo>
                    <a:pt x="5600" y="4281"/>
                  </a:lnTo>
                  <a:lnTo>
                    <a:pt x="5615" y="4358"/>
                  </a:lnTo>
                  <a:lnTo>
                    <a:pt x="5625" y="4435"/>
                  </a:lnTo>
                  <a:lnTo>
                    <a:pt x="5629" y="4534"/>
                  </a:lnTo>
                  <a:lnTo>
                    <a:pt x="5621" y="4633"/>
                  </a:lnTo>
                  <a:lnTo>
                    <a:pt x="5602" y="4727"/>
                  </a:lnTo>
                  <a:lnTo>
                    <a:pt x="5576" y="4819"/>
                  </a:lnTo>
                  <a:lnTo>
                    <a:pt x="5539" y="4907"/>
                  </a:lnTo>
                  <a:lnTo>
                    <a:pt x="5494" y="4989"/>
                  </a:lnTo>
                  <a:lnTo>
                    <a:pt x="5441" y="5068"/>
                  </a:lnTo>
                  <a:lnTo>
                    <a:pt x="5380" y="5139"/>
                  </a:lnTo>
                  <a:lnTo>
                    <a:pt x="5312" y="5204"/>
                  </a:lnTo>
                  <a:lnTo>
                    <a:pt x="5238" y="5262"/>
                  </a:lnTo>
                  <a:lnTo>
                    <a:pt x="5159" y="5313"/>
                  </a:lnTo>
                  <a:lnTo>
                    <a:pt x="5073" y="5356"/>
                  </a:lnTo>
                  <a:lnTo>
                    <a:pt x="4981" y="5390"/>
                  </a:lnTo>
                  <a:lnTo>
                    <a:pt x="4886" y="5412"/>
                  </a:lnTo>
                  <a:lnTo>
                    <a:pt x="4787" y="5427"/>
                  </a:lnTo>
                  <a:lnTo>
                    <a:pt x="4762" y="5513"/>
                  </a:lnTo>
                  <a:lnTo>
                    <a:pt x="4731" y="5598"/>
                  </a:lnTo>
                  <a:lnTo>
                    <a:pt x="4691" y="5678"/>
                  </a:lnTo>
                  <a:lnTo>
                    <a:pt x="4643" y="5755"/>
                  </a:lnTo>
                  <a:lnTo>
                    <a:pt x="4588" y="5824"/>
                  </a:lnTo>
                  <a:lnTo>
                    <a:pt x="4527" y="5890"/>
                  </a:lnTo>
                  <a:lnTo>
                    <a:pt x="4459" y="5950"/>
                  </a:lnTo>
                  <a:lnTo>
                    <a:pt x="4386" y="6002"/>
                  </a:lnTo>
                  <a:lnTo>
                    <a:pt x="4308" y="6047"/>
                  </a:lnTo>
                  <a:lnTo>
                    <a:pt x="4222" y="6084"/>
                  </a:lnTo>
                  <a:lnTo>
                    <a:pt x="4134" y="6114"/>
                  </a:lnTo>
                  <a:lnTo>
                    <a:pt x="4046" y="6135"/>
                  </a:lnTo>
                  <a:lnTo>
                    <a:pt x="3956" y="6146"/>
                  </a:lnTo>
                  <a:lnTo>
                    <a:pt x="3866" y="6148"/>
                  </a:lnTo>
                  <a:lnTo>
                    <a:pt x="3779" y="6141"/>
                  </a:lnTo>
                  <a:lnTo>
                    <a:pt x="3691" y="6126"/>
                  </a:lnTo>
                  <a:lnTo>
                    <a:pt x="3606" y="6103"/>
                  </a:lnTo>
                  <a:lnTo>
                    <a:pt x="3524" y="6071"/>
                  </a:lnTo>
                  <a:lnTo>
                    <a:pt x="3444" y="6032"/>
                  </a:lnTo>
                  <a:lnTo>
                    <a:pt x="3369" y="5987"/>
                  </a:lnTo>
                  <a:lnTo>
                    <a:pt x="3298" y="5933"/>
                  </a:lnTo>
                  <a:lnTo>
                    <a:pt x="3230" y="5871"/>
                  </a:lnTo>
                  <a:lnTo>
                    <a:pt x="3171" y="5804"/>
                  </a:lnTo>
                  <a:lnTo>
                    <a:pt x="3116" y="5727"/>
                  </a:lnTo>
                  <a:lnTo>
                    <a:pt x="3070" y="5646"/>
                  </a:lnTo>
                  <a:lnTo>
                    <a:pt x="3025" y="5725"/>
                  </a:lnTo>
                  <a:lnTo>
                    <a:pt x="2972" y="5798"/>
                  </a:lnTo>
                  <a:lnTo>
                    <a:pt x="2912" y="5865"/>
                  </a:lnTo>
                  <a:lnTo>
                    <a:pt x="2849" y="5927"/>
                  </a:lnTo>
                  <a:lnTo>
                    <a:pt x="2778" y="5981"/>
                  </a:lnTo>
                  <a:lnTo>
                    <a:pt x="2703" y="6030"/>
                  </a:lnTo>
                  <a:lnTo>
                    <a:pt x="2623" y="6069"/>
                  </a:lnTo>
                  <a:lnTo>
                    <a:pt x="2538" y="6101"/>
                  </a:lnTo>
                  <a:lnTo>
                    <a:pt x="2450" y="6126"/>
                  </a:lnTo>
                  <a:lnTo>
                    <a:pt x="2357" y="6143"/>
                  </a:lnTo>
                  <a:lnTo>
                    <a:pt x="2265" y="6148"/>
                  </a:lnTo>
                  <a:lnTo>
                    <a:pt x="2174" y="6144"/>
                  </a:lnTo>
                  <a:lnTo>
                    <a:pt x="2086" y="6133"/>
                  </a:lnTo>
                  <a:lnTo>
                    <a:pt x="1998" y="6113"/>
                  </a:lnTo>
                  <a:lnTo>
                    <a:pt x="1914" y="6084"/>
                  </a:lnTo>
                  <a:lnTo>
                    <a:pt x="1833" y="6049"/>
                  </a:lnTo>
                  <a:lnTo>
                    <a:pt x="1756" y="6004"/>
                  </a:lnTo>
                  <a:lnTo>
                    <a:pt x="1685" y="5953"/>
                  </a:lnTo>
                  <a:lnTo>
                    <a:pt x="1618" y="5895"/>
                  </a:lnTo>
                  <a:lnTo>
                    <a:pt x="1556" y="5832"/>
                  </a:lnTo>
                  <a:lnTo>
                    <a:pt x="1500" y="5760"/>
                  </a:lnTo>
                  <a:lnTo>
                    <a:pt x="1452" y="5686"/>
                  </a:lnTo>
                  <a:lnTo>
                    <a:pt x="1410" y="5605"/>
                  </a:lnTo>
                  <a:lnTo>
                    <a:pt x="1377" y="5517"/>
                  </a:lnTo>
                  <a:lnTo>
                    <a:pt x="1352" y="5427"/>
                  </a:lnTo>
                  <a:lnTo>
                    <a:pt x="1276" y="5418"/>
                  </a:lnTo>
                  <a:lnTo>
                    <a:pt x="1201" y="5401"/>
                  </a:lnTo>
                  <a:lnTo>
                    <a:pt x="1126" y="5378"/>
                  </a:lnTo>
                  <a:lnTo>
                    <a:pt x="1038" y="5343"/>
                  </a:lnTo>
                  <a:lnTo>
                    <a:pt x="958" y="5300"/>
                  </a:lnTo>
                  <a:lnTo>
                    <a:pt x="881" y="5249"/>
                  </a:lnTo>
                  <a:lnTo>
                    <a:pt x="812" y="5193"/>
                  </a:lnTo>
                  <a:lnTo>
                    <a:pt x="750" y="5129"/>
                  </a:lnTo>
                  <a:lnTo>
                    <a:pt x="694" y="5060"/>
                  </a:lnTo>
                  <a:lnTo>
                    <a:pt x="643" y="4987"/>
                  </a:lnTo>
                  <a:lnTo>
                    <a:pt x="602" y="4910"/>
                  </a:lnTo>
                  <a:lnTo>
                    <a:pt x="567" y="4830"/>
                  </a:lnTo>
                  <a:lnTo>
                    <a:pt x="541" y="4745"/>
                  </a:lnTo>
                  <a:lnTo>
                    <a:pt x="522" y="4657"/>
                  </a:lnTo>
                  <a:lnTo>
                    <a:pt x="513" y="4569"/>
                  </a:lnTo>
                  <a:lnTo>
                    <a:pt x="511" y="4480"/>
                  </a:lnTo>
                  <a:lnTo>
                    <a:pt x="518" y="4388"/>
                  </a:lnTo>
                  <a:lnTo>
                    <a:pt x="535" y="4298"/>
                  </a:lnTo>
                  <a:lnTo>
                    <a:pt x="563" y="4208"/>
                  </a:lnTo>
                  <a:lnTo>
                    <a:pt x="473" y="4139"/>
                  </a:lnTo>
                  <a:lnTo>
                    <a:pt x="393" y="4066"/>
                  </a:lnTo>
                  <a:lnTo>
                    <a:pt x="318" y="3985"/>
                  </a:lnTo>
                  <a:lnTo>
                    <a:pt x="251" y="3899"/>
                  </a:lnTo>
                  <a:lnTo>
                    <a:pt x="189" y="3807"/>
                  </a:lnTo>
                  <a:lnTo>
                    <a:pt x="137" y="3712"/>
                  </a:lnTo>
                  <a:lnTo>
                    <a:pt x="94" y="3612"/>
                  </a:lnTo>
                  <a:lnTo>
                    <a:pt x="56" y="3509"/>
                  </a:lnTo>
                  <a:lnTo>
                    <a:pt x="30" y="3405"/>
                  </a:lnTo>
                  <a:lnTo>
                    <a:pt x="9" y="3296"/>
                  </a:lnTo>
                  <a:lnTo>
                    <a:pt x="0" y="3185"/>
                  </a:lnTo>
                  <a:lnTo>
                    <a:pt x="0" y="3073"/>
                  </a:lnTo>
                  <a:lnTo>
                    <a:pt x="4" y="2961"/>
                  </a:lnTo>
                  <a:lnTo>
                    <a:pt x="19" y="2850"/>
                  </a:lnTo>
                  <a:lnTo>
                    <a:pt x="41" y="2742"/>
                  </a:lnTo>
                  <a:lnTo>
                    <a:pt x="75" y="2635"/>
                  </a:lnTo>
                  <a:lnTo>
                    <a:pt x="114" y="2534"/>
                  </a:lnTo>
                  <a:lnTo>
                    <a:pt x="165" y="2435"/>
                  </a:lnTo>
                  <a:lnTo>
                    <a:pt x="221" y="2341"/>
                  </a:lnTo>
                  <a:lnTo>
                    <a:pt x="284" y="2251"/>
                  </a:lnTo>
                  <a:lnTo>
                    <a:pt x="357" y="2167"/>
                  </a:lnTo>
                  <a:lnTo>
                    <a:pt x="436" y="2088"/>
                  </a:lnTo>
                  <a:lnTo>
                    <a:pt x="522" y="2017"/>
                  </a:lnTo>
                  <a:lnTo>
                    <a:pt x="615" y="1953"/>
                  </a:lnTo>
                  <a:lnTo>
                    <a:pt x="614" y="1949"/>
                  </a:lnTo>
                  <a:lnTo>
                    <a:pt x="614" y="1948"/>
                  </a:lnTo>
                  <a:lnTo>
                    <a:pt x="619" y="1803"/>
                  </a:lnTo>
                  <a:lnTo>
                    <a:pt x="636" y="1663"/>
                  </a:lnTo>
                  <a:lnTo>
                    <a:pt x="664" y="1526"/>
                  </a:lnTo>
                  <a:lnTo>
                    <a:pt x="701" y="1391"/>
                  </a:lnTo>
                  <a:lnTo>
                    <a:pt x="750" y="1262"/>
                  </a:lnTo>
                  <a:lnTo>
                    <a:pt x="808" y="1135"/>
                  </a:lnTo>
                  <a:lnTo>
                    <a:pt x="874" y="1013"/>
                  </a:lnTo>
                  <a:lnTo>
                    <a:pt x="948" y="895"/>
                  </a:lnTo>
                  <a:lnTo>
                    <a:pt x="1033" y="785"/>
                  </a:lnTo>
                  <a:lnTo>
                    <a:pt x="1122" y="678"/>
                  </a:lnTo>
                  <a:lnTo>
                    <a:pt x="1221" y="579"/>
                  </a:lnTo>
                  <a:lnTo>
                    <a:pt x="1326" y="485"/>
                  </a:lnTo>
                  <a:lnTo>
                    <a:pt x="1438" y="397"/>
                  </a:lnTo>
                  <a:lnTo>
                    <a:pt x="1554" y="318"/>
                  </a:lnTo>
                  <a:lnTo>
                    <a:pt x="1678" y="247"/>
                  </a:lnTo>
                  <a:lnTo>
                    <a:pt x="1807" y="184"/>
                  </a:lnTo>
                  <a:lnTo>
                    <a:pt x="1940" y="129"/>
                  </a:lnTo>
                  <a:lnTo>
                    <a:pt x="2076" y="84"/>
                  </a:lnTo>
                  <a:lnTo>
                    <a:pt x="2218" y="49"/>
                  </a:lnTo>
                  <a:lnTo>
                    <a:pt x="2363" y="22"/>
                  </a:lnTo>
                  <a:lnTo>
                    <a:pt x="2510" y="6"/>
                  </a:lnTo>
                  <a:lnTo>
                    <a:pt x="26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-2898775" y="741363"/>
              <a:ext cx="404813" cy="407988"/>
            </a:xfrm>
            <a:custGeom>
              <a:avLst/>
              <a:gdLst>
                <a:gd name="T0" fmla="*/ 408 w 511"/>
                <a:gd name="T1" fmla="*/ 0 h 513"/>
                <a:gd name="T2" fmla="*/ 442 w 511"/>
                <a:gd name="T3" fmla="*/ 6 h 513"/>
                <a:gd name="T4" fmla="*/ 470 w 511"/>
                <a:gd name="T5" fmla="*/ 21 h 513"/>
                <a:gd name="T6" fmla="*/ 492 w 511"/>
                <a:gd name="T7" fmla="*/ 43 h 513"/>
                <a:gd name="T8" fmla="*/ 505 w 511"/>
                <a:gd name="T9" fmla="*/ 71 h 513"/>
                <a:gd name="T10" fmla="*/ 511 w 511"/>
                <a:gd name="T11" fmla="*/ 103 h 513"/>
                <a:gd name="T12" fmla="*/ 505 w 511"/>
                <a:gd name="T13" fmla="*/ 135 h 513"/>
                <a:gd name="T14" fmla="*/ 492 w 511"/>
                <a:gd name="T15" fmla="*/ 163 h 513"/>
                <a:gd name="T16" fmla="*/ 470 w 511"/>
                <a:gd name="T17" fmla="*/ 186 h 513"/>
                <a:gd name="T18" fmla="*/ 442 w 511"/>
                <a:gd name="T19" fmla="*/ 200 h 513"/>
                <a:gd name="T20" fmla="*/ 408 w 511"/>
                <a:gd name="T21" fmla="*/ 206 h 513"/>
                <a:gd name="T22" fmla="*/ 361 w 511"/>
                <a:gd name="T23" fmla="*/ 212 h 513"/>
                <a:gd name="T24" fmla="*/ 318 w 511"/>
                <a:gd name="T25" fmla="*/ 227 h 513"/>
                <a:gd name="T26" fmla="*/ 281 w 511"/>
                <a:gd name="T27" fmla="*/ 251 h 513"/>
                <a:gd name="T28" fmla="*/ 249 w 511"/>
                <a:gd name="T29" fmla="*/ 283 h 513"/>
                <a:gd name="T30" fmla="*/ 225 w 511"/>
                <a:gd name="T31" fmla="*/ 320 h 513"/>
                <a:gd name="T32" fmla="*/ 210 w 511"/>
                <a:gd name="T33" fmla="*/ 363 h 513"/>
                <a:gd name="T34" fmla="*/ 204 w 511"/>
                <a:gd name="T35" fmla="*/ 410 h 513"/>
                <a:gd name="T36" fmla="*/ 199 w 511"/>
                <a:gd name="T37" fmla="*/ 442 h 513"/>
                <a:gd name="T38" fmla="*/ 184 w 511"/>
                <a:gd name="T39" fmla="*/ 470 h 513"/>
                <a:gd name="T40" fmla="*/ 163 w 511"/>
                <a:gd name="T41" fmla="*/ 493 h 513"/>
                <a:gd name="T42" fmla="*/ 135 w 511"/>
                <a:gd name="T43" fmla="*/ 508 h 513"/>
                <a:gd name="T44" fmla="*/ 101 w 511"/>
                <a:gd name="T45" fmla="*/ 513 h 513"/>
                <a:gd name="T46" fmla="*/ 70 w 511"/>
                <a:gd name="T47" fmla="*/ 508 h 513"/>
                <a:gd name="T48" fmla="*/ 41 w 511"/>
                <a:gd name="T49" fmla="*/ 493 h 513"/>
                <a:gd name="T50" fmla="*/ 19 w 511"/>
                <a:gd name="T51" fmla="*/ 470 h 513"/>
                <a:gd name="T52" fmla="*/ 4 w 511"/>
                <a:gd name="T53" fmla="*/ 442 h 513"/>
                <a:gd name="T54" fmla="*/ 0 w 511"/>
                <a:gd name="T55" fmla="*/ 410 h 513"/>
                <a:gd name="T56" fmla="*/ 4 w 511"/>
                <a:gd name="T57" fmla="*/ 345 h 513"/>
                <a:gd name="T58" fmla="*/ 21 w 511"/>
                <a:gd name="T59" fmla="*/ 281 h 513"/>
                <a:gd name="T60" fmla="*/ 45 w 511"/>
                <a:gd name="T61" fmla="*/ 221 h 513"/>
                <a:gd name="T62" fmla="*/ 79 w 511"/>
                <a:gd name="T63" fmla="*/ 169 h 513"/>
                <a:gd name="T64" fmla="*/ 120 w 511"/>
                <a:gd name="T65" fmla="*/ 120 h 513"/>
                <a:gd name="T66" fmla="*/ 167 w 511"/>
                <a:gd name="T67" fmla="*/ 79 h 513"/>
                <a:gd name="T68" fmla="*/ 221 w 511"/>
                <a:gd name="T69" fmla="*/ 47 h 513"/>
                <a:gd name="T70" fmla="*/ 279 w 511"/>
                <a:gd name="T71" fmla="*/ 21 h 513"/>
                <a:gd name="T72" fmla="*/ 343 w 511"/>
                <a:gd name="T73" fmla="*/ 6 h 513"/>
                <a:gd name="T74" fmla="*/ 408 w 511"/>
                <a:gd name="T75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1" h="513">
                  <a:moveTo>
                    <a:pt x="408" y="0"/>
                  </a:moveTo>
                  <a:lnTo>
                    <a:pt x="442" y="6"/>
                  </a:lnTo>
                  <a:lnTo>
                    <a:pt x="470" y="21"/>
                  </a:lnTo>
                  <a:lnTo>
                    <a:pt x="492" y="43"/>
                  </a:lnTo>
                  <a:lnTo>
                    <a:pt x="505" y="71"/>
                  </a:lnTo>
                  <a:lnTo>
                    <a:pt x="511" y="103"/>
                  </a:lnTo>
                  <a:lnTo>
                    <a:pt x="505" y="135"/>
                  </a:lnTo>
                  <a:lnTo>
                    <a:pt x="492" y="163"/>
                  </a:lnTo>
                  <a:lnTo>
                    <a:pt x="470" y="186"/>
                  </a:lnTo>
                  <a:lnTo>
                    <a:pt x="442" y="200"/>
                  </a:lnTo>
                  <a:lnTo>
                    <a:pt x="408" y="206"/>
                  </a:lnTo>
                  <a:lnTo>
                    <a:pt x="361" y="212"/>
                  </a:lnTo>
                  <a:lnTo>
                    <a:pt x="318" y="227"/>
                  </a:lnTo>
                  <a:lnTo>
                    <a:pt x="281" y="251"/>
                  </a:lnTo>
                  <a:lnTo>
                    <a:pt x="249" y="283"/>
                  </a:lnTo>
                  <a:lnTo>
                    <a:pt x="225" y="320"/>
                  </a:lnTo>
                  <a:lnTo>
                    <a:pt x="210" y="363"/>
                  </a:lnTo>
                  <a:lnTo>
                    <a:pt x="204" y="410"/>
                  </a:lnTo>
                  <a:lnTo>
                    <a:pt x="199" y="442"/>
                  </a:lnTo>
                  <a:lnTo>
                    <a:pt x="184" y="470"/>
                  </a:lnTo>
                  <a:lnTo>
                    <a:pt x="163" y="493"/>
                  </a:lnTo>
                  <a:lnTo>
                    <a:pt x="135" y="508"/>
                  </a:lnTo>
                  <a:lnTo>
                    <a:pt x="101" y="513"/>
                  </a:lnTo>
                  <a:lnTo>
                    <a:pt x="70" y="508"/>
                  </a:lnTo>
                  <a:lnTo>
                    <a:pt x="41" y="493"/>
                  </a:lnTo>
                  <a:lnTo>
                    <a:pt x="19" y="470"/>
                  </a:lnTo>
                  <a:lnTo>
                    <a:pt x="4" y="442"/>
                  </a:lnTo>
                  <a:lnTo>
                    <a:pt x="0" y="410"/>
                  </a:lnTo>
                  <a:lnTo>
                    <a:pt x="4" y="345"/>
                  </a:lnTo>
                  <a:lnTo>
                    <a:pt x="21" y="281"/>
                  </a:lnTo>
                  <a:lnTo>
                    <a:pt x="45" y="221"/>
                  </a:lnTo>
                  <a:lnTo>
                    <a:pt x="79" y="169"/>
                  </a:lnTo>
                  <a:lnTo>
                    <a:pt x="120" y="120"/>
                  </a:lnTo>
                  <a:lnTo>
                    <a:pt x="167" y="79"/>
                  </a:lnTo>
                  <a:lnTo>
                    <a:pt x="221" y="47"/>
                  </a:lnTo>
                  <a:lnTo>
                    <a:pt x="279" y="21"/>
                  </a:lnTo>
                  <a:lnTo>
                    <a:pt x="343" y="6"/>
                  </a:lnTo>
                  <a:lnTo>
                    <a:pt x="4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-2168525" y="1149350"/>
              <a:ext cx="487363" cy="487363"/>
            </a:xfrm>
            <a:custGeom>
              <a:avLst/>
              <a:gdLst>
                <a:gd name="T0" fmla="*/ 103 w 613"/>
                <a:gd name="T1" fmla="*/ 0 h 614"/>
                <a:gd name="T2" fmla="*/ 177 w 613"/>
                <a:gd name="T3" fmla="*/ 6 h 614"/>
                <a:gd name="T4" fmla="*/ 250 w 613"/>
                <a:gd name="T5" fmla="*/ 21 h 614"/>
                <a:gd name="T6" fmla="*/ 318 w 613"/>
                <a:gd name="T7" fmla="*/ 47 h 614"/>
                <a:gd name="T8" fmla="*/ 381 w 613"/>
                <a:gd name="T9" fmla="*/ 83 h 614"/>
                <a:gd name="T10" fmla="*/ 437 w 613"/>
                <a:gd name="T11" fmla="*/ 126 h 614"/>
                <a:gd name="T12" fmla="*/ 488 w 613"/>
                <a:gd name="T13" fmla="*/ 176 h 614"/>
                <a:gd name="T14" fmla="*/ 531 w 613"/>
                <a:gd name="T15" fmla="*/ 232 h 614"/>
                <a:gd name="T16" fmla="*/ 566 w 613"/>
                <a:gd name="T17" fmla="*/ 296 h 614"/>
                <a:gd name="T18" fmla="*/ 593 w 613"/>
                <a:gd name="T19" fmla="*/ 364 h 614"/>
                <a:gd name="T20" fmla="*/ 608 w 613"/>
                <a:gd name="T21" fmla="*/ 437 h 614"/>
                <a:gd name="T22" fmla="*/ 613 w 613"/>
                <a:gd name="T23" fmla="*/ 511 h 614"/>
                <a:gd name="T24" fmla="*/ 609 w 613"/>
                <a:gd name="T25" fmla="*/ 545 h 614"/>
                <a:gd name="T26" fmla="*/ 594 w 613"/>
                <a:gd name="T27" fmla="*/ 573 h 614"/>
                <a:gd name="T28" fmla="*/ 572 w 613"/>
                <a:gd name="T29" fmla="*/ 596 h 614"/>
                <a:gd name="T30" fmla="*/ 544 w 613"/>
                <a:gd name="T31" fmla="*/ 609 h 614"/>
                <a:gd name="T32" fmla="*/ 512 w 613"/>
                <a:gd name="T33" fmla="*/ 614 h 614"/>
                <a:gd name="T34" fmla="*/ 479 w 613"/>
                <a:gd name="T35" fmla="*/ 609 h 614"/>
                <a:gd name="T36" fmla="*/ 450 w 613"/>
                <a:gd name="T37" fmla="*/ 596 h 614"/>
                <a:gd name="T38" fmla="*/ 428 w 613"/>
                <a:gd name="T39" fmla="*/ 573 h 614"/>
                <a:gd name="T40" fmla="*/ 415 w 613"/>
                <a:gd name="T41" fmla="*/ 545 h 614"/>
                <a:gd name="T42" fmla="*/ 409 w 613"/>
                <a:gd name="T43" fmla="*/ 511 h 614"/>
                <a:gd name="T44" fmla="*/ 404 w 613"/>
                <a:gd name="T45" fmla="*/ 457 h 614"/>
                <a:gd name="T46" fmla="*/ 391 w 613"/>
                <a:gd name="T47" fmla="*/ 405 h 614"/>
                <a:gd name="T48" fmla="*/ 366 w 613"/>
                <a:gd name="T49" fmla="*/ 356 h 614"/>
                <a:gd name="T50" fmla="*/ 336 w 613"/>
                <a:gd name="T51" fmla="*/ 315 h 614"/>
                <a:gd name="T52" fmla="*/ 301 w 613"/>
                <a:gd name="T53" fmla="*/ 277 h 614"/>
                <a:gd name="T54" fmla="*/ 258 w 613"/>
                <a:gd name="T55" fmla="*/ 247 h 614"/>
                <a:gd name="T56" fmla="*/ 209 w 613"/>
                <a:gd name="T57" fmla="*/ 223 h 614"/>
                <a:gd name="T58" fmla="*/ 157 w 613"/>
                <a:gd name="T59" fmla="*/ 210 h 614"/>
                <a:gd name="T60" fmla="*/ 103 w 613"/>
                <a:gd name="T61" fmla="*/ 204 h 614"/>
                <a:gd name="T62" fmla="*/ 69 w 613"/>
                <a:gd name="T63" fmla="*/ 199 h 614"/>
                <a:gd name="T64" fmla="*/ 41 w 613"/>
                <a:gd name="T65" fmla="*/ 186 h 614"/>
                <a:gd name="T66" fmla="*/ 20 w 613"/>
                <a:gd name="T67" fmla="*/ 163 h 614"/>
                <a:gd name="T68" fmla="*/ 5 w 613"/>
                <a:gd name="T69" fmla="*/ 135 h 614"/>
                <a:gd name="T70" fmla="*/ 0 w 613"/>
                <a:gd name="T71" fmla="*/ 101 h 614"/>
                <a:gd name="T72" fmla="*/ 5 w 613"/>
                <a:gd name="T73" fmla="*/ 70 h 614"/>
                <a:gd name="T74" fmla="*/ 20 w 613"/>
                <a:gd name="T75" fmla="*/ 41 h 614"/>
                <a:gd name="T76" fmla="*/ 41 w 613"/>
                <a:gd name="T77" fmla="*/ 19 h 614"/>
                <a:gd name="T78" fmla="*/ 69 w 613"/>
                <a:gd name="T79" fmla="*/ 6 h 614"/>
                <a:gd name="T80" fmla="*/ 103 w 613"/>
                <a:gd name="T81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3" h="614">
                  <a:moveTo>
                    <a:pt x="103" y="0"/>
                  </a:moveTo>
                  <a:lnTo>
                    <a:pt x="177" y="6"/>
                  </a:lnTo>
                  <a:lnTo>
                    <a:pt x="250" y="21"/>
                  </a:lnTo>
                  <a:lnTo>
                    <a:pt x="318" y="47"/>
                  </a:lnTo>
                  <a:lnTo>
                    <a:pt x="381" y="83"/>
                  </a:lnTo>
                  <a:lnTo>
                    <a:pt x="437" y="126"/>
                  </a:lnTo>
                  <a:lnTo>
                    <a:pt x="488" y="176"/>
                  </a:lnTo>
                  <a:lnTo>
                    <a:pt x="531" y="232"/>
                  </a:lnTo>
                  <a:lnTo>
                    <a:pt x="566" y="296"/>
                  </a:lnTo>
                  <a:lnTo>
                    <a:pt x="593" y="364"/>
                  </a:lnTo>
                  <a:lnTo>
                    <a:pt x="608" y="437"/>
                  </a:lnTo>
                  <a:lnTo>
                    <a:pt x="613" y="511"/>
                  </a:lnTo>
                  <a:lnTo>
                    <a:pt x="609" y="545"/>
                  </a:lnTo>
                  <a:lnTo>
                    <a:pt x="594" y="573"/>
                  </a:lnTo>
                  <a:lnTo>
                    <a:pt x="572" y="596"/>
                  </a:lnTo>
                  <a:lnTo>
                    <a:pt x="544" y="609"/>
                  </a:lnTo>
                  <a:lnTo>
                    <a:pt x="512" y="614"/>
                  </a:lnTo>
                  <a:lnTo>
                    <a:pt x="479" y="609"/>
                  </a:lnTo>
                  <a:lnTo>
                    <a:pt x="450" y="596"/>
                  </a:lnTo>
                  <a:lnTo>
                    <a:pt x="428" y="573"/>
                  </a:lnTo>
                  <a:lnTo>
                    <a:pt x="415" y="545"/>
                  </a:lnTo>
                  <a:lnTo>
                    <a:pt x="409" y="511"/>
                  </a:lnTo>
                  <a:lnTo>
                    <a:pt x="404" y="457"/>
                  </a:lnTo>
                  <a:lnTo>
                    <a:pt x="391" y="405"/>
                  </a:lnTo>
                  <a:lnTo>
                    <a:pt x="366" y="356"/>
                  </a:lnTo>
                  <a:lnTo>
                    <a:pt x="336" y="315"/>
                  </a:lnTo>
                  <a:lnTo>
                    <a:pt x="301" y="277"/>
                  </a:lnTo>
                  <a:lnTo>
                    <a:pt x="258" y="247"/>
                  </a:lnTo>
                  <a:lnTo>
                    <a:pt x="209" y="223"/>
                  </a:lnTo>
                  <a:lnTo>
                    <a:pt x="157" y="210"/>
                  </a:lnTo>
                  <a:lnTo>
                    <a:pt x="103" y="204"/>
                  </a:lnTo>
                  <a:lnTo>
                    <a:pt x="69" y="199"/>
                  </a:lnTo>
                  <a:lnTo>
                    <a:pt x="41" y="186"/>
                  </a:lnTo>
                  <a:lnTo>
                    <a:pt x="20" y="163"/>
                  </a:lnTo>
                  <a:lnTo>
                    <a:pt x="5" y="135"/>
                  </a:lnTo>
                  <a:lnTo>
                    <a:pt x="0" y="101"/>
                  </a:lnTo>
                  <a:lnTo>
                    <a:pt x="5" y="70"/>
                  </a:lnTo>
                  <a:lnTo>
                    <a:pt x="20" y="41"/>
                  </a:lnTo>
                  <a:lnTo>
                    <a:pt x="41" y="19"/>
                  </a:lnTo>
                  <a:lnTo>
                    <a:pt x="69" y="6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9"/>
            <p:cNvSpPr>
              <a:spLocks/>
            </p:cNvSpPr>
            <p:nvPr/>
          </p:nvSpPr>
          <p:spPr bwMode="auto">
            <a:xfrm>
              <a:off x="-2779713" y="3262313"/>
              <a:ext cx="611188" cy="611188"/>
            </a:xfrm>
            <a:custGeom>
              <a:avLst/>
              <a:gdLst>
                <a:gd name="T0" fmla="*/ 256 w 769"/>
                <a:gd name="T1" fmla="*/ 0 h 770"/>
                <a:gd name="T2" fmla="*/ 290 w 769"/>
                <a:gd name="T3" fmla="*/ 6 h 770"/>
                <a:gd name="T4" fmla="*/ 318 w 769"/>
                <a:gd name="T5" fmla="*/ 21 h 770"/>
                <a:gd name="T6" fmla="*/ 340 w 769"/>
                <a:gd name="T7" fmla="*/ 43 h 770"/>
                <a:gd name="T8" fmla="*/ 353 w 769"/>
                <a:gd name="T9" fmla="*/ 71 h 770"/>
                <a:gd name="T10" fmla="*/ 359 w 769"/>
                <a:gd name="T11" fmla="*/ 103 h 770"/>
                <a:gd name="T12" fmla="*/ 365 w 769"/>
                <a:gd name="T13" fmla="*/ 159 h 770"/>
                <a:gd name="T14" fmla="*/ 378 w 769"/>
                <a:gd name="T15" fmla="*/ 210 h 770"/>
                <a:gd name="T16" fmla="*/ 402 w 769"/>
                <a:gd name="T17" fmla="*/ 259 h 770"/>
                <a:gd name="T18" fmla="*/ 432 w 769"/>
                <a:gd name="T19" fmla="*/ 302 h 770"/>
                <a:gd name="T20" fmla="*/ 469 w 769"/>
                <a:gd name="T21" fmla="*/ 339 h 770"/>
                <a:gd name="T22" fmla="*/ 511 w 769"/>
                <a:gd name="T23" fmla="*/ 369 h 770"/>
                <a:gd name="T24" fmla="*/ 559 w 769"/>
                <a:gd name="T25" fmla="*/ 392 h 770"/>
                <a:gd name="T26" fmla="*/ 612 w 769"/>
                <a:gd name="T27" fmla="*/ 407 h 770"/>
                <a:gd name="T28" fmla="*/ 666 w 769"/>
                <a:gd name="T29" fmla="*/ 410 h 770"/>
                <a:gd name="T30" fmla="*/ 699 w 769"/>
                <a:gd name="T31" fmla="*/ 416 h 770"/>
                <a:gd name="T32" fmla="*/ 728 w 769"/>
                <a:gd name="T33" fmla="*/ 431 h 770"/>
                <a:gd name="T34" fmla="*/ 748 w 769"/>
                <a:gd name="T35" fmla="*/ 453 h 770"/>
                <a:gd name="T36" fmla="*/ 763 w 769"/>
                <a:gd name="T37" fmla="*/ 482 h 770"/>
                <a:gd name="T38" fmla="*/ 769 w 769"/>
                <a:gd name="T39" fmla="*/ 513 h 770"/>
                <a:gd name="T40" fmla="*/ 763 w 769"/>
                <a:gd name="T41" fmla="*/ 545 h 770"/>
                <a:gd name="T42" fmla="*/ 748 w 769"/>
                <a:gd name="T43" fmla="*/ 573 h 770"/>
                <a:gd name="T44" fmla="*/ 728 w 769"/>
                <a:gd name="T45" fmla="*/ 596 h 770"/>
                <a:gd name="T46" fmla="*/ 699 w 769"/>
                <a:gd name="T47" fmla="*/ 611 h 770"/>
                <a:gd name="T48" fmla="*/ 666 w 769"/>
                <a:gd name="T49" fmla="*/ 616 h 770"/>
                <a:gd name="T50" fmla="*/ 606 w 769"/>
                <a:gd name="T51" fmla="*/ 613 h 770"/>
                <a:gd name="T52" fmla="*/ 548 w 769"/>
                <a:gd name="T53" fmla="*/ 601 h 770"/>
                <a:gd name="T54" fmla="*/ 492 w 769"/>
                <a:gd name="T55" fmla="*/ 585 h 770"/>
                <a:gd name="T56" fmla="*/ 436 w 769"/>
                <a:gd name="T57" fmla="*/ 560 h 770"/>
                <a:gd name="T58" fmla="*/ 385 w 769"/>
                <a:gd name="T59" fmla="*/ 530 h 770"/>
                <a:gd name="T60" fmla="*/ 176 w 769"/>
                <a:gd name="T61" fmla="*/ 740 h 770"/>
                <a:gd name="T62" fmla="*/ 174 w 769"/>
                <a:gd name="T63" fmla="*/ 742 h 770"/>
                <a:gd name="T64" fmla="*/ 151 w 769"/>
                <a:gd name="T65" fmla="*/ 759 h 770"/>
                <a:gd name="T66" fmla="*/ 127 w 769"/>
                <a:gd name="T67" fmla="*/ 768 h 770"/>
                <a:gd name="T68" fmla="*/ 101 w 769"/>
                <a:gd name="T69" fmla="*/ 770 h 770"/>
                <a:gd name="T70" fmla="*/ 75 w 769"/>
                <a:gd name="T71" fmla="*/ 766 h 770"/>
                <a:gd name="T72" fmla="*/ 50 w 769"/>
                <a:gd name="T73" fmla="*/ 757 h 770"/>
                <a:gd name="T74" fmla="*/ 28 w 769"/>
                <a:gd name="T75" fmla="*/ 740 h 770"/>
                <a:gd name="T76" fmla="*/ 13 w 769"/>
                <a:gd name="T77" fmla="*/ 718 h 770"/>
                <a:gd name="T78" fmla="*/ 4 w 769"/>
                <a:gd name="T79" fmla="*/ 693 h 770"/>
                <a:gd name="T80" fmla="*/ 0 w 769"/>
                <a:gd name="T81" fmla="*/ 667 h 770"/>
                <a:gd name="T82" fmla="*/ 4 w 769"/>
                <a:gd name="T83" fmla="*/ 641 h 770"/>
                <a:gd name="T84" fmla="*/ 15 w 769"/>
                <a:gd name="T85" fmla="*/ 616 h 770"/>
                <a:gd name="T86" fmla="*/ 32 w 769"/>
                <a:gd name="T87" fmla="*/ 594 h 770"/>
                <a:gd name="T88" fmla="*/ 239 w 769"/>
                <a:gd name="T89" fmla="*/ 386 h 770"/>
                <a:gd name="T90" fmla="*/ 209 w 769"/>
                <a:gd name="T91" fmla="*/ 334 h 770"/>
                <a:gd name="T92" fmla="*/ 185 w 769"/>
                <a:gd name="T93" fmla="*/ 279 h 770"/>
                <a:gd name="T94" fmla="*/ 168 w 769"/>
                <a:gd name="T95" fmla="*/ 221 h 770"/>
                <a:gd name="T96" fmla="*/ 159 w 769"/>
                <a:gd name="T97" fmla="*/ 163 h 770"/>
                <a:gd name="T98" fmla="*/ 155 w 769"/>
                <a:gd name="T99" fmla="*/ 103 h 770"/>
                <a:gd name="T100" fmla="*/ 161 w 769"/>
                <a:gd name="T101" fmla="*/ 71 h 770"/>
                <a:gd name="T102" fmla="*/ 174 w 769"/>
                <a:gd name="T103" fmla="*/ 43 h 770"/>
                <a:gd name="T104" fmla="*/ 196 w 769"/>
                <a:gd name="T105" fmla="*/ 21 h 770"/>
                <a:gd name="T106" fmla="*/ 224 w 769"/>
                <a:gd name="T107" fmla="*/ 6 h 770"/>
                <a:gd name="T108" fmla="*/ 256 w 769"/>
                <a:gd name="T10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69" h="770">
                  <a:moveTo>
                    <a:pt x="256" y="0"/>
                  </a:moveTo>
                  <a:lnTo>
                    <a:pt x="290" y="6"/>
                  </a:lnTo>
                  <a:lnTo>
                    <a:pt x="318" y="21"/>
                  </a:lnTo>
                  <a:lnTo>
                    <a:pt x="340" y="43"/>
                  </a:lnTo>
                  <a:lnTo>
                    <a:pt x="353" y="71"/>
                  </a:lnTo>
                  <a:lnTo>
                    <a:pt x="359" y="103"/>
                  </a:lnTo>
                  <a:lnTo>
                    <a:pt x="365" y="159"/>
                  </a:lnTo>
                  <a:lnTo>
                    <a:pt x="378" y="210"/>
                  </a:lnTo>
                  <a:lnTo>
                    <a:pt x="402" y="259"/>
                  </a:lnTo>
                  <a:lnTo>
                    <a:pt x="432" y="302"/>
                  </a:lnTo>
                  <a:lnTo>
                    <a:pt x="469" y="339"/>
                  </a:lnTo>
                  <a:lnTo>
                    <a:pt x="511" y="369"/>
                  </a:lnTo>
                  <a:lnTo>
                    <a:pt x="559" y="392"/>
                  </a:lnTo>
                  <a:lnTo>
                    <a:pt x="612" y="407"/>
                  </a:lnTo>
                  <a:lnTo>
                    <a:pt x="666" y="410"/>
                  </a:lnTo>
                  <a:lnTo>
                    <a:pt x="699" y="416"/>
                  </a:lnTo>
                  <a:lnTo>
                    <a:pt x="728" y="431"/>
                  </a:lnTo>
                  <a:lnTo>
                    <a:pt x="748" y="453"/>
                  </a:lnTo>
                  <a:lnTo>
                    <a:pt x="763" y="482"/>
                  </a:lnTo>
                  <a:lnTo>
                    <a:pt x="769" y="513"/>
                  </a:lnTo>
                  <a:lnTo>
                    <a:pt x="763" y="545"/>
                  </a:lnTo>
                  <a:lnTo>
                    <a:pt x="748" y="573"/>
                  </a:lnTo>
                  <a:lnTo>
                    <a:pt x="728" y="596"/>
                  </a:lnTo>
                  <a:lnTo>
                    <a:pt x="699" y="611"/>
                  </a:lnTo>
                  <a:lnTo>
                    <a:pt x="666" y="616"/>
                  </a:lnTo>
                  <a:lnTo>
                    <a:pt x="606" y="613"/>
                  </a:lnTo>
                  <a:lnTo>
                    <a:pt x="548" y="601"/>
                  </a:lnTo>
                  <a:lnTo>
                    <a:pt x="492" y="585"/>
                  </a:lnTo>
                  <a:lnTo>
                    <a:pt x="436" y="560"/>
                  </a:lnTo>
                  <a:lnTo>
                    <a:pt x="385" y="530"/>
                  </a:lnTo>
                  <a:lnTo>
                    <a:pt x="176" y="740"/>
                  </a:lnTo>
                  <a:lnTo>
                    <a:pt x="174" y="742"/>
                  </a:lnTo>
                  <a:lnTo>
                    <a:pt x="151" y="759"/>
                  </a:lnTo>
                  <a:lnTo>
                    <a:pt x="127" y="768"/>
                  </a:lnTo>
                  <a:lnTo>
                    <a:pt x="101" y="770"/>
                  </a:lnTo>
                  <a:lnTo>
                    <a:pt x="75" y="766"/>
                  </a:lnTo>
                  <a:lnTo>
                    <a:pt x="50" y="757"/>
                  </a:lnTo>
                  <a:lnTo>
                    <a:pt x="28" y="740"/>
                  </a:lnTo>
                  <a:lnTo>
                    <a:pt x="13" y="718"/>
                  </a:lnTo>
                  <a:lnTo>
                    <a:pt x="4" y="693"/>
                  </a:lnTo>
                  <a:lnTo>
                    <a:pt x="0" y="667"/>
                  </a:lnTo>
                  <a:lnTo>
                    <a:pt x="4" y="641"/>
                  </a:lnTo>
                  <a:lnTo>
                    <a:pt x="15" y="616"/>
                  </a:lnTo>
                  <a:lnTo>
                    <a:pt x="32" y="594"/>
                  </a:lnTo>
                  <a:lnTo>
                    <a:pt x="239" y="386"/>
                  </a:lnTo>
                  <a:lnTo>
                    <a:pt x="209" y="334"/>
                  </a:lnTo>
                  <a:lnTo>
                    <a:pt x="185" y="279"/>
                  </a:lnTo>
                  <a:lnTo>
                    <a:pt x="168" y="221"/>
                  </a:lnTo>
                  <a:lnTo>
                    <a:pt x="159" y="163"/>
                  </a:lnTo>
                  <a:lnTo>
                    <a:pt x="155" y="103"/>
                  </a:lnTo>
                  <a:lnTo>
                    <a:pt x="161" y="71"/>
                  </a:lnTo>
                  <a:lnTo>
                    <a:pt x="174" y="43"/>
                  </a:lnTo>
                  <a:lnTo>
                    <a:pt x="196" y="21"/>
                  </a:lnTo>
                  <a:lnTo>
                    <a:pt x="224" y="6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10"/>
            <p:cNvSpPr>
              <a:spLocks/>
            </p:cNvSpPr>
            <p:nvPr/>
          </p:nvSpPr>
          <p:spPr bwMode="auto">
            <a:xfrm>
              <a:off x="-2819400" y="4564063"/>
              <a:ext cx="488950" cy="488950"/>
            </a:xfrm>
            <a:custGeom>
              <a:avLst/>
              <a:gdLst>
                <a:gd name="T0" fmla="*/ 103 w 616"/>
                <a:gd name="T1" fmla="*/ 0 h 614"/>
                <a:gd name="T2" fmla="*/ 135 w 616"/>
                <a:gd name="T3" fmla="*/ 5 h 614"/>
                <a:gd name="T4" fmla="*/ 163 w 616"/>
                <a:gd name="T5" fmla="*/ 18 h 614"/>
                <a:gd name="T6" fmla="*/ 186 w 616"/>
                <a:gd name="T7" fmla="*/ 41 h 614"/>
                <a:gd name="T8" fmla="*/ 201 w 616"/>
                <a:gd name="T9" fmla="*/ 69 h 614"/>
                <a:gd name="T10" fmla="*/ 206 w 616"/>
                <a:gd name="T11" fmla="*/ 103 h 614"/>
                <a:gd name="T12" fmla="*/ 210 w 616"/>
                <a:gd name="T13" fmla="*/ 157 h 614"/>
                <a:gd name="T14" fmla="*/ 225 w 616"/>
                <a:gd name="T15" fmla="*/ 210 h 614"/>
                <a:gd name="T16" fmla="*/ 247 w 616"/>
                <a:gd name="T17" fmla="*/ 256 h 614"/>
                <a:gd name="T18" fmla="*/ 277 w 616"/>
                <a:gd name="T19" fmla="*/ 299 h 614"/>
                <a:gd name="T20" fmla="*/ 315 w 616"/>
                <a:gd name="T21" fmla="*/ 337 h 614"/>
                <a:gd name="T22" fmla="*/ 358 w 616"/>
                <a:gd name="T23" fmla="*/ 367 h 614"/>
                <a:gd name="T24" fmla="*/ 406 w 616"/>
                <a:gd name="T25" fmla="*/ 389 h 614"/>
                <a:gd name="T26" fmla="*/ 457 w 616"/>
                <a:gd name="T27" fmla="*/ 404 h 614"/>
                <a:gd name="T28" fmla="*/ 513 w 616"/>
                <a:gd name="T29" fmla="*/ 410 h 614"/>
                <a:gd name="T30" fmla="*/ 545 w 616"/>
                <a:gd name="T31" fmla="*/ 414 h 614"/>
                <a:gd name="T32" fmla="*/ 573 w 616"/>
                <a:gd name="T33" fmla="*/ 429 h 614"/>
                <a:gd name="T34" fmla="*/ 595 w 616"/>
                <a:gd name="T35" fmla="*/ 451 h 614"/>
                <a:gd name="T36" fmla="*/ 610 w 616"/>
                <a:gd name="T37" fmla="*/ 479 h 614"/>
                <a:gd name="T38" fmla="*/ 616 w 616"/>
                <a:gd name="T39" fmla="*/ 511 h 614"/>
                <a:gd name="T40" fmla="*/ 610 w 616"/>
                <a:gd name="T41" fmla="*/ 545 h 614"/>
                <a:gd name="T42" fmla="*/ 595 w 616"/>
                <a:gd name="T43" fmla="*/ 573 h 614"/>
                <a:gd name="T44" fmla="*/ 573 w 616"/>
                <a:gd name="T45" fmla="*/ 595 h 614"/>
                <a:gd name="T46" fmla="*/ 545 w 616"/>
                <a:gd name="T47" fmla="*/ 608 h 614"/>
                <a:gd name="T48" fmla="*/ 513 w 616"/>
                <a:gd name="T49" fmla="*/ 614 h 614"/>
                <a:gd name="T50" fmla="*/ 436 w 616"/>
                <a:gd name="T51" fmla="*/ 608 h 614"/>
                <a:gd name="T52" fmla="*/ 365 w 616"/>
                <a:gd name="T53" fmla="*/ 592 h 614"/>
                <a:gd name="T54" fmla="*/ 298 w 616"/>
                <a:gd name="T55" fmla="*/ 567 h 614"/>
                <a:gd name="T56" fmla="*/ 234 w 616"/>
                <a:gd name="T57" fmla="*/ 532 h 614"/>
                <a:gd name="T58" fmla="*/ 176 w 616"/>
                <a:gd name="T59" fmla="*/ 489 h 614"/>
                <a:gd name="T60" fmla="*/ 128 w 616"/>
                <a:gd name="T61" fmla="*/ 438 h 614"/>
                <a:gd name="T62" fmla="*/ 83 w 616"/>
                <a:gd name="T63" fmla="*/ 380 h 614"/>
                <a:gd name="T64" fmla="*/ 49 w 616"/>
                <a:gd name="T65" fmla="*/ 318 h 614"/>
                <a:gd name="T66" fmla="*/ 23 w 616"/>
                <a:gd name="T67" fmla="*/ 249 h 614"/>
                <a:gd name="T68" fmla="*/ 6 w 616"/>
                <a:gd name="T69" fmla="*/ 178 h 614"/>
                <a:gd name="T70" fmla="*/ 0 w 616"/>
                <a:gd name="T71" fmla="*/ 103 h 614"/>
                <a:gd name="T72" fmla="*/ 6 w 616"/>
                <a:gd name="T73" fmla="*/ 69 h 614"/>
                <a:gd name="T74" fmla="*/ 21 w 616"/>
                <a:gd name="T75" fmla="*/ 41 h 614"/>
                <a:gd name="T76" fmla="*/ 43 w 616"/>
                <a:gd name="T77" fmla="*/ 18 h 614"/>
                <a:gd name="T78" fmla="*/ 71 w 616"/>
                <a:gd name="T79" fmla="*/ 5 h 614"/>
                <a:gd name="T80" fmla="*/ 103 w 616"/>
                <a:gd name="T81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6" h="614">
                  <a:moveTo>
                    <a:pt x="103" y="0"/>
                  </a:moveTo>
                  <a:lnTo>
                    <a:pt x="135" y="5"/>
                  </a:lnTo>
                  <a:lnTo>
                    <a:pt x="163" y="18"/>
                  </a:lnTo>
                  <a:lnTo>
                    <a:pt x="186" y="41"/>
                  </a:lnTo>
                  <a:lnTo>
                    <a:pt x="201" y="69"/>
                  </a:lnTo>
                  <a:lnTo>
                    <a:pt x="206" y="103"/>
                  </a:lnTo>
                  <a:lnTo>
                    <a:pt x="210" y="157"/>
                  </a:lnTo>
                  <a:lnTo>
                    <a:pt x="225" y="210"/>
                  </a:lnTo>
                  <a:lnTo>
                    <a:pt x="247" y="256"/>
                  </a:lnTo>
                  <a:lnTo>
                    <a:pt x="277" y="299"/>
                  </a:lnTo>
                  <a:lnTo>
                    <a:pt x="315" y="337"/>
                  </a:lnTo>
                  <a:lnTo>
                    <a:pt x="358" y="367"/>
                  </a:lnTo>
                  <a:lnTo>
                    <a:pt x="406" y="389"/>
                  </a:lnTo>
                  <a:lnTo>
                    <a:pt x="457" y="404"/>
                  </a:lnTo>
                  <a:lnTo>
                    <a:pt x="513" y="410"/>
                  </a:lnTo>
                  <a:lnTo>
                    <a:pt x="545" y="414"/>
                  </a:lnTo>
                  <a:lnTo>
                    <a:pt x="573" y="429"/>
                  </a:lnTo>
                  <a:lnTo>
                    <a:pt x="595" y="451"/>
                  </a:lnTo>
                  <a:lnTo>
                    <a:pt x="610" y="479"/>
                  </a:lnTo>
                  <a:lnTo>
                    <a:pt x="616" y="511"/>
                  </a:lnTo>
                  <a:lnTo>
                    <a:pt x="610" y="545"/>
                  </a:lnTo>
                  <a:lnTo>
                    <a:pt x="595" y="573"/>
                  </a:lnTo>
                  <a:lnTo>
                    <a:pt x="573" y="595"/>
                  </a:lnTo>
                  <a:lnTo>
                    <a:pt x="545" y="608"/>
                  </a:lnTo>
                  <a:lnTo>
                    <a:pt x="513" y="614"/>
                  </a:lnTo>
                  <a:lnTo>
                    <a:pt x="436" y="608"/>
                  </a:lnTo>
                  <a:lnTo>
                    <a:pt x="365" y="592"/>
                  </a:lnTo>
                  <a:lnTo>
                    <a:pt x="298" y="567"/>
                  </a:lnTo>
                  <a:lnTo>
                    <a:pt x="234" y="532"/>
                  </a:lnTo>
                  <a:lnTo>
                    <a:pt x="176" y="489"/>
                  </a:lnTo>
                  <a:lnTo>
                    <a:pt x="128" y="438"/>
                  </a:lnTo>
                  <a:lnTo>
                    <a:pt x="83" y="380"/>
                  </a:lnTo>
                  <a:lnTo>
                    <a:pt x="49" y="318"/>
                  </a:lnTo>
                  <a:lnTo>
                    <a:pt x="23" y="249"/>
                  </a:lnTo>
                  <a:lnTo>
                    <a:pt x="6" y="178"/>
                  </a:lnTo>
                  <a:lnTo>
                    <a:pt x="0" y="103"/>
                  </a:lnTo>
                  <a:lnTo>
                    <a:pt x="6" y="69"/>
                  </a:lnTo>
                  <a:lnTo>
                    <a:pt x="21" y="41"/>
                  </a:lnTo>
                  <a:lnTo>
                    <a:pt x="43" y="18"/>
                  </a:lnTo>
                  <a:lnTo>
                    <a:pt x="71" y="5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11"/>
            <p:cNvSpPr>
              <a:spLocks/>
            </p:cNvSpPr>
            <p:nvPr/>
          </p:nvSpPr>
          <p:spPr bwMode="auto">
            <a:xfrm>
              <a:off x="-2087563" y="2449513"/>
              <a:ext cx="647700" cy="649288"/>
            </a:xfrm>
            <a:custGeom>
              <a:avLst/>
              <a:gdLst>
                <a:gd name="T0" fmla="*/ 510 w 815"/>
                <a:gd name="T1" fmla="*/ 0 h 818"/>
                <a:gd name="T2" fmla="*/ 544 w 815"/>
                <a:gd name="T3" fmla="*/ 5 h 818"/>
                <a:gd name="T4" fmla="*/ 572 w 815"/>
                <a:gd name="T5" fmla="*/ 20 h 818"/>
                <a:gd name="T6" fmla="*/ 593 w 815"/>
                <a:gd name="T7" fmla="*/ 43 h 818"/>
                <a:gd name="T8" fmla="*/ 607 w 815"/>
                <a:gd name="T9" fmla="*/ 71 h 818"/>
                <a:gd name="T10" fmla="*/ 613 w 815"/>
                <a:gd name="T11" fmla="*/ 103 h 818"/>
                <a:gd name="T12" fmla="*/ 609 w 815"/>
                <a:gd name="T13" fmla="*/ 163 h 818"/>
                <a:gd name="T14" fmla="*/ 600 w 815"/>
                <a:gd name="T15" fmla="*/ 221 h 818"/>
                <a:gd name="T16" fmla="*/ 581 w 815"/>
                <a:gd name="T17" fmla="*/ 279 h 818"/>
                <a:gd name="T18" fmla="*/ 559 w 815"/>
                <a:gd name="T19" fmla="*/ 333 h 818"/>
                <a:gd name="T20" fmla="*/ 527 w 815"/>
                <a:gd name="T21" fmla="*/ 386 h 818"/>
                <a:gd name="T22" fmla="*/ 787 w 815"/>
                <a:gd name="T23" fmla="*/ 646 h 818"/>
                <a:gd name="T24" fmla="*/ 806 w 815"/>
                <a:gd name="T25" fmla="*/ 672 h 818"/>
                <a:gd name="T26" fmla="*/ 815 w 815"/>
                <a:gd name="T27" fmla="*/ 700 h 818"/>
                <a:gd name="T28" fmla="*/ 815 w 815"/>
                <a:gd name="T29" fmla="*/ 732 h 818"/>
                <a:gd name="T30" fmla="*/ 806 w 815"/>
                <a:gd name="T31" fmla="*/ 762 h 818"/>
                <a:gd name="T32" fmla="*/ 787 w 815"/>
                <a:gd name="T33" fmla="*/ 788 h 818"/>
                <a:gd name="T34" fmla="*/ 766 w 815"/>
                <a:gd name="T35" fmla="*/ 805 h 818"/>
                <a:gd name="T36" fmla="*/ 742 w 815"/>
                <a:gd name="T37" fmla="*/ 815 h 818"/>
                <a:gd name="T38" fmla="*/ 716 w 815"/>
                <a:gd name="T39" fmla="*/ 818 h 818"/>
                <a:gd name="T40" fmla="*/ 690 w 815"/>
                <a:gd name="T41" fmla="*/ 816 h 818"/>
                <a:gd name="T42" fmla="*/ 665 w 815"/>
                <a:gd name="T43" fmla="*/ 807 h 818"/>
                <a:gd name="T44" fmla="*/ 643 w 815"/>
                <a:gd name="T45" fmla="*/ 790 h 818"/>
                <a:gd name="T46" fmla="*/ 383 w 815"/>
                <a:gd name="T47" fmla="*/ 530 h 818"/>
                <a:gd name="T48" fmla="*/ 331 w 815"/>
                <a:gd name="T49" fmla="*/ 560 h 818"/>
                <a:gd name="T50" fmla="*/ 276 w 815"/>
                <a:gd name="T51" fmla="*/ 584 h 818"/>
                <a:gd name="T52" fmla="*/ 220 w 815"/>
                <a:gd name="T53" fmla="*/ 601 h 818"/>
                <a:gd name="T54" fmla="*/ 160 w 815"/>
                <a:gd name="T55" fmla="*/ 612 h 818"/>
                <a:gd name="T56" fmla="*/ 101 w 815"/>
                <a:gd name="T57" fmla="*/ 614 h 818"/>
                <a:gd name="T58" fmla="*/ 69 w 815"/>
                <a:gd name="T59" fmla="*/ 610 h 818"/>
                <a:gd name="T60" fmla="*/ 41 w 815"/>
                <a:gd name="T61" fmla="*/ 595 h 818"/>
                <a:gd name="T62" fmla="*/ 18 w 815"/>
                <a:gd name="T63" fmla="*/ 573 h 818"/>
                <a:gd name="T64" fmla="*/ 5 w 815"/>
                <a:gd name="T65" fmla="*/ 545 h 818"/>
                <a:gd name="T66" fmla="*/ 0 w 815"/>
                <a:gd name="T67" fmla="*/ 513 h 818"/>
                <a:gd name="T68" fmla="*/ 5 w 815"/>
                <a:gd name="T69" fmla="*/ 479 h 818"/>
                <a:gd name="T70" fmla="*/ 18 w 815"/>
                <a:gd name="T71" fmla="*/ 451 h 818"/>
                <a:gd name="T72" fmla="*/ 41 w 815"/>
                <a:gd name="T73" fmla="*/ 431 h 818"/>
                <a:gd name="T74" fmla="*/ 69 w 815"/>
                <a:gd name="T75" fmla="*/ 416 h 818"/>
                <a:gd name="T76" fmla="*/ 101 w 815"/>
                <a:gd name="T77" fmla="*/ 410 h 818"/>
                <a:gd name="T78" fmla="*/ 157 w 815"/>
                <a:gd name="T79" fmla="*/ 404 h 818"/>
                <a:gd name="T80" fmla="*/ 209 w 815"/>
                <a:gd name="T81" fmla="*/ 391 h 818"/>
                <a:gd name="T82" fmla="*/ 256 w 815"/>
                <a:gd name="T83" fmla="*/ 369 h 818"/>
                <a:gd name="T84" fmla="*/ 299 w 815"/>
                <a:gd name="T85" fmla="*/ 337 h 818"/>
                <a:gd name="T86" fmla="*/ 336 w 815"/>
                <a:gd name="T87" fmla="*/ 301 h 818"/>
                <a:gd name="T88" fmla="*/ 366 w 815"/>
                <a:gd name="T89" fmla="*/ 258 h 818"/>
                <a:gd name="T90" fmla="*/ 389 w 815"/>
                <a:gd name="T91" fmla="*/ 210 h 818"/>
                <a:gd name="T92" fmla="*/ 404 w 815"/>
                <a:gd name="T93" fmla="*/ 157 h 818"/>
                <a:gd name="T94" fmla="*/ 409 w 815"/>
                <a:gd name="T95" fmla="*/ 103 h 818"/>
                <a:gd name="T96" fmla="*/ 413 w 815"/>
                <a:gd name="T97" fmla="*/ 71 h 818"/>
                <a:gd name="T98" fmla="*/ 428 w 815"/>
                <a:gd name="T99" fmla="*/ 43 h 818"/>
                <a:gd name="T100" fmla="*/ 450 w 815"/>
                <a:gd name="T101" fmla="*/ 20 h 818"/>
                <a:gd name="T102" fmla="*/ 478 w 815"/>
                <a:gd name="T103" fmla="*/ 5 h 818"/>
                <a:gd name="T104" fmla="*/ 510 w 815"/>
                <a:gd name="T105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15" h="818">
                  <a:moveTo>
                    <a:pt x="510" y="0"/>
                  </a:moveTo>
                  <a:lnTo>
                    <a:pt x="544" y="5"/>
                  </a:lnTo>
                  <a:lnTo>
                    <a:pt x="572" y="20"/>
                  </a:lnTo>
                  <a:lnTo>
                    <a:pt x="593" y="43"/>
                  </a:lnTo>
                  <a:lnTo>
                    <a:pt x="607" y="71"/>
                  </a:lnTo>
                  <a:lnTo>
                    <a:pt x="613" y="103"/>
                  </a:lnTo>
                  <a:lnTo>
                    <a:pt x="609" y="163"/>
                  </a:lnTo>
                  <a:lnTo>
                    <a:pt x="600" y="221"/>
                  </a:lnTo>
                  <a:lnTo>
                    <a:pt x="581" y="279"/>
                  </a:lnTo>
                  <a:lnTo>
                    <a:pt x="559" y="333"/>
                  </a:lnTo>
                  <a:lnTo>
                    <a:pt x="527" y="386"/>
                  </a:lnTo>
                  <a:lnTo>
                    <a:pt x="787" y="646"/>
                  </a:lnTo>
                  <a:lnTo>
                    <a:pt x="806" y="672"/>
                  </a:lnTo>
                  <a:lnTo>
                    <a:pt x="815" y="700"/>
                  </a:lnTo>
                  <a:lnTo>
                    <a:pt x="815" y="732"/>
                  </a:lnTo>
                  <a:lnTo>
                    <a:pt x="806" y="762"/>
                  </a:lnTo>
                  <a:lnTo>
                    <a:pt x="787" y="788"/>
                  </a:lnTo>
                  <a:lnTo>
                    <a:pt x="766" y="805"/>
                  </a:lnTo>
                  <a:lnTo>
                    <a:pt x="742" y="815"/>
                  </a:lnTo>
                  <a:lnTo>
                    <a:pt x="716" y="818"/>
                  </a:lnTo>
                  <a:lnTo>
                    <a:pt x="690" y="816"/>
                  </a:lnTo>
                  <a:lnTo>
                    <a:pt x="665" y="807"/>
                  </a:lnTo>
                  <a:lnTo>
                    <a:pt x="643" y="790"/>
                  </a:lnTo>
                  <a:lnTo>
                    <a:pt x="383" y="530"/>
                  </a:lnTo>
                  <a:lnTo>
                    <a:pt x="331" y="560"/>
                  </a:lnTo>
                  <a:lnTo>
                    <a:pt x="276" y="584"/>
                  </a:lnTo>
                  <a:lnTo>
                    <a:pt x="220" y="601"/>
                  </a:lnTo>
                  <a:lnTo>
                    <a:pt x="160" y="612"/>
                  </a:lnTo>
                  <a:lnTo>
                    <a:pt x="101" y="614"/>
                  </a:lnTo>
                  <a:lnTo>
                    <a:pt x="69" y="610"/>
                  </a:lnTo>
                  <a:lnTo>
                    <a:pt x="41" y="595"/>
                  </a:lnTo>
                  <a:lnTo>
                    <a:pt x="18" y="573"/>
                  </a:lnTo>
                  <a:lnTo>
                    <a:pt x="5" y="545"/>
                  </a:lnTo>
                  <a:lnTo>
                    <a:pt x="0" y="513"/>
                  </a:lnTo>
                  <a:lnTo>
                    <a:pt x="5" y="479"/>
                  </a:lnTo>
                  <a:lnTo>
                    <a:pt x="18" y="451"/>
                  </a:lnTo>
                  <a:lnTo>
                    <a:pt x="41" y="431"/>
                  </a:lnTo>
                  <a:lnTo>
                    <a:pt x="69" y="416"/>
                  </a:lnTo>
                  <a:lnTo>
                    <a:pt x="101" y="410"/>
                  </a:lnTo>
                  <a:lnTo>
                    <a:pt x="157" y="404"/>
                  </a:lnTo>
                  <a:lnTo>
                    <a:pt x="209" y="391"/>
                  </a:lnTo>
                  <a:lnTo>
                    <a:pt x="256" y="369"/>
                  </a:lnTo>
                  <a:lnTo>
                    <a:pt x="299" y="337"/>
                  </a:lnTo>
                  <a:lnTo>
                    <a:pt x="336" y="301"/>
                  </a:lnTo>
                  <a:lnTo>
                    <a:pt x="366" y="258"/>
                  </a:lnTo>
                  <a:lnTo>
                    <a:pt x="389" y="210"/>
                  </a:lnTo>
                  <a:lnTo>
                    <a:pt x="404" y="157"/>
                  </a:lnTo>
                  <a:lnTo>
                    <a:pt x="409" y="103"/>
                  </a:lnTo>
                  <a:lnTo>
                    <a:pt x="413" y="71"/>
                  </a:lnTo>
                  <a:lnTo>
                    <a:pt x="428" y="43"/>
                  </a:lnTo>
                  <a:lnTo>
                    <a:pt x="450" y="20"/>
                  </a:lnTo>
                  <a:lnTo>
                    <a:pt x="478" y="5"/>
                  </a:lnTo>
                  <a:lnTo>
                    <a:pt x="5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12"/>
            <p:cNvSpPr>
              <a:spLocks/>
            </p:cNvSpPr>
            <p:nvPr/>
          </p:nvSpPr>
          <p:spPr bwMode="auto">
            <a:xfrm>
              <a:off x="-3630613" y="741363"/>
              <a:ext cx="406400" cy="407988"/>
            </a:xfrm>
            <a:custGeom>
              <a:avLst/>
              <a:gdLst>
                <a:gd name="T0" fmla="*/ 103 w 513"/>
                <a:gd name="T1" fmla="*/ 0 h 513"/>
                <a:gd name="T2" fmla="*/ 169 w 513"/>
                <a:gd name="T3" fmla="*/ 6 h 513"/>
                <a:gd name="T4" fmla="*/ 232 w 513"/>
                <a:gd name="T5" fmla="*/ 21 h 513"/>
                <a:gd name="T6" fmla="*/ 290 w 513"/>
                <a:gd name="T7" fmla="*/ 47 h 513"/>
                <a:gd name="T8" fmla="*/ 344 w 513"/>
                <a:gd name="T9" fmla="*/ 79 h 513"/>
                <a:gd name="T10" fmla="*/ 393 w 513"/>
                <a:gd name="T11" fmla="*/ 120 h 513"/>
                <a:gd name="T12" fmla="*/ 432 w 513"/>
                <a:gd name="T13" fmla="*/ 169 h 513"/>
                <a:gd name="T14" fmla="*/ 466 w 513"/>
                <a:gd name="T15" fmla="*/ 221 h 513"/>
                <a:gd name="T16" fmla="*/ 492 w 513"/>
                <a:gd name="T17" fmla="*/ 281 h 513"/>
                <a:gd name="T18" fmla="*/ 507 w 513"/>
                <a:gd name="T19" fmla="*/ 345 h 513"/>
                <a:gd name="T20" fmla="*/ 513 w 513"/>
                <a:gd name="T21" fmla="*/ 410 h 513"/>
                <a:gd name="T22" fmla="*/ 507 w 513"/>
                <a:gd name="T23" fmla="*/ 442 h 513"/>
                <a:gd name="T24" fmla="*/ 492 w 513"/>
                <a:gd name="T25" fmla="*/ 470 h 513"/>
                <a:gd name="T26" fmla="*/ 470 w 513"/>
                <a:gd name="T27" fmla="*/ 493 h 513"/>
                <a:gd name="T28" fmla="*/ 442 w 513"/>
                <a:gd name="T29" fmla="*/ 508 h 513"/>
                <a:gd name="T30" fmla="*/ 410 w 513"/>
                <a:gd name="T31" fmla="*/ 513 h 513"/>
                <a:gd name="T32" fmla="*/ 378 w 513"/>
                <a:gd name="T33" fmla="*/ 508 h 513"/>
                <a:gd name="T34" fmla="*/ 350 w 513"/>
                <a:gd name="T35" fmla="*/ 493 h 513"/>
                <a:gd name="T36" fmla="*/ 328 w 513"/>
                <a:gd name="T37" fmla="*/ 470 h 513"/>
                <a:gd name="T38" fmla="*/ 313 w 513"/>
                <a:gd name="T39" fmla="*/ 442 h 513"/>
                <a:gd name="T40" fmla="*/ 307 w 513"/>
                <a:gd name="T41" fmla="*/ 410 h 513"/>
                <a:gd name="T42" fmla="*/ 301 w 513"/>
                <a:gd name="T43" fmla="*/ 363 h 513"/>
                <a:gd name="T44" fmla="*/ 286 w 513"/>
                <a:gd name="T45" fmla="*/ 320 h 513"/>
                <a:gd name="T46" fmla="*/ 262 w 513"/>
                <a:gd name="T47" fmla="*/ 283 h 513"/>
                <a:gd name="T48" fmla="*/ 230 w 513"/>
                <a:gd name="T49" fmla="*/ 251 h 513"/>
                <a:gd name="T50" fmla="*/ 193 w 513"/>
                <a:gd name="T51" fmla="*/ 227 h 513"/>
                <a:gd name="T52" fmla="*/ 150 w 513"/>
                <a:gd name="T53" fmla="*/ 212 h 513"/>
                <a:gd name="T54" fmla="*/ 103 w 513"/>
                <a:gd name="T55" fmla="*/ 206 h 513"/>
                <a:gd name="T56" fmla="*/ 71 w 513"/>
                <a:gd name="T57" fmla="*/ 200 h 513"/>
                <a:gd name="T58" fmla="*/ 43 w 513"/>
                <a:gd name="T59" fmla="*/ 186 h 513"/>
                <a:gd name="T60" fmla="*/ 21 w 513"/>
                <a:gd name="T61" fmla="*/ 163 h 513"/>
                <a:gd name="T62" fmla="*/ 6 w 513"/>
                <a:gd name="T63" fmla="*/ 135 h 513"/>
                <a:gd name="T64" fmla="*/ 0 w 513"/>
                <a:gd name="T65" fmla="*/ 103 h 513"/>
                <a:gd name="T66" fmla="*/ 6 w 513"/>
                <a:gd name="T67" fmla="*/ 71 h 513"/>
                <a:gd name="T68" fmla="*/ 21 w 513"/>
                <a:gd name="T69" fmla="*/ 43 h 513"/>
                <a:gd name="T70" fmla="*/ 43 w 513"/>
                <a:gd name="T71" fmla="*/ 21 h 513"/>
                <a:gd name="T72" fmla="*/ 71 w 513"/>
                <a:gd name="T73" fmla="*/ 6 h 513"/>
                <a:gd name="T74" fmla="*/ 103 w 513"/>
                <a:gd name="T75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3" h="513">
                  <a:moveTo>
                    <a:pt x="103" y="0"/>
                  </a:moveTo>
                  <a:lnTo>
                    <a:pt x="169" y="6"/>
                  </a:lnTo>
                  <a:lnTo>
                    <a:pt x="232" y="21"/>
                  </a:lnTo>
                  <a:lnTo>
                    <a:pt x="290" y="47"/>
                  </a:lnTo>
                  <a:lnTo>
                    <a:pt x="344" y="79"/>
                  </a:lnTo>
                  <a:lnTo>
                    <a:pt x="393" y="120"/>
                  </a:lnTo>
                  <a:lnTo>
                    <a:pt x="432" y="169"/>
                  </a:lnTo>
                  <a:lnTo>
                    <a:pt x="466" y="221"/>
                  </a:lnTo>
                  <a:lnTo>
                    <a:pt x="492" y="281"/>
                  </a:lnTo>
                  <a:lnTo>
                    <a:pt x="507" y="345"/>
                  </a:lnTo>
                  <a:lnTo>
                    <a:pt x="513" y="410"/>
                  </a:lnTo>
                  <a:lnTo>
                    <a:pt x="507" y="442"/>
                  </a:lnTo>
                  <a:lnTo>
                    <a:pt x="492" y="470"/>
                  </a:lnTo>
                  <a:lnTo>
                    <a:pt x="470" y="493"/>
                  </a:lnTo>
                  <a:lnTo>
                    <a:pt x="442" y="508"/>
                  </a:lnTo>
                  <a:lnTo>
                    <a:pt x="410" y="513"/>
                  </a:lnTo>
                  <a:lnTo>
                    <a:pt x="378" y="508"/>
                  </a:lnTo>
                  <a:lnTo>
                    <a:pt x="350" y="493"/>
                  </a:lnTo>
                  <a:lnTo>
                    <a:pt x="328" y="470"/>
                  </a:lnTo>
                  <a:lnTo>
                    <a:pt x="313" y="442"/>
                  </a:lnTo>
                  <a:lnTo>
                    <a:pt x="307" y="410"/>
                  </a:lnTo>
                  <a:lnTo>
                    <a:pt x="301" y="363"/>
                  </a:lnTo>
                  <a:lnTo>
                    <a:pt x="286" y="320"/>
                  </a:lnTo>
                  <a:lnTo>
                    <a:pt x="262" y="283"/>
                  </a:lnTo>
                  <a:lnTo>
                    <a:pt x="230" y="251"/>
                  </a:lnTo>
                  <a:lnTo>
                    <a:pt x="193" y="227"/>
                  </a:lnTo>
                  <a:lnTo>
                    <a:pt x="150" y="212"/>
                  </a:lnTo>
                  <a:lnTo>
                    <a:pt x="103" y="206"/>
                  </a:lnTo>
                  <a:lnTo>
                    <a:pt x="71" y="200"/>
                  </a:lnTo>
                  <a:lnTo>
                    <a:pt x="43" y="186"/>
                  </a:lnTo>
                  <a:lnTo>
                    <a:pt x="21" y="163"/>
                  </a:lnTo>
                  <a:lnTo>
                    <a:pt x="6" y="135"/>
                  </a:lnTo>
                  <a:lnTo>
                    <a:pt x="0" y="103"/>
                  </a:lnTo>
                  <a:lnTo>
                    <a:pt x="6" y="71"/>
                  </a:lnTo>
                  <a:lnTo>
                    <a:pt x="21" y="43"/>
                  </a:lnTo>
                  <a:lnTo>
                    <a:pt x="43" y="21"/>
                  </a:lnTo>
                  <a:lnTo>
                    <a:pt x="71" y="6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13"/>
            <p:cNvSpPr>
              <a:spLocks/>
            </p:cNvSpPr>
            <p:nvPr/>
          </p:nvSpPr>
          <p:spPr bwMode="auto">
            <a:xfrm>
              <a:off x="-5094288" y="2544763"/>
              <a:ext cx="604838" cy="623888"/>
            </a:xfrm>
            <a:custGeom>
              <a:avLst/>
              <a:gdLst>
                <a:gd name="T0" fmla="*/ 656 w 761"/>
                <a:gd name="T1" fmla="*/ 0 h 786"/>
                <a:gd name="T2" fmla="*/ 682 w 761"/>
                <a:gd name="T3" fmla="*/ 3 h 786"/>
                <a:gd name="T4" fmla="*/ 707 w 761"/>
                <a:gd name="T5" fmla="*/ 13 h 786"/>
                <a:gd name="T6" fmla="*/ 729 w 761"/>
                <a:gd name="T7" fmla="*/ 30 h 786"/>
                <a:gd name="T8" fmla="*/ 746 w 761"/>
                <a:gd name="T9" fmla="*/ 52 h 786"/>
                <a:gd name="T10" fmla="*/ 755 w 761"/>
                <a:gd name="T11" fmla="*/ 77 h 786"/>
                <a:gd name="T12" fmla="*/ 759 w 761"/>
                <a:gd name="T13" fmla="*/ 103 h 786"/>
                <a:gd name="T14" fmla="*/ 755 w 761"/>
                <a:gd name="T15" fmla="*/ 129 h 786"/>
                <a:gd name="T16" fmla="*/ 746 w 761"/>
                <a:gd name="T17" fmla="*/ 153 h 786"/>
                <a:gd name="T18" fmla="*/ 729 w 761"/>
                <a:gd name="T19" fmla="*/ 176 h 786"/>
                <a:gd name="T20" fmla="*/ 694 w 761"/>
                <a:gd name="T21" fmla="*/ 217 h 786"/>
                <a:gd name="T22" fmla="*/ 667 w 761"/>
                <a:gd name="T23" fmla="*/ 264 h 786"/>
                <a:gd name="T24" fmla="*/ 649 w 761"/>
                <a:gd name="T25" fmla="*/ 314 h 786"/>
                <a:gd name="T26" fmla="*/ 639 w 761"/>
                <a:gd name="T27" fmla="*/ 367 h 786"/>
                <a:gd name="T28" fmla="*/ 639 w 761"/>
                <a:gd name="T29" fmla="*/ 419 h 786"/>
                <a:gd name="T30" fmla="*/ 649 w 761"/>
                <a:gd name="T31" fmla="*/ 470 h 786"/>
                <a:gd name="T32" fmla="*/ 667 w 761"/>
                <a:gd name="T33" fmla="*/ 520 h 786"/>
                <a:gd name="T34" fmla="*/ 694 w 761"/>
                <a:gd name="T35" fmla="*/ 567 h 786"/>
                <a:gd name="T36" fmla="*/ 729 w 761"/>
                <a:gd name="T37" fmla="*/ 610 h 786"/>
                <a:gd name="T38" fmla="*/ 731 w 761"/>
                <a:gd name="T39" fmla="*/ 612 h 786"/>
                <a:gd name="T40" fmla="*/ 748 w 761"/>
                <a:gd name="T41" fmla="*/ 635 h 786"/>
                <a:gd name="T42" fmla="*/ 757 w 761"/>
                <a:gd name="T43" fmla="*/ 659 h 786"/>
                <a:gd name="T44" fmla="*/ 761 w 761"/>
                <a:gd name="T45" fmla="*/ 685 h 786"/>
                <a:gd name="T46" fmla="*/ 757 w 761"/>
                <a:gd name="T47" fmla="*/ 711 h 786"/>
                <a:gd name="T48" fmla="*/ 746 w 761"/>
                <a:gd name="T49" fmla="*/ 736 h 786"/>
                <a:gd name="T50" fmla="*/ 729 w 761"/>
                <a:gd name="T51" fmla="*/ 758 h 786"/>
                <a:gd name="T52" fmla="*/ 707 w 761"/>
                <a:gd name="T53" fmla="*/ 773 h 786"/>
                <a:gd name="T54" fmla="*/ 682 w 761"/>
                <a:gd name="T55" fmla="*/ 783 h 786"/>
                <a:gd name="T56" fmla="*/ 656 w 761"/>
                <a:gd name="T57" fmla="*/ 786 h 786"/>
                <a:gd name="T58" fmla="*/ 630 w 761"/>
                <a:gd name="T59" fmla="*/ 783 h 786"/>
                <a:gd name="T60" fmla="*/ 606 w 761"/>
                <a:gd name="T61" fmla="*/ 771 h 786"/>
                <a:gd name="T62" fmla="*/ 585 w 761"/>
                <a:gd name="T63" fmla="*/ 754 h 786"/>
                <a:gd name="T64" fmla="*/ 544 w 761"/>
                <a:gd name="T65" fmla="*/ 709 h 786"/>
                <a:gd name="T66" fmla="*/ 510 w 761"/>
                <a:gd name="T67" fmla="*/ 661 h 786"/>
                <a:gd name="T68" fmla="*/ 482 w 761"/>
                <a:gd name="T69" fmla="*/ 608 h 786"/>
                <a:gd name="T70" fmla="*/ 460 w 761"/>
                <a:gd name="T71" fmla="*/ 552 h 786"/>
                <a:gd name="T72" fmla="*/ 445 w 761"/>
                <a:gd name="T73" fmla="*/ 494 h 786"/>
                <a:gd name="T74" fmla="*/ 103 w 761"/>
                <a:gd name="T75" fmla="*/ 494 h 786"/>
                <a:gd name="T76" fmla="*/ 71 w 761"/>
                <a:gd name="T77" fmla="*/ 490 h 786"/>
                <a:gd name="T78" fmla="*/ 43 w 761"/>
                <a:gd name="T79" fmla="*/ 475 h 786"/>
                <a:gd name="T80" fmla="*/ 20 w 761"/>
                <a:gd name="T81" fmla="*/ 453 h 786"/>
                <a:gd name="T82" fmla="*/ 5 w 761"/>
                <a:gd name="T83" fmla="*/ 425 h 786"/>
                <a:gd name="T84" fmla="*/ 0 w 761"/>
                <a:gd name="T85" fmla="*/ 393 h 786"/>
                <a:gd name="T86" fmla="*/ 5 w 761"/>
                <a:gd name="T87" fmla="*/ 359 h 786"/>
                <a:gd name="T88" fmla="*/ 20 w 761"/>
                <a:gd name="T89" fmla="*/ 331 h 786"/>
                <a:gd name="T90" fmla="*/ 43 w 761"/>
                <a:gd name="T91" fmla="*/ 311 h 786"/>
                <a:gd name="T92" fmla="*/ 71 w 761"/>
                <a:gd name="T93" fmla="*/ 296 h 786"/>
                <a:gd name="T94" fmla="*/ 103 w 761"/>
                <a:gd name="T95" fmla="*/ 290 h 786"/>
                <a:gd name="T96" fmla="*/ 445 w 761"/>
                <a:gd name="T97" fmla="*/ 290 h 786"/>
                <a:gd name="T98" fmla="*/ 460 w 761"/>
                <a:gd name="T99" fmla="*/ 232 h 786"/>
                <a:gd name="T100" fmla="*/ 482 w 761"/>
                <a:gd name="T101" fmla="*/ 176 h 786"/>
                <a:gd name="T102" fmla="*/ 510 w 761"/>
                <a:gd name="T103" fmla="*/ 123 h 786"/>
                <a:gd name="T104" fmla="*/ 544 w 761"/>
                <a:gd name="T105" fmla="*/ 75 h 786"/>
                <a:gd name="T106" fmla="*/ 585 w 761"/>
                <a:gd name="T107" fmla="*/ 30 h 786"/>
                <a:gd name="T108" fmla="*/ 606 w 761"/>
                <a:gd name="T109" fmla="*/ 13 h 786"/>
                <a:gd name="T110" fmla="*/ 630 w 761"/>
                <a:gd name="T111" fmla="*/ 3 h 786"/>
                <a:gd name="T112" fmla="*/ 656 w 761"/>
                <a:gd name="T11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61" h="786">
                  <a:moveTo>
                    <a:pt x="656" y="0"/>
                  </a:moveTo>
                  <a:lnTo>
                    <a:pt x="682" y="3"/>
                  </a:lnTo>
                  <a:lnTo>
                    <a:pt x="707" y="13"/>
                  </a:lnTo>
                  <a:lnTo>
                    <a:pt x="729" y="30"/>
                  </a:lnTo>
                  <a:lnTo>
                    <a:pt x="746" y="52"/>
                  </a:lnTo>
                  <a:lnTo>
                    <a:pt x="755" y="77"/>
                  </a:lnTo>
                  <a:lnTo>
                    <a:pt x="759" y="103"/>
                  </a:lnTo>
                  <a:lnTo>
                    <a:pt x="755" y="129"/>
                  </a:lnTo>
                  <a:lnTo>
                    <a:pt x="746" y="153"/>
                  </a:lnTo>
                  <a:lnTo>
                    <a:pt x="729" y="176"/>
                  </a:lnTo>
                  <a:lnTo>
                    <a:pt x="694" y="217"/>
                  </a:lnTo>
                  <a:lnTo>
                    <a:pt x="667" y="264"/>
                  </a:lnTo>
                  <a:lnTo>
                    <a:pt x="649" y="314"/>
                  </a:lnTo>
                  <a:lnTo>
                    <a:pt x="639" y="367"/>
                  </a:lnTo>
                  <a:lnTo>
                    <a:pt x="639" y="419"/>
                  </a:lnTo>
                  <a:lnTo>
                    <a:pt x="649" y="470"/>
                  </a:lnTo>
                  <a:lnTo>
                    <a:pt x="667" y="520"/>
                  </a:lnTo>
                  <a:lnTo>
                    <a:pt x="694" y="567"/>
                  </a:lnTo>
                  <a:lnTo>
                    <a:pt x="729" y="610"/>
                  </a:lnTo>
                  <a:lnTo>
                    <a:pt x="731" y="612"/>
                  </a:lnTo>
                  <a:lnTo>
                    <a:pt x="748" y="635"/>
                  </a:lnTo>
                  <a:lnTo>
                    <a:pt x="757" y="659"/>
                  </a:lnTo>
                  <a:lnTo>
                    <a:pt x="761" y="685"/>
                  </a:lnTo>
                  <a:lnTo>
                    <a:pt x="757" y="711"/>
                  </a:lnTo>
                  <a:lnTo>
                    <a:pt x="746" y="736"/>
                  </a:lnTo>
                  <a:lnTo>
                    <a:pt x="729" y="758"/>
                  </a:lnTo>
                  <a:lnTo>
                    <a:pt x="707" y="773"/>
                  </a:lnTo>
                  <a:lnTo>
                    <a:pt x="682" y="783"/>
                  </a:lnTo>
                  <a:lnTo>
                    <a:pt x="656" y="786"/>
                  </a:lnTo>
                  <a:lnTo>
                    <a:pt x="630" y="783"/>
                  </a:lnTo>
                  <a:lnTo>
                    <a:pt x="606" y="771"/>
                  </a:lnTo>
                  <a:lnTo>
                    <a:pt x="585" y="754"/>
                  </a:lnTo>
                  <a:lnTo>
                    <a:pt x="544" y="709"/>
                  </a:lnTo>
                  <a:lnTo>
                    <a:pt x="510" y="661"/>
                  </a:lnTo>
                  <a:lnTo>
                    <a:pt x="482" y="608"/>
                  </a:lnTo>
                  <a:lnTo>
                    <a:pt x="460" y="552"/>
                  </a:lnTo>
                  <a:lnTo>
                    <a:pt x="445" y="494"/>
                  </a:lnTo>
                  <a:lnTo>
                    <a:pt x="103" y="494"/>
                  </a:lnTo>
                  <a:lnTo>
                    <a:pt x="71" y="490"/>
                  </a:lnTo>
                  <a:lnTo>
                    <a:pt x="43" y="475"/>
                  </a:lnTo>
                  <a:lnTo>
                    <a:pt x="20" y="453"/>
                  </a:lnTo>
                  <a:lnTo>
                    <a:pt x="5" y="425"/>
                  </a:lnTo>
                  <a:lnTo>
                    <a:pt x="0" y="393"/>
                  </a:lnTo>
                  <a:lnTo>
                    <a:pt x="5" y="359"/>
                  </a:lnTo>
                  <a:lnTo>
                    <a:pt x="20" y="331"/>
                  </a:lnTo>
                  <a:lnTo>
                    <a:pt x="43" y="311"/>
                  </a:lnTo>
                  <a:lnTo>
                    <a:pt x="71" y="296"/>
                  </a:lnTo>
                  <a:lnTo>
                    <a:pt x="103" y="290"/>
                  </a:lnTo>
                  <a:lnTo>
                    <a:pt x="445" y="290"/>
                  </a:lnTo>
                  <a:lnTo>
                    <a:pt x="460" y="232"/>
                  </a:lnTo>
                  <a:lnTo>
                    <a:pt x="482" y="176"/>
                  </a:lnTo>
                  <a:lnTo>
                    <a:pt x="510" y="123"/>
                  </a:lnTo>
                  <a:lnTo>
                    <a:pt x="544" y="75"/>
                  </a:lnTo>
                  <a:lnTo>
                    <a:pt x="585" y="30"/>
                  </a:lnTo>
                  <a:lnTo>
                    <a:pt x="606" y="13"/>
                  </a:lnTo>
                  <a:lnTo>
                    <a:pt x="630" y="3"/>
                  </a:lnTo>
                  <a:lnTo>
                    <a:pt x="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14"/>
            <p:cNvSpPr>
              <a:spLocks/>
            </p:cNvSpPr>
            <p:nvPr/>
          </p:nvSpPr>
          <p:spPr bwMode="auto">
            <a:xfrm>
              <a:off x="-4443413" y="1149350"/>
              <a:ext cx="487363" cy="487363"/>
            </a:xfrm>
            <a:custGeom>
              <a:avLst/>
              <a:gdLst>
                <a:gd name="T0" fmla="*/ 512 w 614"/>
                <a:gd name="T1" fmla="*/ 0 h 614"/>
                <a:gd name="T2" fmla="*/ 544 w 614"/>
                <a:gd name="T3" fmla="*/ 6 h 614"/>
                <a:gd name="T4" fmla="*/ 572 w 614"/>
                <a:gd name="T5" fmla="*/ 19 h 614"/>
                <a:gd name="T6" fmla="*/ 595 w 614"/>
                <a:gd name="T7" fmla="*/ 41 h 614"/>
                <a:gd name="T8" fmla="*/ 610 w 614"/>
                <a:gd name="T9" fmla="*/ 70 h 614"/>
                <a:gd name="T10" fmla="*/ 614 w 614"/>
                <a:gd name="T11" fmla="*/ 101 h 614"/>
                <a:gd name="T12" fmla="*/ 610 w 614"/>
                <a:gd name="T13" fmla="*/ 135 h 614"/>
                <a:gd name="T14" fmla="*/ 595 w 614"/>
                <a:gd name="T15" fmla="*/ 163 h 614"/>
                <a:gd name="T16" fmla="*/ 572 w 614"/>
                <a:gd name="T17" fmla="*/ 186 h 614"/>
                <a:gd name="T18" fmla="*/ 544 w 614"/>
                <a:gd name="T19" fmla="*/ 199 h 614"/>
                <a:gd name="T20" fmla="*/ 512 w 614"/>
                <a:gd name="T21" fmla="*/ 204 h 614"/>
                <a:gd name="T22" fmla="*/ 456 w 614"/>
                <a:gd name="T23" fmla="*/ 210 h 614"/>
                <a:gd name="T24" fmla="*/ 404 w 614"/>
                <a:gd name="T25" fmla="*/ 223 h 614"/>
                <a:gd name="T26" fmla="*/ 357 w 614"/>
                <a:gd name="T27" fmla="*/ 247 h 614"/>
                <a:gd name="T28" fmla="*/ 314 w 614"/>
                <a:gd name="T29" fmla="*/ 277 h 614"/>
                <a:gd name="T30" fmla="*/ 277 w 614"/>
                <a:gd name="T31" fmla="*/ 315 h 614"/>
                <a:gd name="T32" fmla="*/ 247 w 614"/>
                <a:gd name="T33" fmla="*/ 356 h 614"/>
                <a:gd name="T34" fmla="*/ 224 w 614"/>
                <a:gd name="T35" fmla="*/ 405 h 614"/>
                <a:gd name="T36" fmla="*/ 209 w 614"/>
                <a:gd name="T37" fmla="*/ 457 h 614"/>
                <a:gd name="T38" fmla="*/ 204 w 614"/>
                <a:gd name="T39" fmla="*/ 511 h 614"/>
                <a:gd name="T40" fmla="*/ 200 w 614"/>
                <a:gd name="T41" fmla="*/ 545 h 614"/>
                <a:gd name="T42" fmla="*/ 185 w 614"/>
                <a:gd name="T43" fmla="*/ 573 h 614"/>
                <a:gd name="T44" fmla="*/ 163 w 614"/>
                <a:gd name="T45" fmla="*/ 596 h 614"/>
                <a:gd name="T46" fmla="*/ 135 w 614"/>
                <a:gd name="T47" fmla="*/ 609 h 614"/>
                <a:gd name="T48" fmla="*/ 103 w 614"/>
                <a:gd name="T49" fmla="*/ 614 h 614"/>
                <a:gd name="T50" fmla="*/ 69 w 614"/>
                <a:gd name="T51" fmla="*/ 609 h 614"/>
                <a:gd name="T52" fmla="*/ 41 w 614"/>
                <a:gd name="T53" fmla="*/ 596 h 614"/>
                <a:gd name="T54" fmla="*/ 21 w 614"/>
                <a:gd name="T55" fmla="*/ 573 h 614"/>
                <a:gd name="T56" fmla="*/ 6 w 614"/>
                <a:gd name="T57" fmla="*/ 545 h 614"/>
                <a:gd name="T58" fmla="*/ 0 w 614"/>
                <a:gd name="T59" fmla="*/ 511 h 614"/>
                <a:gd name="T60" fmla="*/ 6 w 614"/>
                <a:gd name="T61" fmla="*/ 437 h 614"/>
                <a:gd name="T62" fmla="*/ 22 w 614"/>
                <a:gd name="T63" fmla="*/ 364 h 614"/>
                <a:gd name="T64" fmla="*/ 49 w 614"/>
                <a:gd name="T65" fmla="*/ 296 h 614"/>
                <a:gd name="T66" fmla="*/ 82 w 614"/>
                <a:gd name="T67" fmla="*/ 232 h 614"/>
                <a:gd name="T68" fmla="*/ 125 w 614"/>
                <a:gd name="T69" fmla="*/ 176 h 614"/>
                <a:gd name="T70" fmla="*/ 176 w 614"/>
                <a:gd name="T71" fmla="*/ 126 h 614"/>
                <a:gd name="T72" fmla="*/ 234 w 614"/>
                <a:gd name="T73" fmla="*/ 83 h 614"/>
                <a:gd name="T74" fmla="*/ 296 w 614"/>
                <a:gd name="T75" fmla="*/ 47 h 614"/>
                <a:gd name="T76" fmla="*/ 365 w 614"/>
                <a:gd name="T77" fmla="*/ 21 h 614"/>
                <a:gd name="T78" fmla="*/ 436 w 614"/>
                <a:gd name="T79" fmla="*/ 6 h 614"/>
                <a:gd name="T80" fmla="*/ 512 w 614"/>
                <a:gd name="T81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4" h="614">
                  <a:moveTo>
                    <a:pt x="512" y="0"/>
                  </a:moveTo>
                  <a:lnTo>
                    <a:pt x="544" y="6"/>
                  </a:lnTo>
                  <a:lnTo>
                    <a:pt x="572" y="19"/>
                  </a:lnTo>
                  <a:lnTo>
                    <a:pt x="595" y="41"/>
                  </a:lnTo>
                  <a:lnTo>
                    <a:pt x="610" y="70"/>
                  </a:lnTo>
                  <a:lnTo>
                    <a:pt x="614" y="101"/>
                  </a:lnTo>
                  <a:lnTo>
                    <a:pt x="610" y="135"/>
                  </a:lnTo>
                  <a:lnTo>
                    <a:pt x="595" y="163"/>
                  </a:lnTo>
                  <a:lnTo>
                    <a:pt x="572" y="186"/>
                  </a:lnTo>
                  <a:lnTo>
                    <a:pt x="544" y="199"/>
                  </a:lnTo>
                  <a:lnTo>
                    <a:pt x="512" y="204"/>
                  </a:lnTo>
                  <a:lnTo>
                    <a:pt x="456" y="210"/>
                  </a:lnTo>
                  <a:lnTo>
                    <a:pt x="404" y="223"/>
                  </a:lnTo>
                  <a:lnTo>
                    <a:pt x="357" y="247"/>
                  </a:lnTo>
                  <a:lnTo>
                    <a:pt x="314" y="277"/>
                  </a:lnTo>
                  <a:lnTo>
                    <a:pt x="277" y="315"/>
                  </a:lnTo>
                  <a:lnTo>
                    <a:pt x="247" y="356"/>
                  </a:lnTo>
                  <a:lnTo>
                    <a:pt x="224" y="405"/>
                  </a:lnTo>
                  <a:lnTo>
                    <a:pt x="209" y="457"/>
                  </a:lnTo>
                  <a:lnTo>
                    <a:pt x="204" y="511"/>
                  </a:lnTo>
                  <a:lnTo>
                    <a:pt x="200" y="545"/>
                  </a:lnTo>
                  <a:lnTo>
                    <a:pt x="185" y="573"/>
                  </a:lnTo>
                  <a:lnTo>
                    <a:pt x="163" y="596"/>
                  </a:lnTo>
                  <a:lnTo>
                    <a:pt x="135" y="609"/>
                  </a:lnTo>
                  <a:lnTo>
                    <a:pt x="103" y="614"/>
                  </a:lnTo>
                  <a:lnTo>
                    <a:pt x="69" y="609"/>
                  </a:lnTo>
                  <a:lnTo>
                    <a:pt x="41" y="596"/>
                  </a:lnTo>
                  <a:lnTo>
                    <a:pt x="21" y="573"/>
                  </a:lnTo>
                  <a:lnTo>
                    <a:pt x="6" y="545"/>
                  </a:lnTo>
                  <a:lnTo>
                    <a:pt x="0" y="511"/>
                  </a:lnTo>
                  <a:lnTo>
                    <a:pt x="6" y="437"/>
                  </a:lnTo>
                  <a:lnTo>
                    <a:pt x="22" y="364"/>
                  </a:lnTo>
                  <a:lnTo>
                    <a:pt x="49" y="296"/>
                  </a:lnTo>
                  <a:lnTo>
                    <a:pt x="82" y="232"/>
                  </a:lnTo>
                  <a:lnTo>
                    <a:pt x="125" y="176"/>
                  </a:lnTo>
                  <a:lnTo>
                    <a:pt x="176" y="126"/>
                  </a:lnTo>
                  <a:lnTo>
                    <a:pt x="234" y="83"/>
                  </a:lnTo>
                  <a:lnTo>
                    <a:pt x="296" y="47"/>
                  </a:lnTo>
                  <a:lnTo>
                    <a:pt x="365" y="21"/>
                  </a:lnTo>
                  <a:lnTo>
                    <a:pt x="436" y="6"/>
                  </a:lnTo>
                  <a:lnTo>
                    <a:pt x="5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15"/>
            <p:cNvSpPr>
              <a:spLocks/>
            </p:cNvSpPr>
            <p:nvPr/>
          </p:nvSpPr>
          <p:spPr bwMode="auto">
            <a:xfrm>
              <a:off x="-3792538" y="4321175"/>
              <a:ext cx="485775" cy="487363"/>
            </a:xfrm>
            <a:custGeom>
              <a:avLst/>
              <a:gdLst>
                <a:gd name="T0" fmla="*/ 101 w 614"/>
                <a:gd name="T1" fmla="*/ 0 h 614"/>
                <a:gd name="T2" fmla="*/ 178 w 614"/>
                <a:gd name="T3" fmla="*/ 5 h 614"/>
                <a:gd name="T4" fmla="*/ 249 w 614"/>
                <a:gd name="T5" fmla="*/ 20 h 614"/>
                <a:gd name="T6" fmla="*/ 318 w 614"/>
                <a:gd name="T7" fmla="*/ 46 h 614"/>
                <a:gd name="T8" fmla="*/ 380 w 614"/>
                <a:gd name="T9" fmla="*/ 82 h 614"/>
                <a:gd name="T10" fmla="*/ 438 w 614"/>
                <a:gd name="T11" fmla="*/ 125 h 614"/>
                <a:gd name="T12" fmla="*/ 488 w 614"/>
                <a:gd name="T13" fmla="*/ 176 h 614"/>
                <a:gd name="T14" fmla="*/ 532 w 614"/>
                <a:gd name="T15" fmla="*/ 232 h 614"/>
                <a:gd name="T16" fmla="*/ 565 w 614"/>
                <a:gd name="T17" fmla="*/ 296 h 614"/>
                <a:gd name="T18" fmla="*/ 591 w 614"/>
                <a:gd name="T19" fmla="*/ 363 h 614"/>
                <a:gd name="T20" fmla="*/ 608 w 614"/>
                <a:gd name="T21" fmla="*/ 436 h 614"/>
                <a:gd name="T22" fmla="*/ 614 w 614"/>
                <a:gd name="T23" fmla="*/ 511 h 614"/>
                <a:gd name="T24" fmla="*/ 608 w 614"/>
                <a:gd name="T25" fmla="*/ 545 h 614"/>
                <a:gd name="T26" fmla="*/ 593 w 614"/>
                <a:gd name="T27" fmla="*/ 573 h 614"/>
                <a:gd name="T28" fmla="*/ 573 w 614"/>
                <a:gd name="T29" fmla="*/ 593 h 614"/>
                <a:gd name="T30" fmla="*/ 545 w 614"/>
                <a:gd name="T31" fmla="*/ 608 h 614"/>
                <a:gd name="T32" fmla="*/ 511 w 614"/>
                <a:gd name="T33" fmla="*/ 614 h 614"/>
                <a:gd name="T34" fmla="*/ 479 w 614"/>
                <a:gd name="T35" fmla="*/ 608 h 614"/>
                <a:gd name="T36" fmla="*/ 451 w 614"/>
                <a:gd name="T37" fmla="*/ 593 h 614"/>
                <a:gd name="T38" fmla="*/ 429 w 614"/>
                <a:gd name="T39" fmla="*/ 573 h 614"/>
                <a:gd name="T40" fmla="*/ 414 w 614"/>
                <a:gd name="T41" fmla="*/ 545 h 614"/>
                <a:gd name="T42" fmla="*/ 410 w 614"/>
                <a:gd name="T43" fmla="*/ 511 h 614"/>
                <a:gd name="T44" fmla="*/ 404 w 614"/>
                <a:gd name="T45" fmla="*/ 457 h 614"/>
                <a:gd name="T46" fmla="*/ 389 w 614"/>
                <a:gd name="T47" fmla="*/ 404 h 614"/>
                <a:gd name="T48" fmla="*/ 367 w 614"/>
                <a:gd name="T49" fmla="*/ 355 h 614"/>
                <a:gd name="T50" fmla="*/ 337 w 614"/>
                <a:gd name="T51" fmla="*/ 312 h 614"/>
                <a:gd name="T52" fmla="*/ 300 w 614"/>
                <a:gd name="T53" fmla="*/ 277 h 614"/>
                <a:gd name="T54" fmla="*/ 257 w 614"/>
                <a:gd name="T55" fmla="*/ 245 h 614"/>
                <a:gd name="T56" fmla="*/ 210 w 614"/>
                <a:gd name="T57" fmla="*/ 222 h 614"/>
                <a:gd name="T58" fmla="*/ 157 w 614"/>
                <a:gd name="T59" fmla="*/ 209 h 614"/>
                <a:gd name="T60" fmla="*/ 101 w 614"/>
                <a:gd name="T61" fmla="*/ 204 h 614"/>
                <a:gd name="T62" fmla="*/ 69 w 614"/>
                <a:gd name="T63" fmla="*/ 198 h 614"/>
                <a:gd name="T64" fmla="*/ 41 w 614"/>
                <a:gd name="T65" fmla="*/ 185 h 614"/>
                <a:gd name="T66" fmla="*/ 19 w 614"/>
                <a:gd name="T67" fmla="*/ 163 h 614"/>
                <a:gd name="T68" fmla="*/ 6 w 614"/>
                <a:gd name="T69" fmla="*/ 134 h 614"/>
                <a:gd name="T70" fmla="*/ 0 w 614"/>
                <a:gd name="T71" fmla="*/ 101 h 614"/>
                <a:gd name="T72" fmla="*/ 6 w 614"/>
                <a:gd name="T73" fmla="*/ 69 h 614"/>
                <a:gd name="T74" fmla="*/ 19 w 614"/>
                <a:gd name="T75" fmla="*/ 41 h 614"/>
                <a:gd name="T76" fmla="*/ 41 w 614"/>
                <a:gd name="T77" fmla="*/ 18 h 614"/>
                <a:gd name="T78" fmla="*/ 69 w 614"/>
                <a:gd name="T79" fmla="*/ 3 h 614"/>
                <a:gd name="T80" fmla="*/ 101 w 614"/>
                <a:gd name="T81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4" h="614">
                  <a:moveTo>
                    <a:pt x="101" y="0"/>
                  </a:moveTo>
                  <a:lnTo>
                    <a:pt x="178" y="5"/>
                  </a:lnTo>
                  <a:lnTo>
                    <a:pt x="249" y="20"/>
                  </a:lnTo>
                  <a:lnTo>
                    <a:pt x="318" y="46"/>
                  </a:lnTo>
                  <a:lnTo>
                    <a:pt x="380" y="82"/>
                  </a:lnTo>
                  <a:lnTo>
                    <a:pt x="438" y="125"/>
                  </a:lnTo>
                  <a:lnTo>
                    <a:pt x="488" y="176"/>
                  </a:lnTo>
                  <a:lnTo>
                    <a:pt x="532" y="232"/>
                  </a:lnTo>
                  <a:lnTo>
                    <a:pt x="565" y="296"/>
                  </a:lnTo>
                  <a:lnTo>
                    <a:pt x="591" y="363"/>
                  </a:lnTo>
                  <a:lnTo>
                    <a:pt x="608" y="436"/>
                  </a:lnTo>
                  <a:lnTo>
                    <a:pt x="614" y="511"/>
                  </a:lnTo>
                  <a:lnTo>
                    <a:pt x="608" y="545"/>
                  </a:lnTo>
                  <a:lnTo>
                    <a:pt x="593" y="573"/>
                  </a:lnTo>
                  <a:lnTo>
                    <a:pt x="573" y="593"/>
                  </a:lnTo>
                  <a:lnTo>
                    <a:pt x="545" y="608"/>
                  </a:lnTo>
                  <a:lnTo>
                    <a:pt x="511" y="614"/>
                  </a:lnTo>
                  <a:lnTo>
                    <a:pt x="479" y="608"/>
                  </a:lnTo>
                  <a:lnTo>
                    <a:pt x="451" y="593"/>
                  </a:lnTo>
                  <a:lnTo>
                    <a:pt x="429" y="573"/>
                  </a:lnTo>
                  <a:lnTo>
                    <a:pt x="414" y="545"/>
                  </a:lnTo>
                  <a:lnTo>
                    <a:pt x="410" y="511"/>
                  </a:lnTo>
                  <a:lnTo>
                    <a:pt x="404" y="457"/>
                  </a:lnTo>
                  <a:lnTo>
                    <a:pt x="389" y="404"/>
                  </a:lnTo>
                  <a:lnTo>
                    <a:pt x="367" y="355"/>
                  </a:lnTo>
                  <a:lnTo>
                    <a:pt x="337" y="312"/>
                  </a:lnTo>
                  <a:lnTo>
                    <a:pt x="300" y="277"/>
                  </a:lnTo>
                  <a:lnTo>
                    <a:pt x="257" y="245"/>
                  </a:lnTo>
                  <a:lnTo>
                    <a:pt x="210" y="222"/>
                  </a:lnTo>
                  <a:lnTo>
                    <a:pt x="157" y="209"/>
                  </a:lnTo>
                  <a:lnTo>
                    <a:pt x="101" y="204"/>
                  </a:lnTo>
                  <a:lnTo>
                    <a:pt x="69" y="198"/>
                  </a:lnTo>
                  <a:lnTo>
                    <a:pt x="41" y="185"/>
                  </a:lnTo>
                  <a:lnTo>
                    <a:pt x="19" y="163"/>
                  </a:lnTo>
                  <a:lnTo>
                    <a:pt x="6" y="134"/>
                  </a:lnTo>
                  <a:lnTo>
                    <a:pt x="0" y="101"/>
                  </a:lnTo>
                  <a:lnTo>
                    <a:pt x="6" y="69"/>
                  </a:lnTo>
                  <a:lnTo>
                    <a:pt x="19" y="41"/>
                  </a:lnTo>
                  <a:lnTo>
                    <a:pt x="41" y="18"/>
                  </a:lnTo>
                  <a:lnTo>
                    <a:pt x="6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16"/>
            <p:cNvSpPr>
              <a:spLocks/>
            </p:cNvSpPr>
            <p:nvPr/>
          </p:nvSpPr>
          <p:spPr bwMode="auto">
            <a:xfrm>
              <a:off x="-4122738" y="1962150"/>
              <a:ext cx="735013" cy="654050"/>
            </a:xfrm>
            <a:custGeom>
              <a:avLst/>
              <a:gdLst>
                <a:gd name="T0" fmla="*/ 312 w 926"/>
                <a:gd name="T1" fmla="*/ 0 h 824"/>
                <a:gd name="T2" fmla="*/ 344 w 926"/>
                <a:gd name="T3" fmla="*/ 5 h 824"/>
                <a:gd name="T4" fmla="*/ 372 w 926"/>
                <a:gd name="T5" fmla="*/ 18 h 824"/>
                <a:gd name="T6" fmla="*/ 395 w 926"/>
                <a:gd name="T7" fmla="*/ 41 h 824"/>
                <a:gd name="T8" fmla="*/ 410 w 926"/>
                <a:gd name="T9" fmla="*/ 69 h 824"/>
                <a:gd name="T10" fmla="*/ 415 w 926"/>
                <a:gd name="T11" fmla="*/ 103 h 824"/>
                <a:gd name="T12" fmla="*/ 421 w 926"/>
                <a:gd name="T13" fmla="*/ 168 h 824"/>
                <a:gd name="T14" fmla="*/ 436 w 926"/>
                <a:gd name="T15" fmla="*/ 232 h 824"/>
                <a:gd name="T16" fmla="*/ 460 w 926"/>
                <a:gd name="T17" fmla="*/ 290 h 824"/>
                <a:gd name="T18" fmla="*/ 494 w 926"/>
                <a:gd name="T19" fmla="*/ 344 h 824"/>
                <a:gd name="T20" fmla="*/ 535 w 926"/>
                <a:gd name="T21" fmla="*/ 391 h 824"/>
                <a:gd name="T22" fmla="*/ 582 w 926"/>
                <a:gd name="T23" fmla="*/ 432 h 824"/>
                <a:gd name="T24" fmla="*/ 636 w 926"/>
                <a:gd name="T25" fmla="*/ 466 h 824"/>
                <a:gd name="T26" fmla="*/ 694 w 926"/>
                <a:gd name="T27" fmla="*/ 490 h 824"/>
                <a:gd name="T28" fmla="*/ 758 w 926"/>
                <a:gd name="T29" fmla="*/ 507 h 824"/>
                <a:gd name="T30" fmla="*/ 825 w 926"/>
                <a:gd name="T31" fmla="*/ 511 h 824"/>
                <a:gd name="T32" fmla="*/ 857 w 926"/>
                <a:gd name="T33" fmla="*/ 516 h 824"/>
                <a:gd name="T34" fmla="*/ 885 w 926"/>
                <a:gd name="T35" fmla="*/ 531 h 824"/>
                <a:gd name="T36" fmla="*/ 907 w 926"/>
                <a:gd name="T37" fmla="*/ 554 h 824"/>
                <a:gd name="T38" fmla="*/ 922 w 926"/>
                <a:gd name="T39" fmla="*/ 582 h 824"/>
                <a:gd name="T40" fmla="*/ 926 w 926"/>
                <a:gd name="T41" fmla="*/ 614 h 824"/>
                <a:gd name="T42" fmla="*/ 922 w 926"/>
                <a:gd name="T43" fmla="*/ 648 h 824"/>
                <a:gd name="T44" fmla="*/ 907 w 926"/>
                <a:gd name="T45" fmla="*/ 676 h 824"/>
                <a:gd name="T46" fmla="*/ 885 w 926"/>
                <a:gd name="T47" fmla="*/ 696 h 824"/>
                <a:gd name="T48" fmla="*/ 857 w 926"/>
                <a:gd name="T49" fmla="*/ 711 h 824"/>
                <a:gd name="T50" fmla="*/ 825 w 926"/>
                <a:gd name="T51" fmla="*/ 717 h 824"/>
                <a:gd name="T52" fmla="*/ 748 w 926"/>
                <a:gd name="T53" fmla="*/ 711 h 824"/>
                <a:gd name="T54" fmla="*/ 673 w 926"/>
                <a:gd name="T55" fmla="*/ 698 h 824"/>
                <a:gd name="T56" fmla="*/ 602 w 926"/>
                <a:gd name="T57" fmla="*/ 676 h 824"/>
                <a:gd name="T58" fmla="*/ 535 w 926"/>
                <a:gd name="T59" fmla="*/ 644 h 824"/>
                <a:gd name="T60" fmla="*/ 471 w 926"/>
                <a:gd name="T61" fmla="*/ 605 h 824"/>
                <a:gd name="T62" fmla="*/ 412 w 926"/>
                <a:gd name="T63" fmla="*/ 556 h 824"/>
                <a:gd name="T64" fmla="*/ 180 w 926"/>
                <a:gd name="T65" fmla="*/ 788 h 824"/>
                <a:gd name="T66" fmla="*/ 170 w 926"/>
                <a:gd name="T67" fmla="*/ 797 h 824"/>
                <a:gd name="T68" fmla="*/ 148 w 926"/>
                <a:gd name="T69" fmla="*/ 812 h 824"/>
                <a:gd name="T70" fmla="*/ 122 w 926"/>
                <a:gd name="T71" fmla="*/ 822 h 824"/>
                <a:gd name="T72" fmla="*/ 95 w 926"/>
                <a:gd name="T73" fmla="*/ 824 h 824"/>
                <a:gd name="T74" fmla="*/ 71 w 926"/>
                <a:gd name="T75" fmla="*/ 818 h 824"/>
                <a:gd name="T76" fmla="*/ 47 w 926"/>
                <a:gd name="T77" fmla="*/ 807 h 824"/>
                <a:gd name="T78" fmla="*/ 26 w 926"/>
                <a:gd name="T79" fmla="*/ 788 h 824"/>
                <a:gd name="T80" fmla="*/ 11 w 926"/>
                <a:gd name="T81" fmla="*/ 766 h 824"/>
                <a:gd name="T82" fmla="*/ 2 w 926"/>
                <a:gd name="T83" fmla="*/ 741 h 824"/>
                <a:gd name="T84" fmla="*/ 0 w 926"/>
                <a:gd name="T85" fmla="*/ 715 h 824"/>
                <a:gd name="T86" fmla="*/ 6 w 926"/>
                <a:gd name="T87" fmla="*/ 689 h 824"/>
                <a:gd name="T88" fmla="*/ 17 w 926"/>
                <a:gd name="T89" fmla="*/ 664 h 824"/>
                <a:gd name="T90" fmla="*/ 36 w 926"/>
                <a:gd name="T91" fmla="*/ 644 h 824"/>
                <a:gd name="T92" fmla="*/ 284 w 926"/>
                <a:gd name="T93" fmla="*/ 395 h 824"/>
                <a:gd name="T94" fmla="*/ 253 w 926"/>
                <a:gd name="T95" fmla="*/ 325 h 824"/>
                <a:gd name="T96" fmla="*/ 228 w 926"/>
                <a:gd name="T97" fmla="*/ 252 h 824"/>
                <a:gd name="T98" fmla="*/ 215 w 926"/>
                <a:gd name="T99" fmla="*/ 178 h 824"/>
                <a:gd name="T100" fmla="*/ 210 w 926"/>
                <a:gd name="T101" fmla="*/ 103 h 824"/>
                <a:gd name="T102" fmla="*/ 215 w 926"/>
                <a:gd name="T103" fmla="*/ 69 h 824"/>
                <a:gd name="T104" fmla="*/ 230 w 926"/>
                <a:gd name="T105" fmla="*/ 41 h 824"/>
                <a:gd name="T106" fmla="*/ 253 w 926"/>
                <a:gd name="T107" fmla="*/ 18 h 824"/>
                <a:gd name="T108" fmla="*/ 281 w 926"/>
                <a:gd name="T109" fmla="*/ 5 h 824"/>
                <a:gd name="T110" fmla="*/ 312 w 926"/>
                <a:gd name="T111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6" h="824">
                  <a:moveTo>
                    <a:pt x="312" y="0"/>
                  </a:moveTo>
                  <a:lnTo>
                    <a:pt x="344" y="5"/>
                  </a:lnTo>
                  <a:lnTo>
                    <a:pt x="372" y="18"/>
                  </a:lnTo>
                  <a:lnTo>
                    <a:pt x="395" y="41"/>
                  </a:lnTo>
                  <a:lnTo>
                    <a:pt x="410" y="69"/>
                  </a:lnTo>
                  <a:lnTo>
                    <a:pt x="415" y="103"/>
                  </a:lnTo>
                  <a:lnTo>
                    <a:pt x="421" y="168"/>
                  </a:lnTo>
                  <a:lnTo>
                    <a:pt x="436" y="232"/>
                  </a:lnTo>
                  <a:lnTo>
                    <a:pt x="460" y="290"/>
                  </a:lnTo>
                  <a:lnTo>
                    <a:pt x="494" y="344"/>
                  </a:lnTo>
                  <a:lnTo>
                    <a:pt x="535" y="391"/>
                  </a:lnTo>
                  <a:lnTo>
                    <a:pt x="582" y="432"/>
                  </a:lnTo>
                  <a:lnTo>
                    <a:pt x="636" y="466"/>
                  </a:lnTo>
                  <a:lnTo>
                    <a:pt x="694" y="490"/>
                  </a:lnTo>
                  <a:lnTo>
                    <a:pt x="758" y="507"/>
                  </a:lnTo>
                  <a:lnTo>
                    <a:pt x="825" y="511"/>
                  </a:lnTo>
                  <a:lnTo>
                    <a:pt x="857" y="516"/>
                  </a:lnTo>
                  <a:lnTo>
                    <a:pt x="885" y="531"/>
                  </a:lnTo>
                  <a:lnTo>
                    <a:pt x="907" y="554"/>
                  </a:lnTo>
                  <a:lnTo>
                    <a:pt x="922" y="582"/>
                  </a:lnTo>
                  <a:lnTo>
                    <a:pt x="926" y="614"/>
                  </a:lnTo>
                  <a:lnTo>
                    <a:pt x="922" y="648"/>
                  </a:lnTo>
                  <a:lnTo>
                    <a:pt x="907" y="676"/>
                  </a:lnTo>
                  <a:lnTo>
                    <a:pt x="885" y="696"/>
                  </a:lnTo>
                  <a:lnTo>
                    <a:pt x="857" y="711"/>
                  </a:lnTo>
                  <a:lnTo>
                    <a:pt x="825" y="717"/>
                  </a:lnTo>
                  <a:lnTo>
                    <a:pt x="748" y="711"/>
                  </a:lnTo>
                  <a:lnTo>
                    <a:pt x="673" y="698"/>
                  </a:lnTo>
                  <a:lnTo>
                    <a:pt x="602" y="676"/>
                  </a:lnTo>
                  <a:lnTo>
                    <a:pt x="535" y="644"/>
                  </a:lnTo>
                  <a:lnTo>
                    <a:pt x="471" y="605"/>
                  </a:lnTo>
                  <a:lnTo>
                    <a:pt x="412" y="556"/>
                  </a:lnTo>
                  <a:lnTo>
                    <a:pt x="180" y="788"/>
                  </a:lnTo>
                  <a:lnTo>
                    <a:pt x="170" y="797"/>
                  </a:lnTo>
                  <a:lnTo>
                    <a:pt x="148" y="812"/>
                  </a:lnTo>
                  <a:lnTo>
                    <a:pt x="122" y="822"/>
                  </a:lnTo>
                  <a:lnTo>
                    <a:pt x="95" y="824"/>
                  </a:lnTo>
                  <a:lnTo>
                    <a:pt x="71" y="818"/>
                  </a:lnTo>
                  <a:lnTo>
                    <a:pt x="47" y="807"/>
                  </a:lnTo>
                  <a:lnTo>
                    <a:pt x="26" y="788"/>
                  </a:lnTo>
                  <a:lnTo>
                    <a:pt x="11" y="766"/>
                  </a:lnTo>
                  <a:lnTo>
                    <a:pt x="2" y="741"/>
                  </a:lnTo>
                  <a:lnTo>
                    <a:pt x="0" y="715"/>
                  </a:lnTo>
                  <a:lnTo>
                    <a:pt x="6" y="689"/>
                  </a:lnTo>
                  <a:lnTo>
                    <a:pt x="17" y="664"/>
                  </a:lnTo>
                  <a:lnTo>
                    <a:pt x="36" y="644"/>
                  </a:lnTo>
                  <a:lnTo>
                    <a:pt x="284" y="395"/>
                  </a:lnTo>
                  <a:lnTo>
                    <a:pt x="253" y="325"/>
                  </a:lnTo>
                  <a:lnTo>
                    <a:pt x="228" y="252"/>
                  </a:lnTo>
                  <a:lnTo>
                    <a:pt x="215" y="178"/>
                  </a:lnTo>
                  <a:lnTo>
                    <a:pt x="210" y="103"/>
                  </a:lnTo>
                  <a:lnTo>
                    <a:pt x="215" y="69"/>
                  </a:lnTo>
                  <a:lnTo>
                    <a:pt x="230" y="41"/>
                  </a:lnTo>
                  <a:lnTo>
                    <a:pt x="253" y="18"/>
                  </a:lnTo>
                  <a:lnTo>
                    <a:pt x="281" y="5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8709090" y="4422688"/>
            <a:ext cx="216014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Minimizing communication gap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16317" y="1988840"/>
            <a:ext cx="3168352" cy="70227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520231" y="1920241"/>
            <a:ext cx="847980" cy="8479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Freeform 6"/>
          <p:cNvSpPr>
            <a:spLocks noEditPoints="1"/>
          </p:cNvSpPr>
          <p:nvPr/>
        </p:nvSpPr>
        <p:spPr bwMode="auto">
          <a:xfrm>
            <a:off x="3723716" y="2182478"/>
            <a:ext cx="441009" cy="323503"/>
          </a:xfrm>
          <a:custGeom>
            <a:avLst/>
            <a:gdLst>
              <a:gd name="T0" fmla="*/ 2712 w 5381"/>
              <a:gd name="T1" fmla="*/ 2856 h 3947"/>
              <a:gd name="T2" fmla="*/ 1755 w 5381"/>
              <a:gd name="T3" fmla="*/ 2102 h 3947"/>
              <a:gd name="T4" fmla="*/ 1024 w 5381"/>
              <a:gd name="T5" fmla="*/ 2288 h 3947"/>
              <a:gd name="T6" fmla="*/ 1579 w 5381"/>
              <a:gd name="T7" fmla="*/ 2897 h 3947"/>
              <a:gd name="T8" fmla="*/ 2160 w 5381"/>
              <a:gd name="T9" fmla="*/ 3381 h 3947"/>
              <a:gd name="T10" fmla="*/ 2606 w 5381"/>
              <a:gd name="T11" fmla="*/ 3697 h 3947"/>
              <a:gd name="T12" fmla="*/ 2875 w 5381"/>
              <a:gd name="T13" fmla="*/ 3664 h 3947"/>
              <a:gd name="T14" fmla="*/ 3349 w 5381"/>
              <a:gd name="T15" fmla="*/ 3324 h 3947"/>
              <a:gd name="T16" fmla="*/ 3937 w 5381"/>
              <a:gd name="T17" fmla="*/ 2818 h 3947"/>
              <a:gd name="T18" fmla="*/ 4472 w 5381"/>
              <a:gd name="T19" fmla="*/ 2195 h 3947"/>
              <a:gd name="T20" fmla="*/ 4031 w 5381"/>
              <a:gd name="T21" fmla="*/ 2010 h 3947"/>
              <a:gd name="T22" fmla="*/ 3559 w 5381"/>
              <a:gd name="T23" fmla="*/ 2044 h 3947"/>
              <a:gd name="T24" fmla="*/ 1468 w 5381"/>
              <a:gd name="T25" fmla="*/ 184 h 3947"/>
              <a:gd name="T26" fmla="*/ 963 w 5381"/>
              <a:gd name="T27" fmla="*/ 435 h 3947"/>
              <a:gd name="T28" fmla="*/ 676 w 5381"/>
              <a:gd name="T29" fmla="*/ 858 h 3947"/>
              <a:gd name="T30" fmla="*/ 650 w 5381"/>
              <a:gd name="T31" fmla="*/ 1539 h 3947"/>
              <a:gd name="T32" fmla="*/ 2056 w 5381"/>
              <a:gd name="T33" fmla="*/ 1164 h 3947"/>
              <a:gd name="T34" fmla="*/ 2189 w 5381"/>
              <a:gd name="T35" fmla="*/ 1189 h 3947"/>
              <a:gd name="T36" fmla="*/ 3264 w 5381"/>
              <a:gd name="T37" fmla="*/ 804 h 3947"/>
              <a:gd name="T38" fmla="*/ 3801 w 5381"/>
              <a:gd name="T39" fmla="*/ 1527 h 3947"/>
              <a:gd name="T40" fmla="*/ 3932 w 5381"/>
              <a:gd name="T41" fmla="*/ 1516 h 3947"/>
              <a:gd name="T42" fmla="*/ 4803 w 5381"/>
              <a:gd name="T43" fmla="*/ 1444 h 3947"/>
              <a:gd name="T44" fmla="*/ 4730 w 5381"/>
              <a:gd name="T45" fmla="*/ 795 h 3947"/>
              <a:gd name="T46" fmla="*/ 4410 w 5381"/>
              <a:gd name="T47" fmla="*/ 386 h 3947"/>
              <a:gd name="T48" fmla="*/ 3878 w 5381"/>
              <a:gd name="T49" fmla="*/ 173 h 3947"/>
              <a:gd name="T50" fmla="*/ 3184 w 5381"/>
              <a:gd name="T51" fmla="*/ 317 h 3947"/>
              <a:gd name="T52" fmla="*/ 2825 w 5381"/>
              <a:gd name="T53" fmla="*/ 508 h 3947"/>
              <a:gd name="T54" fmla="*/ 2705 w 5381"/>
              <a:gd name="T55" fmla="*/ 567 h 3947"/>
              <a:gd name="T56" fmla="*/ 2575 w 5381"/>
              <a:gd name="T57" fmla="*/ 489 h 3947"/>
              <a:gd name="T58" fmla="*/ 2170 w 5381"/>
              <a:gd name="T59" fmla="*/ 284 h 3947"/>
              <a:gd name="T60" fmla="*/ 1643 w 5381"/>
              <a:gd name="T61" fmla="*/ 0 h 3947"/>
              <a:gd name="T62" fmla="*/ 2320 w 5381"/>
              <a:gd name="T63" fmla="*/ 165 h 3947"/>
              <a:gd name="T64" fmla="*/ 2712 w 5381"/>
              <a:gd name="T65" fmla="*/ 379 h 3947"/>
              <a:gd name="T66" fmla="*/ 3105 w 5381"/>
              <a:gd name="T67" fmla="*/ 165 h 3947"/>
              <a:gd name="T68" fmla="*/ 3781 w 5381"/>
              <a:gd name="T69" fmla="*/ 0 h 3947"/>
              <a:gd name="T70" fmla="*/ 4402 w 5381"/>
              <a:gd name="T71" fmla="*/ 178 h 3947"/>
              <a:gd name="T72" fmla="*/ 4808 w 5381"/>
              <a:gd name="T73" fmla="*/ 597 h 3947"/>
              <a:gd name="T74" fmla="*/ 4973 w 5381"/>
              <a:gd name="T75" fmla="*/ 1074 h 3947"/>
              <a:gd name="T76" fmla="*/ 4913 w 5381"/>
              <a:gd name="T77" fmla="*/ 1683 h 3947"/>
              <a:gd name="T78" fmla="*/ 5368 w 5381"/>
              <a:gd name="T79" fmla="*/ 1928 h 3947"/>
              <a:gd name="T80" fmla="*/ 5300 w 5381"/>
              <a:gd name="T81" fmla="*/ 2051 h 3947"/>
              <a:gd name="T82" fmla="*/ 4408 w 5381"/>
              <a:gd name="T83" fmla="*/ 2560 h 3947"/>
              <a:gd name="T84" fmla="*/ 3829 w 5381"/>
              <a:gd name="T85" fmla="*/ 3147 h 3947"/>
              <a:gd name="T86" fmla="*/ 3256 w 5381"/>
              <a:gd name="T87" fmla="*/ 3607 h 3947"/>
              <a:gd name="T88" fmla="*/ 2839 w 5381"/>
              <a:gd name="T89" fmla="*/ 3885 h 3947"/>
              <a:gd name="T90" fmla="*/ 2725 w 5381"/>
              <a:gd name="T91" fmla="*/ 3947 h 3947"/>
              <a:gd name="T92" fmla="*/ 2585 w 5381"/>
              <a:gd name="T93" fmla="*/ 3878 h 3947"/>
              <a:gd name="T94" fmla="*/ 2160 w 5381"/>
              <a:gd name="T95" fmla="*/ 3592 h 3947"/>
              <a:gd name="T96" fmla="*/ 1613 w 5381"/>
              <a:gd name="T97" fmla="*/ 3144 h 3947"/>
              <a:gd name="T98" fmla="*/ 1076 w 5381"/>
              <a:gd name="T99" fmla="*/ 2606 h 3947"/>
              <a:gd name="T100" fmla="*/ 82 w 5381"/>
              <a:gd name="T101" fmla="*/ 2147 h 3947"/>
              <a:gd name="T102" fmla="*/ 16 w 5381"/>
              <a:gd name="T103" fmla="*/ 2017 h 3947"/>
              <a:gd name="T104" fmla="*/ 508 w 5381"/>
              <a:gd name="T105" fmla="*/ 1670 h 3947"/>
              <a:gd name="T106" fmla="*/ 452 w 5381"/>
              <a:gd name="T107" fmla="*/ 1071 h 3947"/>
              <a:gd name="T108" fmla="*/ 616 w 5381"/>
              <a:gd name="T109" fmla="*/ 597 h 3947"/>
              <a:gd name="T110" fmla="*/ 1022 w 5381"/>
              <a:gd name="T111" fmla="*/ 178 h 3947"/>
              <a:gd name="T112" fmla="*/ 1643 w 5381"/>
              <a:gd name="T113" fmla="*/ 0 h 3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381" h="3947">
                <a:moveTo>
                  <a:pt x="3264" y="1179"/>
                </a:moveTo>
                <a:lnTo>
                  <a:pt x="2794" y="2794"/>
                </a:lnTo>
                <a:lnTo>
                  <a:pt x="2782" y="2818"/>
                </a:lnTo>
                <a:lnTo>
                  <a:pt x="2764" y="2838"/>
                </a:lnTo>
                <a:lnTo>
                  <a:pt x="2743" y="2851"/>
                </a:lnTo>
                <a:lnTo>
                  <a:pt x="2717" y="2856"/>
                </a:lnTo>
                <a:lnTo>
                  <a:pt x="2712" y="2856"/>
                </a:lnTo>
                <a:lnTo>
                  <a:pt x="2692" y="2853"/>
                </a:lnTo>
                <a:lnTo>
                  <a:pt x="2674" y="2846"/>
                </a:lnTo>
                <a:lnTo>
                  <a:pt x="2658" y="2836"/>
                </a:lnTo>
                <a:lnTo>
                  <a:pt x="2643" y="2821"/>
                </a:lnTo>
                <a:lnTo>
                  <a:pt x="2635" y="2804"/>
                </a:lnTo>
                <a:lnTo>
                  <a:pt x="2098" y="1426"/>
                </a:lnTo>
                <a:lnTo>
                  <a:pt x="1755" y="2102"/>
                </a:lnTo>
                <a:lnTo>
                  <a:pt x="1740" y="2123"/>
                </a:lnTo>
                <a:lnTo>
                  <a:pt x="1723" y="2136"/>
                </a:lnTo>
                <a:lnTo>
                  <a:pt x="1701" y="2146"/>
                </a:lnTo>
                <a:lnTo>
                  <a:pt x="1678" y="2147"/>
                </a:lnTo>
                <a:lnTo>
                  <a:pt x="926" y="2147"/>
                </a:lnTo>
                <a:lnTo>
                  <a:pt x="957" y="2195"/>
                </a:lnTo>
                <a:lnTo>
                  <a:pt x="1024" y="2288"/>
                </a:lnTo>
                <a:lnTo>
                  <a:pt x="1096" y="2381"/>
                </a:lnTo>
                <a:lnTo>
                  <a:pt x="1171" y="2471"/>
                </a:lnTo>
                <a:lnTo>
                  <a:pt x="1249" y="2561"/>
                </a:lnTo>
                <a:lnTo>
                  <a:pt x="1329" y="2648"/>
                </a:lnTo>
                <a:lnTo>
                  <a:pt x="1411" y="2733"/>
                </a:lnTo>
                <a:lnTo>
                  <a:pt x="1494" y="2815"/>
                </a:lnTo>
                <a:lnTo>
                  <a:pt x="1579" y="2897"/>
                </a:lnTo>
                <a:lnTo>
                  <a:pt x="1664" y="2974"/>
                </a:lnTo>
                <a:lnTo>
                  <a:pt x="1749" y="3049"/>
                </a:lnTo>
                <a:lnTo>
                  <a:pt x="1834" y="3123"/>
                </a:lnTo>
                <a:lnTo>
                  <a:pt x="1918" y="3191"/>
                </a:lnTo>
                <a:lnTo>
                  <a:pt x="2000" y="3258"/>
                </a:lnTo>
                <a:lnTo>
                  <a:pt x="2082" y="3322"/>
                </a:lnTo>
                <a:lnTo>
                  <a:pt x="2160" y="3381"/>
                </a:lnTo>
                <a:lnTo>
                  <a:pt x="2235" y="3438"/>
                </a:lnTo>
                <a:lnTo>
                  <a:pt x="2309" y="3491"/>
                </a:lnTo>
                <a:lnTo>
                  <a:pt x="2377" y="3540"/>
                </a:lnTo>
                <a:lnTo>
                  <a:pt x="2441" y="3585"/>
                </a:lnTo>
                <a:lnTo>
                  <a:pt x="2501" y="3626"/>
                </a:lnTo>
                <a:lnTo>
                  <a:pt x="2557" y="3664"/>
                </a:lnTo>
                <a:lnTo>
                  <a:pt x="2606" y="3697"/>
                </a:lnTo>
                <a:lnTo>
                  <a:pt x="2650" y="3725"/>
                </a:lnTo>
                <a:lnTo>
                  <a:pt x="2687" y="3749"/>
                </a:lnTo>
                <a:lnTo>
                  <a:pt x="2717" y="3769"/>
                </a:lnTo>
                <a:lnTo>
                  <a:pt x="2746" y="3749"/>
                </a:lnTo>
                <a:lnTo>
                  <a:pt x="2782" y="3726"/>
                </a:lnTo>
                <a:lnTo>
                  <a:pt x="2826" y="3697"/>
                </a:lnTo>
                <a:lnTo>
                  <a:pt x="2875" y="3664"/>
                </a:lnTo>
                <a:lnTo>
                  <a:pt x="2929" y="3628"/>
                </a:lnTo>
                <a:lnTo>
                  <a:pt x="2990" y="3587"/>
                </a:lnTo>
                <a:lnTo>
                  <a:pt x="3055" y="3541"/>
                </a:lnTo>
                <a:lnTo>
                  <a:pt x="3123" y="3492"/>
                </a:lnTo>
                <a:lnTo>
                  <a:pt x="3195" y="3440"/>
                </a:lnTo>
                <a:lnTo>
                  <a:pt x="3270" y="3383"/>
                </a:lnTo>
                <a:lnTo>
                  <a:pt x="3349" y="3324"/>
                </a:lnTo>
                <a:lnTo>
                  <a:pt x="3430" y="3260"/>
                </a:lnTo>
                <a:lnTo>
                  <a:pt x="3514" y="3193"/>
                </a:lnTo>
                <a:lnTo>
                  <a:pt x="3597" y="3124"/>
                </a:lnTo>
                <a:lnTo>
                  <a:pt x="3682" y="3052"/>
                </a:lnTo>
                <a:lnTo>
                  <a:pt x="3767" y="2977"/>
                </a:lnTo>
                <a:lnTo>
                  <a:pt x="3852" y="2898"/>
                </a:lnTo>
                <a:lnTo>
                  <a:pt x="3937" y="2818"/>
                </a:lnTo>
                <a:lnTo>
                  <a:pt x="4020" y="2735"/>
                </a:lnTo>
                <a:lnTo>
                  <a:pt x="4101" y="2650"/>
                </a:lnTo>
                <a:lnTo>
                  <a:pt x="4181" y="2563"/>
                </a:lnTo>
                <a:lnTo>
                  <a:pt x="4258" y="2473"/>
                </a:lnTo>
                <a:lnTo>
                  <a:pt x="4333" y="2381"/>
                </a:lnTo>
                <a:lnTo>
                  <a:pt x="4405" y="2288"/>
                </a:lnTo>
                <a:lnTo>
                  <a:pt x="4472" y="2195"/>
                </a:lnTo>
                <a:lnTo>
                  <a:pt x="4518" y="2125"/>
                </a:lnTo>
                <a:lnTo>
                  <a:pt x="4563" y="2051"/>
                </a:lnTo>
                <a:lnTo>
                  <a:pt x="4103" y="2051"/>
                </a:lnTo>
                <a:lnTo>
                  <a:pt x="4082" y="2048"/>
                </a:lnTo>
                <a:lnTo>
                  <a:pt x="4062" y="2040"/>
                </a:lnTo>
                <a:lnTo>
                  <a:pt x="4044" y="2026"/>
                </a:lnTo>
                <a:lnTo>
                  <a:pt x="4031" y="2010"/>
                </a:lnTo>
                <a:lnTo>
                  <a:pt x="3863" y="1722"/>
                </a:lnTo>
                <a:lnTo>
                  <a:pt x="3664" y="2015"/>
                </a:lnTo>
                <a:lnTo>
                  <a:pt x="3646" y="2031"/>
                </a:lnTo>
                <a:lnTo>
                  <a:pt x="3626" y="2044"/>
                </a:lnTo>
                <a:lnTo>
                  <a:pt x="3603" y="2051"/>
                </a:lnTo>
                <a:lnTo>
                  <a:pt x="3581" y="2051"/>
                </a:lnTo>
                <a:lnTo>
                  <a:pt x="3559" y="2044"/>
                </a:lnTo>
                <a:lnTo>
                  <a:pt x="3540" y="2033"/>
                </a:lnTo>
                <a:lnTo>
                  <a:pt x="3525" y="2015"/>
                </a:lnTo>
                <a:lnTo>
                  <a:pt x="3515" y="1994"/>
                </a:lnTo>
                <a:lnTo>
                  <a:pt x="3264" y="1179"/>
                </a:lnTo>
                <a:close/>
                <a:moveTo>
                  <a:pt x="1647" y="170"/>
                </a:moveTo>
                <a:lnTo>
                  <a:pt x="1556" y="173"/>
                </a:lnTo>
                <a:lnTo>
                  <a:pt x="1468" y="184"/>
                </a:lnTo>
                <a:lnTo>
                  <a:pt x="1383" y="204"/>
                </a:lnTo>
                <a:lnTo>
                  <a:pt x="1303" y="229"/>
                </a:lnTo>
                <a:lnTo>
                  <a:pt x="1226" y="260"/>
                </a:lnTo>
                <a:lnTo>
                  <a:pt x="1154" y="297"/>
                </a:lnTo>
                <a:lnTo>
                  <a:pt x="1086" y="338"/>
                </a:lnTo>
                <a:lnTo>
                  <a:pt x="1022" y="386"/>
                </a:lnTo>
                <a:lnTo>
                  <a:pt x="963" y="435"/>
                </a:lnTo>
                <a:lnTo>
                  <a:pt x="908" y="489"/>
                </a:lnTo>
                <a:lnTo>
                  <a:pt x="857" y="546"/>
                </a:lnTo>
                <a:lnTo>
                  <a:pt x="811" y="606"/>
                </a:lnTo>
                <a:lnTo>
                  <a:pt x="771" y="667"/>
                </a:lnTo>
                <a:lnTo>
                  <a:pt x="735" y="731"/>
                </a:lnTo>
                <a:lnTo>
                  <a:pt x="704" y="795"/>
                </a:lnTo>
                <a:lnTo>
                  <a:pt x="676" y="858"/>
                </a:lnTo>
                <a:lnTo>
                  <a:pt x="655" y="922"/>
                </a:lnTo>
                <a:lnTo>
                  <a:pt x="632" y="1020"/>
                </a:lnTo>
                <a:lnTo>
                  <a:pt x="617" y="1120"/>
                </a:lnTo>
                <a:lnTo>
                  <a:pt x="612" y="1223"/>
                </a:lnTo>
                <a:lnTo>
                  <a:pt x="616" y="1326"/>
                </a:lnTo>
                <a:lnTo>
                  <a:pt x="629" y="1431"/>
                </a:lnTo>
                <a:lnTo>
                  <a:pt x="650" y="1539"/>
                </a:lnTo>
                <a:lnTo>
                  <a:pt x="679" y="1647"/>
                </a:lnTo>
                <a:lnTo>
                  <a:pt x="718" y="1757"/>
                </a:lnTo>
                <a:lnTo>
                  <a:pt x="767" y="1868"/>
                </a:lnTo>
                <a:lnTo>
                  <a:pt x="823" y="1979"/>
                </a:lnTo>
                <a:lnTo>
                  <a:pt x="1638" y="1979"/>
                </a:lnTo>
                <a:lnTo>
                  <a:pt x="2041" y="1184"/>
                </a:lnTo>
                <a:lnTo>
                  <a:pt x="2056" y="1164"/>
                </a:lnTo>
                <a:lnTo>
                  <a:pt x="2072" y="1150"/>
                </a:lnTo>
                <a:lnTo>
                  <a:pt x="2093" y="1141"/>
                </a:lnTo>
                <a:lnTo>
                  <a:pt x="2118" y="1138"/>
                </a:lnTo>
                <a:lnTo>
                  <a:pt x="2141" y="1141"/>
                </a:lnTo>
                <a:lnTo>
                  <a:pt x="2162" y="1153"/>
                </a:lnTo>
                <a:lnTo>
                  <a:pt x="2178" y="1169"/>
                </a:lnTo>
                <a:lnTo>
                  <a:pt x="2189" y="1189"/>
                </a:lnTo>
                <a:lnTo>
                  <a:pt x="2707" y="2512"/>
                </a:lnTo>
                <a:lnTo>
                  <a:pt x="3182" y="867"/>
                </a:lnTo>
                <a:lnTo>
                  <a:pt x="3192" y="847"/>
                </a:lnTo>
                <a:lnTo>
                  <a:pt x="3205" y="829"/>
                </a:lnTo>
                <a:lnTo>
                  <a:pt x="3223" y="816"/>
                </a:lnTo>
                <a:lnTo>
                  <a:pt x="3243" y="808"/>
                </a:lnTo>
                <a:lnTo>
                  <a:pt x="3264" y="804"/>
                </a:lnTo>
                <a:lnTo>
                  <a:pt x="3285" y="809"/>
                </a:lnTo>
                <a:lnTo>
                  <a:pt x="3306" y="819"/>
                </a:lnTo>
                <a:lnTo>
                  <a:pt x="3323" y="831"/>
                </a:lnTo>
                <a:lnTo>
                  <a:pt x="3337" y="847"/>
                </a:lnTo>
                <a:lnTo>
                  <a:pt x="3345" y="867"/>
                </a:lnTo>
                <a:lnTo>
                  <a:pt x="3628" y="1784"/>
                </a:lnTo>
                <a:lnTo>
                  <a:pt x="3801" y="1527"/>
                </a:lnTo>
                <a:lnTo>
                  <a:pt x="3814" y="1511"/>
                </a:lnTo>
                <a:lnTo>
                  <a:pt x="3832" y="1500"/>
                </a:lnTo>
                <a:lnTo>
                  <a:pt x="3852" y="1495"/>
                </a:lnTo>
                <a:lnTo>
                  <a:pt x="3873" y="1491"/>
                </a:lnTo>
                <a:lnTo>
                  <a:pt x="3896" y="1495"/>
                </a:lnTo>
                <a:lnTo>
                  <a:pt x="3915" y="1503"/>
                </a:lnTo>
                <a:lnTo>
                  <a:pt x="3932" y="1516"/>
                </a:lnTo>
                <a:lnTo>
                  <a:pt x="3945" y="1532"/>
                </a:lnTo>
                <a:lnTo>
                  <a:pt x="4154" y="1892"/>
                </a:lnTo>
                <a:lnTo>
                  <a:pt x="4657" y="1892"/>
                </a:lnTo>
                <a:lnTo>
                  <a:pt x="4706" y="1778"/>
                </a:lnTo>
                <a:lnTo>
                  <a:pt x="4748" y="1665"/>
                </a:lnTo>
                <a:lnTo>
                  <a:pt x="4779" y="1554"/>
                </a:lnTo>
                <a:lnTo>
                  <a:pt x="4803" y="1444"/>
                </a:lnTo>
                <a:lnTo>
                  <a:pt x="4817" y="1336"/>
                </a:lnTo>
                <a:lnTo>
                  <a:pt x="4821" y="1230"/>
                </a:lnTo>
                <a:lnTo>
                  <a:pt x="4817" y="1125"/>
                </a:lnTo>
                <a:lnTo>
                  <a:pt x="4802" y="1024"/>
                </a:lnTo>
                <a:lnTo>
                  <a:pt x="4779" y="922"/>
                </a:lnTo>
                <a:lnTo>
                  <a:pt x="4758" y="858"/>
                </a:lnTo>
                <a:lnTo>
                  <a:pt x="4730" y="795"/>
                </a:lnTo>
                <a:lnTo>
                  <a:pt x="4699" y="731"/>
                </a:lnTo>
                <a:lnTo>
                  <a:pt x="4661" y="667"/>
                </a:lnTo>
                <a:lnTo>
                  <a:pt x="4621" y="606"/>
                </a:lnTo>
                <a:lnTo>
                  <a:pt x="4575" y="546"/>
                </a:lnTo>
                <a:lnTo>
                  <a:pt x="4524" y="489"/>
                </a:lnTo>
                <a:lnTo>
                  <a:pt x="4469" y="435"/>
                </a:lnTo>
                <a:lnTo>
                  <a:pt x="4410" y="386"/>
                </a:lnTo>
                <a:lnTo>
                  <a:pt x="4345" y="338"/>
                </a:lnTo>
                <a:lnTo>
                  <a:pt x="4278" y="297"/>
                </a:lnTo>
                <a:lnTo>
                  <a:pt x="4204" y="260"/>
                </a:lnTo>
                <a:lnTo>
                  <a:pt x="4129" y="229"/>
                </a:lnTo>
                <a:lnTo>
                  <a:pt x="4049" y="204"/>
                </a:lnTo>
                <a:lnTo>
                  <a:pt x="3964" y="184"/>
                </a:lnTo>
                <a:lnTo>
                  <a:pt x="3878" y="173"/>
                </a:lnTo>
                <a:lnTo>
                  <a:pt x="3786" y="170"/>
                </a:lnTo>
                <a:lnTo>
                  <a:pt x="3677" y="175"/>
                </a:lnTo>
                <a:lnTo>
                  <a:pt x="3568" y="189"/>
                </a:lnTo>
                <a:lnTo>
                  <a:pt x="3456" y="215"/>
                </a:lnTo>
                <a:lnTo>
                  <a:pt x="3345" y="251"/>
                </a:lnTo>
                <a:lnTo>
                  <a:pt x="3262" y="284"/>
                </a:lnTo>
                <a:lnTo>
                  <a:pt x="3184" y="317"/>
                </a:lnTo>
                <a:lnTo>
                  <a:pt x="3112" y="348"/>
                </a:lnTo>
                <a:lnTo>
                  <a:pt x="3048" y="379"/>
                </a:lnTo>
                <a:lnTo>
                  <a:pt x="2990" y="410"/>
                </a:lnTo>
                <a:lnTo>
                  <a:pt x="2939" y="438"/>
                </a:lnTo>
                <a:lnTo>
                  <a:pt x="2893" y="464"/>
                </a:lnTo>
                <a:lnTo>
                  <a:pt x="2856" y="489"/>
                </a:lnTo>
                <a:lnTo>
                  <a:pt x="2825" y="508"/>
                </a:lnTo>
                <a:lnTo>
                  <a:pt x="2800" y="526"/>
                </a:lnTo>
                <a:lnTo>
                  <a:pt x="2782" y="538"/>
                </a:lnTo>
                <a:lnTo>
                  <a:pt x="2771" y="546"/>
                </a:lnTo>
                <a:lnTo>
                  <a:pt x="2767" y="549"/>
                </a:lnTo>
                <a:lnTo>
                  <a:pt x="2748" y="561"/>
                </a:lnTo>
                <a:lnTo>
                  <a:pt x="2727" y="567"/>
                </a:lnTo>
                <a:lnTo>
                  <a:pt x="2705" y="567"/>
                </a:lnTo>
                <a:lnTo>
                  <a:pt x="2686" y="561"/>
                </a:lnTo>
                <a:lnTo>
                  <a:pt x="2666" y="549"/>
                </a:lnTo>
                <a:lnTo>
                  <a:pt x="2661" y="546"/>
                </a:lnTo>
                <a:lnTo>
                  <a:pt x="2650" y="538"/>
                </a:lnTo>
                <a:lnTo>
                  <a:pt x="2632" y="526"/>
                </a:lnTo>
                <a:lnTo>
                  <a:pt x="2606" y="508"/>
                </a:lnTo>
                <a:lnTo>
                  <a:pt x="2575" y="489"/>
                </a:lnTo>
                <a:lnTo>
                  <a:pt x="2536" y="464"/>
                </a:lnTo>
                <a:lnTo>
                  <a:pt x="2492" y="438"/>
                </a:lnTo>
                <a:lnTo>
                  <a:pt x="2439" y="410"/>
                </a:lnTo>
                <a:lnTo>
                  <a:pt x="2382" y="379"/>
                </a:lnTo>
                <a:lnTo>
                  <a:pt x="2318" y="348"/>
                </a:lnTo>
                <a:lnTo>
                  <a:pt x="2247" y="317"/>
                </a:lnTo>
                <a:lnTo>
                  <a:pt x="2170" y="284"/>
                </a:lnTo>
                <a:lnTo>
                  <a:pt x="2087" y="251"/>
                </a:lnTo>
                <a:lnTo>
                  <a:pt x="1998" y="224"/>
                </a:lnTo>
                <a:lnTo>
                  <a:pt x="1910" y="201"/>
                </a:lnTo>
                <a:lnTo>
                  <a:pt x="1822" y="183"/>
                </a:lnTo>
                <a:lnTo>
                  <a:pt x="1734" y="173"/>
                </a:lnTo>
                <a:lnTo>
                  <a:pt x="1647" y="170"/>
                </a:lnTo>
                <a:close/>
                <a:moveTo>
                  <a:pt x="1643" y="0"/>
                </a:moveTo>
                <a:lnTo>
                  <a:pt x="1739" y="4"/>
                </a:lnTo>
                <a:lnTo>
                  <a:pt x="1837" y="14"/>
                </a:lnTo>
                <a:lnTo>
                  <a:pt x="1936" y="34"/>
                </a:lnTo>
                <a:lnTo>
                  <a:pt x="2038" y="60"/>
                </a:lnTo>
                <a:lnTo>
                  <a:pt x="2139" y="93"/>
                </a:lnTo>
                <a:lnTo>
                  <a:pt x="2234" y="129"/>
                </a:lnTo>
                <a:lnTo>
                  <a:pt x="2320" y="165"/>
                </a:lnTo>
                <a:lnTo>
                  <a:pt x="2400" y="201"/>
                </a:lnTo>
                <a:lnTo>
                  <a:pt x="2470" y="237"/>
                </a:lnTo>
                <a:lnTo>
                  <a:pt x="2534" y="269"/>
                </a:lnTo>
                <a:lnTo>
                  <a:pt x="2591" y="302"/>
                </a:lnTo>
                <a:lnTo>
                  <a:pt x="2638" y="332"/>
                </a:lnTo>
                <a:lnTo>
                  <a:pt x="2679" y="358"/>
                </a:lnTo>
                <a:lnTo>
                  <a:pt x="2712" y="379"/>
                </a:lnTo>
                <a:lnTo>
                  <a:pt x="2745" y="358"/>
                </a:lnTo>
                <a:lnTo>
                  <a:pt x="2785" y="332"/>
                </a:lnTo>
                <a:lnTo>
                  <a:pt x="2834" y="302"/>
                </a:lnTo>
                <a:lnTo>
                  <a:pt x="2890" y="269"/>
                </a:lnTo>
                <a:lnTo>
                  <a:pt x="2954" y="237"/>
                </a:lnTo>
                <a:lnTo>
                  <a:pt x="3025" y="201"/>
                </a:lnTo>
                <a:lnTo>
                  <a:pt x="3105" y="165"/>
                </a:lnTo>
                <a:lnTo>
                  <a:pt x="3190" y="129"/>
                </a:lnTo>
                <a:lnTo>
                  <a:pt x="3285" y="93"/>
                </a:lnTo>
                <a:lnTo>
                  <a:pt x="3385" y="60"/>
                </a:lnTo>
                <a:lnTo>
                  <a:pt x="3486" y="34"/>
                </a:lnTo>
                <a:lnTo>
                  <a:pt x="3584" y="14"/>
                </a:lnTo>
                <a:lnTo>
                  <a:pt x="3682" y="4"/>
                </a:lnTo>
                <a:lnTo>
                  <a:pt x="3781" y="0"/>
                </a:lnTo>
                <a:lnTo>
                  <a:pt x="3881" y="4"/>
                </a:lnTo>
                <a:lnTo>
                  <a:pt x="3977" y="16"/>
                </a:lnTo>
                <a:lnTo>
                  <a:pt x="4070" y="36"/>
                </a:lnTo>
                <a:lnTo>
                  <a:pt x="4160" y="62"/>
                </a:lnTo>
                <a:lnTo>
                  <a:pt x="4245" y="96"/>
                </a:lnTo>
                <a:lnTo>
                  <a:pt x="4325" y="134"/>
                </a:lnTo>
                <a:lnTo>
                  <a:pt x="4402" y="178"/>
                </a:lnTo>
                <a:lnTo>
                  <a:pt x="4474" y="227"/>
                </a:lnTo>
                <a:lnTo>
                  <a:pt x="4541" y="281"/>
                </a:lnTo>
                <a:lnTo>
                  <a:pt x="4604" y="338"/>
                </a:lnTo>
                <a:lnTo>
                  <a:pt x="4661" y="399"/>
                </a:lnTo>
                <a:lnTo>
                  <a:pt x="4715" y="463"/>
                </a:lnTo>
                <a:lnTo>
                  <a:pt x="4764" y="530"/>
                </a:lnTo>
                <a:lnTo>
                  <a:pt x="4808" y="597"/>
                </a:lnTo>
                <a:lnTo>
                  <a:pt x="4848" y="665"/>
                </a:lnTo>
                <a:lnTo>
                  <a:pt x="4880" y="736"/>
                </a:lnTo>
                <a:lnTo>
                  <a:pt x="4910" y="806"/>
                </a:lnTo>
                <a:lnTo>
                  <a:pt x="4932" y="876"/>
                </a:lnTo>
                <a:lnTo>
                  <a:pt x="4949" y="939"/>
                </a:lnTo>
                <a:lnTo>
                  <a:pt x="4963" y="1004"/>
                </a:lnTo>
                <a:lnTo>
                  <a:pt x="4973" y="1074"/>
                </a:lnTo>
                <a:lnTo>
                  <a:pt x="4981" y="1150"/>
                </a:lnTo>
                <a:lnTo>
                  <a:pt x="4983" y="1228"/>
                </a:lnTo>
                <a:lnTo>
                  <a:pt x="4981" y="1312"/>
                </a:lnTo>
                <a:lnTo>
                  <a:pt x="4973" y="1398"/>
                </a:lnTo>
                <a:lnTo>
                  <a:pt x="4960" y="1490"/>
                </a:lnTo>
                <a:lnTo>
                  <a:pt x="4941" y="1585"/>
                </a:lnTo>
                <a:lnTo>
                  <a:pt x="4913" y="1683"/>
                </a:lnTo>
                <a:lnTo>
                  <a:pt x="4879" y="1786"/>
                </a:lnTo>
                <a:lnTo>
                  <a:pt x="4835" y="1892"/>
                </a:lnTo>
                <a:lnTo>
                  <a:pt x="5290" y="1892"/>
                </a:lnTo>
                <a:lnTo>
                  <a:pt x="5313" y="1894"/>
                </a:lnTo>
                <a:lnTo>
                  <a:pt x="5334" y="1902"/>
                </a:lnTo>
                <a:lnTo>
                  <a:pt x="5354" y="1914"/>
                </a:lnTo>
                <a:lnTo>
                  <a:pt x="5368" y="1928"/>
                </a:lnTo>
                <a:lnTo>
                  <a:pt x="5378" y="1946"/>
                </a:lnTo>
                <a:lnTo>
                  <a:pt x="5381" y="1969"/>
                </a:lnTo>
                <a:lnTo>
                  <a:pt x="5378" y="1995"/>
                </a:lnTo>
                <a:lnTo>
                  <a:pt x="5367" y="2018"/>
                </a:lnTo>
                <a:lnTo>
                  <a:pt x="5349" y="2035"/>
                </a:lnTo>
                <a:lnTo>
                  <a:pt x="5326" y="2046"/>
                </a:lnTo>
                <a:lnTo>
                  <a:pt x="5300" y="2051"/>
                </a:lnTo>
                <a:lnTo>
                  <a:pt x="4763" y="2051"/>
                </a:lnTo>
                <a:lnTo>
                  <a:pt x="4720" y="2128"/>
                </a:lnTo>
                <a:lnTo>
                  <a:pt x="4673" y="2205"/>
                </a:lnTo>
                <a:lnTo>
                  <a:pt x="4621" y="2282"/>
                </a:lnTo>
                <a:lnTo>
                  <a:pt x="4554" y="2375"/>
                </a:lnTo>
                <a:lnTo>
                  <a:pt x="4482" y="2468"/>
                </a:lnTo>
                <a:lnTo>
                  <a:pt x="4408" y="2560"/>
                </a:lnTo>
                <a:lnTo>
                  <a:pt x="4330" y="2650"/>
                </a:lnTo>
                <a:lnTo>
                  <a:pt x="4252" y="2738"/>
                </a:lnTo>
                <a:lnTo>
                  <a:pt x="4168" y="2823"/>
                </a:lnTo>
                <a:lnTo>
                  <a:pt x="4085" y="2908"/>
                </a:lnTo>
                <a:lnTo>
                  <a:pt x="4000" y="2990"/>
                </a:lnTo>
                <a:lnTo>
                  <a:pt x="3915" y="3070"/>
                </a:lnTo>
                <a:lnTo>
                  <a:pt x="3829" y="3147"/>
                </a:lnTo>
                <a:lnTo>
                  <a:pt x="3744" y="3222"/>
                </a:lnTo>
                <a:lnTo>
                  <a:pt x="3657" y="3293"/>
                </a:lnTo>
                <a:lnTo>
                  <a:pt x="3574" y="3363"/>
                </a:lnTo>
                <a:lnTo>
                  <a:pt x="3491" y="3428"/>
                </a:lnTo>
                <a:lnTo>
                  <a:pt x="3409" y="3491"/>
                </a:lnTo>
                <a:lnTo>
                  <a:pt x="3331" y="3551"/>
                </a:lnTo>
                <a:lnTo>
                  <a:pt x="3256" y="3607"/>
                </a:lnTo>
                <a:lnTo>
                  <a:pt x="3182" y="3659"/>
                </a:lnTo>
                <a:lnTo>
                  <a:pt x="3114" y="3707"/>
                </a:lnTo>
                <a:lnTo>
                  <a:pt x="3048" y="3751"/>
                </a:lnTo>
                <a:lnTo>
                  <a:pt x="2990" y="3792"/>
                </a:lnTo>
                <a:lnTo>
                  <a:pt x="2934" y="3828"/>
                </a:lnTo>
                <a:lnTo>
                  <a:pt x="2883" y="3859"/>
                </a:lnTo>
                <a:lnTo>
                  <a:pt x="2839" y="3885"/>
                </a:lnTo>
                <a:lnTo>
                  <a:pt x="2802" y="3908"/>
                </a:lnTo>
                <a:lnTo>
                  <a:pt x="2771" y="3926"/>
                </a:lnTo>
                <a:lnTo>
                  <a:pt x="2748" y="3937"/>
                </a:lnTo>
                <a:lnTo>
                  <a:pt x="2748" y="3942"/>
                </a:lnTo>
                <a:lnTo>
                  <a:pt x="2732" y="3942"/>
                </a:lnTo>
                <a:lnTo>
                  <a:pt x="2728" y="3945"/>
                </a:lnTo>
                <a:lnTo>
                  <a:pt x="2725" y="3947"/>
                </a:lnTo>
                <a:lnTo>
                  <a:pt x="2723" y="3947"/>
                </a:lnTo>
                <a:lnTo>
                  <a:pt x="2722" y="3947"/>
                </a:lnTo>
                <a:lnTo>
                  <a:pt x="2722" y="3942"/>
                </a:lnTo>
                <a:lnTo>
                  <a:pt x="2697" y="3934"/>
                </a:lnTo>
                <a:lnTo>
                  <a:pt x="2665" y="3921"/>
                </a:lnTo>
                <a:lnTo>
                  <a:pt x="2629" y="3903"/>
                </a:lnTo>
                <a:lnTo>
                  <a:pt x="2585" y="3878"/>
                </a:lnTo>
                <a:lnTo>
                  <a:pt x="2537" y="3850"/>
                </a:lnTo>
                <a:lnTo>
                  <a:pt x="2483" y="3818"/>
                </a:lnTo>
                <a:lnTo>
                  <a:pt x="2426" y="3780"/>
                </a:lnTo>
                <a:lnTo>
                  <a:pt x="2366" y="3739"/>
                </a:lnTo>
                <a:lnTo>
                  <a:pt x="2301" y="3693"/>
                </a:lnTo>
                <a:lnTo>
                  <a:pt x="2232" y="3644"/>
                </a:lnTo>
                <a:lnTo>
                  <a:pt x="2160" y="3592"/>
                </a:lnTo>
                <a:lnTo>
                  <a:pt x="2087" y="3536"/>
                </a:lnTo>
                <a:lnTo>
                  <a:pt x="2010" y="3477"/>
                </a:lnTo>
                <a:lnTo>
                  <a:pt x="1933" y="3415"/>
                </a:lnTo>
                <a:lnTo>
                  <a:pt x="1855" y="3352"/>
                </a:lnTo>
                <a:lnTo>
                  <a:pt x="1775" y="3284"/>
                </a:lnTo>
                <a:lnTo>
                  <a:pt x="1693" y="3216"/>
                </a:lnTo>
                <a:lnTo>
                  <a:pt x="1613" y="3144"/>
                </a:lnTo>
                <a:lnTo>
                  <a:pt x="1533" y="3070"/>
                </a:lnTo>
                <a:lnTo>
                  <a:pt x="1453" y="2997"/>
                </a:lnTo>
                <a:lnTo>
                  <a:pt x="1373" y="2920"/>
                </a:lnTo>
                <a:lnTo>
                  <a:pt x="1296" y="2843"/>
                </a:lnTo>
                <a:lnTo>
                  <a:pt x="1220" y="2764"/>
                </a:lnTo>
                <a:lnTo>
                  <a:pt x="1146" y="2686"/>
                </a:lnTo>
                <a:lnTo>
                  <a:pt x="1076" y="2606"/>
                </a:lnTo>
                <a:lnTo>
                  <a:pt x="1007" y="2527"/>
                </a:lnTo>
                <a:lnTo>
                  <a:pt x="942" y="2447"/>
                </a:lnTo>
                <a:lnTo>
                  <a:pt x="882" y="2367"/>
                </a:lnTo>
                <a:lnTo>
                  <a:pt x="823" y="2287"/>
                </a:lnTo>
                <a:lnTo>
                  <a:pt x="774" y="2218"/>
                </a:lnTo>
                <a:lnTo>
                  <a:pt x="731" y="2147"/>
                </a:lnTo>
                <a:lnTo>
                  <a:pt x="82" y="2147"/>
                </a:lnTo>
                <a:lnTo>
                  <a:pt x="56" y="2144"/>
                </a:lnTo>
                <a:lnTo>
                  <a:pt x="33" y="2133"/>
                </a:lnTo>
                <a:lnTo>
                  <a:pt x="16" y="2115"/>
                </a:lnTo>
                <a:lnTo>
                  <a:pt x="5" y="2092"/>
                </a:lnTo>
                <a:lnTo>
                  <a:pt x="0" y="2066"/>
                </a:lnTo>
                <a:lnTo>
                  <a:pt x="5" y="2040"/>
                </a:lnTo>
                <a:lnTo>
                  <a:pt x="16" y="2017"/>
                </a:lnTo>
                <a:lnTo>
                  <a:pt x="33" y="2000"/>
                </a:lnTo>
                <a:lnTo>
                  <a:pt x="56" y="1989"/>
                </a:lnTo>
                <a:lnTo>
                  <a:pt x="82" y="1984"/>
                </a:lnTo>
                <a:lnTo>
                  <a:pt x="635" y="1984"/>
                </a:lnTo>
                <a:lnTo>
                  <a:pt x="583" y="1876"/>
                </a:lnTo>
                <a:lnTo>
                  <a:pt x="542" y="1771"/>
                </a:lnTo>
                <a:lnTo>
                  <a:pt x="508" y="1670"/>
                </a:lnTo>
                <a:lnTo>
                  <a:pt x="482" y="1573"/>
                </a:lnTo>
                <a:lnTo>
                  <a:pt x="462" y="1478"/>
                </a:lnTo>
                <a:lnTo>
                  <a:pt x="451" y="1390"/>
                </a:lnTo>
                <a:lnTo>
                  <a:pt x="442" y="1303"/>
                </a:lnTo>
                <a:lnTo>
                  <a:pt x="441" y="1222"/>
                </a:lnTo>
                <a:lnTo>
                  <a:pt x="444" y="1145"/>
                </a:lnTo>
                <a:lnTo>
                  <a:pt x="452" y="1071"/>
                </a:lnTo>
                <a:lnTo>
                  <a:pt x="462" y="1002"/>
                </a:lnTo>
                <a:lnTo>
                  <a:pt x="475" y="937"/>
                </a:lnTo>
                <a:lnTo>
                  <a:pt x="491" y="876"/>
                </a:lnTo>
                <a:lnTo>
                  <a:pt x="514" y="806"/>
                </a:lnTo>
                <a:lnTo>
                  <a:pt x="542" y="736"/>
                </a:lnTo>
                <a:lnTo>
                  <a:pt x="576" y="665"/>
                </a:lnTo>
                <a:lnTo>
                  <a:pt x="616" y="597"/>
                </a:lnTo>
                <a:lnTo>
                  <a:pt x="660" y="530"/>
                </a:lnTo>
                <a:lnTo>
                  <a:pt x="707" y="463"/>
                </a:lnTo>
                <a:lnTo>
                  <a:pt x="761" y="399"/>
                </a:lnTo>
                <a:lnTo>
                  <a:pt x="820" y="338"/>
                </a:lnTo>
                <a:lnTo>
                  <a:pt x="883" y="281"/>
                </a:lnTo>
                <a:lnTo>
                  <a:pt x="950" y="227"/>
                </a:lnTo>
                <a:lnTo>
                  <a:pt x="1022" y="178"/>
                </a:lnTo>
                <a:lnTo>
                  <a:pt x="1099" y="134"/>
                </a:lnTo>
                <a:lnTo>
                  <a:pt x="1179" y="96"/>
                </a:lnTo>
                <a:lnTo>
                  <a:pt x="1264" y="62"/>
                </a:lnTo>
                <a:lnTo>
                  <a:pt x="1352" y="36"/>
                </a:lnTo>
                <a:lnTo>
                  <a:pt x="1445" y="16"/>
                </a:lnTo>
                <a:lnTo>
                  <a:pt x="1541" y="4"/>
                </a:lnTo>
                <a:lnTo>
                  <a:pt x="16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0" name="TextBox 109"/>
          <p:cNvSpPr txBox="1"/>
          <p:nvPr/>
        </p:nvSpPr>
        <p:spPr>
          <a:xfrm>
            <a:off x="1032775" y="2157881"/>
            <a:ext cx="244934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6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CSP preparation batch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116317" y="4371822"/>
            <a:ext cx="3168352" cy="7022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3520231" y="4303223"/>
            <a:ext cx="847980" cy="84797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3775571" y="4577793"/>
            <a:ext cx="337298" cy="298837"/>
            <a:chOff x="13822363" y="3694113"/>
            <a:chExt cx="5207000" cy="46132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1" name="Freeform 21"/>
            <p:cNvSpPr>
              <a:spLocks/>
            </p:cNvSpPr>
            <p:nvPr/>
          </p:nvSpPr>
          <p:spPr bwMode="auto">
            <a:xfrm>
              <a:off x="13822363" y="3694113"/>
              <a:ext cx="5207000" cy="4613275"/>
            </a:xfrm>
            <a:custGeom>
              <a:avLst/>
              <a:gdLst>
                <a:gd name="T0" fmla="*/ 5921 w 6560"/>
                <a:gd name="T1" fmla="*/ 20 h 5812"/>
                <a:gd name="T2" fmla="*/ 6174 w 6560"/>
                <a:gd name="T3" fmla="*/ 125 h 5812"/>
                <a:gd name="T4" fmla="*/ 6375 w 6560"/>
                <a:gd name="T5" fmla="*/ 302 h 5812"/>
                <a:gd name="T6" fmla="*/ 6443 w 6560"/>
                <a:gd name="T7" fmla="*/ 430 h 5812"/>
                <a:gd name="T8" fmla="*/ 6415 w 6560"/>
                <a:gd name="T9" fmla="*/ 513 h 5812"/>
                <a:gd name="T10" fmla="*/ 6331 w 6560"/>
                <a:gd name="T11" fmla="*/ 553 h 5812"/>
                <a:gd name="T12" fmla="*/ 6248 w 6560"/>
                <a:gd name="T13" fmla="*/ 525 h 5812"/>
                <a:gd name="T14" fmla="*/ 6150 w 6560"/>
                <a:gd name="T15" fmla="*/ 408 h 5812"/>
                <a:gd name="T16" fmla="*/ 5957 w 6560"/>
                <a:gd name="T17" fmla="*/ 281 h 5812"/>
                <a:gd name="T18" fmla="*/ 5736 w 6560"/>
                <a:gd name="T19" fmla="*/ 237 h 5812"/>
                <a:gd name="T20" fmla="*/ 5515 w 6560"/>
                <a:gd name="T21" fmla="*/ 281 h 5812"/>
                <a:gd name="T22" fmla="*/ 5320 w 6560"/>
                <a:gd name="T23" fmla="*/ 408 h 5812"/>
                <a:gd name="T24" fmla="*/ 6150 w 6560"/>
                <a:gd name="T25" fmla="*/ 1238 h 5812"/>
                <a:gd name="T26" fmla="*/ 6277 w 6560"/>
                <a:gd name="T27" fmla="*/ 1049 h 5812"/>
                <a:gd name="T28" fmla="*/ 6323 w 6560"/>
                <a:gd name="T29" fmla="*/ 824 h 5812"/>
                <a:gd name="T30" fmla="*/ 6371 w 6560"/>
                <a:gd name="T31" fmla="*/ 728 h 5812"/>
                <a:gd name="T32" fmla="*/ 6478 w 6560"/>
                <a:gd name="T33" fmla="*/ 710 h 5812"/>
                <a:gd name="T34" fmla="*/ 6554 w 6560"/>
                <a:gd name="T35" fmla="*/ 786 h 5812"/>
                <a:gd name="T36" fmla="*/ 6538 w 6560"/>
                <a:gd name="T37" fmla="*/ 1009 h 5812"/>
                <a:gd name="T38" fmla="*/ 6435 w 6560"/>
                <a:gd name="T39" fmla="*/ 1261 h 5812"/>
                <a:gd name="T40" fmla="*/ 3430 w 6560"/>
                <a:gd name="T41" fmla="*/ 4294 h 5812"/>
                <a:gd name="T42" fmla="*/ 3347 w 6560"/>
                <a:gd name="T43" fmla="*/ 4328 h 5812"/>
                <a:gd name="T44" fmla="*/ 3263 w 6560"/>
                <a:gd name="T45" fmla="*/ 4294 h 5812"/>
                <a:gd name="T46" fmla="*/ 2967 w 6560"/>
                <a:gd name="T47" fmla="*/ 4318 h 5812"/>
                <a:gd name="T48" fmla="*/ 2937 w 6560"/>
                <a:gd name="T49" fmla="*/ 4443 h 5812"/>
                <a:gd name="T50" fmla="*/ 2994 w 6560"/>
                <a:gd name="T51" fmla="*/ 4563 h 5812"/>
                <a:gd name="T52" fmla="*/ 3028 w 6560"/>
                <a:gd name="T53" fmla="*/ 4646 h 5812"/>
                <a:gd name="T54" fmla="*/ 2994 w 6560"/>
                <a:gd name="T55" fmla="*/ 4730 h 5812"/>
                <a:gd name="T56" fmla="*/ 2282 w 6560"/>
                <a:gd name="T57" fmla="*/ 5412 h 5812"/>
                <a:gd name="T58" fmla="*/ 1904 w 6560"/>
                <a:gd name="T59" fmla="*/ 5633 h 5812"/>
                <a:gd name="T60" fmla="*/ 1494 w 6560"/>
                <a:gd name="T61" fmla="*/ 5766 h 5812"/>
                <a:gd name="T62" fmla="*/ 1064 w 6560"/>
                <a:gd name="T63" fmla="*/ 5812 h 5812"/>
                <a:gd name="T64" fmla="*/ 623 w 6560"/>
                <a:gd name="T65" fmla="*/ 5764 h 5812"/>
                <a:gd name="T66" fmla="*/ 197 w 6560"/>
                <a:gd name="T67" fmla="*/ 5617 h 5812"/>
                <a:gd name="T68" fmla="*/ 20 w 6560"/>
                <a:gd name="T69" fmla="*/ 5510 h 5812"/>
                <a:gd name="T70" fmla="*/ 0 w 6560"/>
                <a:gd name="T71" fmla="*/ 5432 h 5812"/>
                <a:gd name="T72" fmla="*/ 34 w 6560"/>
                <a:gd name="T73" fmla="*/ 5360 h 5812"/>
                <a:gd name="T74" fmla="*/ 1341 w 6560"/>
                <a:gd name="T75" fmla="*/ 4077 h 5812"/>
                <a:gd name="T76" fmla="*/ 1429 w 6560"/>
                <a:gd name="T77" fmla="*/ 4089 h 5812"/>
                <a:gd name="T78" fmla="*/ 1484 w 6560"/>
                <a:gd name="T79" fmla="*/ 4163 h 5812"/>
                <a:gd name="T80" fmla="*/ 1474 w 6560"/>
                <a:gd name="T81" fmla="*/ 4250 h 5812"/>
                <a:gd name="T82" fmla="*/ 446 w 6560"/>
                <a:gd name="T83" fmla="*/ 5466 h 5812"/>
                <a:gd name="T84" fmla="*/ 844 w 6560"/>
                <a:gd name="T85" fmla="*/ 5561 h 5812"/>
                <a:gd name="T86" fmla="*/ 1250 w 6560"/>
                <a:gd name="T87" fmla="*/ 5565 h 5812"/>
                <a:gd name="T88" fmla="*/ 1643 w 6560"/>
                <a:gd name="T89" fmla="*/ 5480 h 5812"/>
                <a:gd name="T90" fmla="*/ 2014 w 6560"/>
                <a:gd name="T91" fmla="*/ 5307 h 5812"/>
                <a:gd name="T92" fmla="*/ 2340 w 6560"/>
                <a:gd name="T93" fmla="*/ 5050 h 5812"/>
                <a:gd name="T94" fmla="*/ 2710 w 6560"/>
                <a:gd name="T95" fmla="*/ 4519 h 5812"/>
                <a:gd name="T96" fmla="*/ 2708 w 6560"/>
                <a:gd name="T97" fmla="*/ 4334 h 5812"/>
                <a:gd name="T98" fmla="*/ 2784 w 6560"/>
                <a:gd name="T99" fmla="*/ 4163 h 5812"/>
                <a:gd name="T100" fmla="*/ 2350 w 6560"/>
                <a:gd name="T101" fmla="*/ 3381 h 5812"/>
                <a:gd name="T102" fmla="*/ 1669 w 6560"/>
                <a:gd name="T103" fmla="*/ 4039 h 5812"/>
                <a:gd name="T104" fmla="*/ 1580 w 6560"/>
                <a:gd name="T105" fmla="*/ 4027 h 5812"/>
                <a:gd name="T106" fmla="*/ 1524 w 6560"/>
                <a:gd name="T107" fmla="*/ 3954 h 5812"/>
                <a:gd name="T108" fmla="*/ 1536 w 6560"/>
                <a:gd name="T109" fmla="*/ 3866 h 5812"/>
                <a:gd name="T110" fmla="*/ 5223 w 6560"/>
                <a:gd name="T111" fmla="*/ 179 h 5812"/>
                <a:gd name="T112" fmla="*/ 5464 w 6560"/>
                <a:gd name="T113" fmla="*/ 46 h 5812"/>
                <a:gd name="T114" fmla="*/ 5736 w 6560"/>
                <a:gd name="T115" fmla="*/ 0 h 5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0" h="5812">
                  <a:moveTo>
                    <a:pt x="5736" y="0"/>
                  </a:moveTo>
                  <a:lnTo>
                    <a:pt x="5830" y="6"/>
                  </a:lnTo>
                  <a:lnTo>
                    <a:pt x="5921" y="20"/>
                  </a:lnTo>
                  <a:lnTo>
                    <a:pt x="6009" y="46"/>
                  </a:lnTo>
                  <a:lnTo>
                    <a:pt x="6092" y="82"/>
                  </a:lnTo>
                  <a:lnTo>
                    <a:pt x="6174" y="125"/>
                  </a:lnTo>
                  <a:lnTo>
                    <a:pt x="6250" y="179"/>
                  </a:lnTo>
                  <a:lnTo>
                    <a:pt x="6319" y="241"/>
                  </a:lnTo>
                  <a:lnTo>
                    <a:pt x="6375" y="302"/>
                  </a:lnTo>
                  <a:lnTo>
                    <a:pt x="6425" y="370"/>
                  </a:lnTo>
                  <a:lnTo>
                    <a:pt x="6437" y="400"/>
                  </a:lnTo>
                  <a:lnTo>
                    <a:pt x="6443" y="430"/>
                  </a:lnTo>
                  <a:lnTo>
                    <a:pt x="6441" y="460"/>
                  </a:lnTo>
                  <a:lnTo>
                    <a:pt x="6431" y="487"/>
                  </a:lnTo>
                  <a:lnTo>
                    <a:pt x="6415" y="513"/>
                  </a:lnTo>
                  <a:lnTo>
                    <a:pt x="6391" y="535"/>
                  </a:lnTo>
                  <a:lnTo>
                    <a:pt x="6361" y="549"/>
                  </a:lnTo>
                  <a:lnTo>
                    <a:pt x="6331" y="553"/>
                  </a:lnTo>
                  <a:lnTo>
                    <a:pt x="6301" y="551"/>
                  </a:lnTo>
                  <a:lnTo>
                    <a:pt x="6274" y="541"/>
                  </a:lnTo>
                  <a:lnTo>
                    <a:pt x="6248" y="525"/>
                  </a:lnTo>
                  <a:lnTo>
                    <a:pt x="6226" y="501"/>
                  </a:lnTo>
                  <a:lnTo>
                    <a:pt x="6190" y="454"/>
                  </a:lnTo>
                  <a:lnTo>
                    <a:pt x="6150" y="408"/>
                  </a:lnTo>
                  <a:lnTo>
                    <a:pt x="6090" y="356"/>
                  </a:lnTo>
                  <a:lnTo>
                    <a:pt x="6027" y="314"/>
                  </a:lnTo>
                  <a:lnTo>
                    <a:pt x="5957" y="281"/>
                  </a:lnTo>
                  <a:lnTo>
                    <a:pt x="5886" y="257"/>
                  </a:lnTo>
                  <a:lnTo>
                    <a:pt x="5812" y="243"/>
                  </a:lnTo>
                  <a:lnTo>
                    <a:pt x="5736" y="237"/>
                  </a:lnTo>
                  <a:lnTo>
                    <a:pt x="5661" y="243"/>
                  </a:lnTo>
                  <a:lnTo>
                    <a:pt x="5587" y="257"/>
                  </a:lnTo>
                  <a:lnTo>
                    <a:pt x="5515" y="281"/>
                  </a:lnTo>
                  <a:lnTo>
                    <a:pt x="5446" y="314"/>
                  </a:lnTo>
                  <a:lnTo>
                    <a:pt x="5382" y="356"/>
                  </a:lnTo>
                  <a:lnTo>
                    <a:pt x="5320" y="408"/>
                  </a:lnTo>
                  <a:lnTo>
                    <a:pt x="2517" y="3213"/>
                  </a:lnTo>
                  <a:lnTo>
                    <a:pt x="3347" y="4043"/>
                  </a:lnTo>
                  <a:lnTo>
                    <a:pt x="6150" y="1238"/>
                  </a:lnTo>
                  <a:lnTo>
                    <a:pt x="6202" y="1180"/>
                  </a:lnTo>
                  <a:lnTo>
                    <a:pt x="6244" y="1116"/>
                  </a:lnTo>
                  <a:lnTo>
                    <a:pt x="6277" y="1049"/>
                  </a:lnTo>
                  <a:lnTo>
                    <a:pt x="6303" y="977"/>
                  </a:lnTo>
                  <a:lnTo>
                    <a:pt x="6317" y="901"/>
                  </a:lnTo>
                  <a:lnTo>
                    <a:pt x="6323" y="824"/>
                  </a:lnTo>
                  <a:lnTo>
                    <a:pt x="6329" y="786"/>
                  </a:lnTo>
                  <a:lnTo>
                    <a:pt x="6345" y="754"/>
                  </a:lnTo>
                  <a:lnTo>
                    <a:pt x="6371" y="728"/>
                  </a:lnTo>
                  <a:lnTo>
                    <a:pt x="6403" y="710"/>
                  </a:lnTo>
                  <a:lnTo>
                    <a:pt x="6441" y="704"/>
                  </a:lnTo>
                  <a:lnTo>
                    <a:pt x="6478" y="710"/>
                  </a:lnTo>
                  <a:lnTo>
                    <a:pt x="6510" y="728"/>
                  </a:lnTo>
                  <a:lnTo>
                    <a:pt x="6536" y="754"/>
                  </a:lnTo>
                  <a:lnTo>
                    <a:pt x="6554" y="786"/>
                  </a:lnTo>
                  <a:lnTo>
                    <a:pt x="6560" y="824"/>
                  </a:lnTo>
                  <a:lnTo>
                    <a:pt x="6554" y="917"/>
                  </a:lnTo>
                  <a:lnTo>
                    <a:pt x="6538" y="1009"/>
                  </a:lnTo>
                  <a:lnTo>
                    <a:pt x="6514" y="1096"/>
                  </a:lnTo>
                  <a:lnTo>
                    <a:pt x="6478" y="1180"/>
                  </a:lnTo>
                  <a:lnTo>
                    <a:pt x="6435" y="1261"/>
                  </a:lnTo>
                  <a:lnTo>
                    <a:pt x="6381" y="1337"/>
                  </a:lnTo>
                  <a:lnTo>
                    <a:pt x="6319" y="1407"/>
                  </a:lnTo>
                  <a:lnTo>
                    <a:pt x="3430" y="4294"/>
                  </a:lnTo>
                  <a:lnTo>
                    <a:pt x="3406" y="4314"/>
                  </a:lnTo>
                  <a:lnTo>
                    <a:pt x="3377" y="4324"/>
                  </a:lnTo>
                  <a:lnTo>
                    <a:pt x="3347" y="4328"/>
                  </a:lnTo>
                  <a:lnTo>
                    <a:pt x="3317" y="4324"/>
                  </a:lnTo>
                  <a:lnTo>
                    <a:pt x="3289" y="4314"/>
                  </a:lnTo>
                  <a:lnTo>
                    <a:pt x="3263" y="4294"/>
                  </a:lnTo>
                  <a:lnTo>
                    <a:pt x="3122" y="4153"/>
                  </a:lnTo>
                  <a:lnTo>
                    <a:pt x="2994" y="4282"/>
                  </a:lnTo>
                  <a:lnTo>
                    <a:pt x="2967" y="4318"/>
                  </a:lnTo>
                  <a:lnTo>
                    <a:pt x="2947" y="4358"/>
                  </a:lnTo>
                  <a:lnTo>
                    <a:pt x="2937" y="4399"/>
                  </a:lnTo>
                  <a:lnTo>
                    <a:pt x="2937" y="4443"/>
                  </a:lnTo>
                  <a:lnTo>
                    <a:pt x="2947" y="4487"/>
                  </a:lnTo>
                  <a:lnTo>
                    <a:pt x="2967" y="4527"/>
                  </a:lnTo>
                  <a:lnTo>
                    <a:pt x="2994" y="4563"/>
                  </a:lnTo>
                  <a:lnTo>
                    <a:pt x="3014" y="4588"/>
                  </a:lnTo>
                  <a:lnTo>
                    <a:pt x="3024" y="4616"/>
                  </a:lnTo>
                  <a:lnTo>
                    <a:pt x="3028" y="4646"/>
                  </a:lnTo>
                  <a:lnTo>
                    <a:pt x="3024" y="4676"/>
                  </a:lnTo>
                  <a:lnTo>
                    <a:pt x="3014" y="4706"/>
                  </a:lnTo>
                  <a:lnTo>
                    <a:pt x="2994" y="4730"/>
                  </a:lnTo>
                  <a:lnTo>
                    <a:pt x="2507" y="5217"/>
                  </a:lnTo>
                  <a:lnTo>
                    <a:pt x="2398" y="5319"/>
                  </a:lnTo>
                  <a:lnTo>
                    <a:pt x="2282" y="5412"/>
                  </a:lnTo>
                  <a:lnTo>
                    <a:pt x="2161" y="5496"/>
                  </a:lnTo>
                  <a:lnTo>
                    <a:pt x="2035" y="5569"/>
                  </a:lnTo>
                  <a:lnTo>
                    <a:pt x="1904" y="5633"/>
                  </a:lnTo>
                  <a:lnTo>
                    <a:pt x="1771" y="5687"/>
                  </a:lnTo>
                  <a:lnTo>
                    <a:pt x="1634" y="5733"/>
                  </a:lnTo>
                  <a:lnTo>
                    <a:pt x="1494" y="5766"/>
                  </a:lnTo>
                  <a:lnTo>
                    <a:pt x="1351" y="5792"/>
                  </a:lnTo>
                  <a:lnTo>
                    <a:pt x="1208" y="5808"/>
                  </a:lnTo>
                  <a:lnTo>
                    <a:pt x="1064" y="5812"/>
                  </a:lnTo>
                  <a:lnTo>
                    <a:pt x="917" y="5806"/>
                  </a:lnTo>
                  <a:lnTo>
                    <a:pt x="770" y="5790"/>
                  </a:lnTo>
                  <a:lnTo>
                    <a:pt x="623" y="5764"/>
                  </a:lnTo>
                  <a:lnTo>
                    <a:pt x="480" y="5727"/>
                  </a:lnTo>
                  <a:lnTo>
                    <a:pt x="336" y="5677"/>
                  </a:lnTo>
                  <a:lnTo>
                    <a:pt x="197" y="5617"/>
                  </a:lnTo>
                  <a:lnTo>
                    <a:pt x="60" y="5547"/>
                  </a:lnTo>
                  <a:lnTo>
                    <a:pt x="38" y="5532"/>
                  </a:lnTo>
                  <a:lnTo>
                    <a:pt x="20" y="5510"/>
                  </a:lnTo>
                  <a:lnTo>
                    <a:pt x="8" y="5486"/>
                  </a:lnTo>
                  <a:lnTo>
                    <a:pt x="2" y="5460"/>
                  </a:lnTo>
                  <a:lnTo>
                    <a:pt x="0" y="5432"/>
                  </a:lnTo>
                  <a:lnTo>
                    <a:pt x="6" y="5406"/>
                  </a:lnTo>
                  <a:lnTo>
                    <a:pt x="18" y="5382"/>
                  </a:lnTo>
                  <a:lnTo>
                    <a:pt x="34" y="5360"/>
                  </a:lnTo>
                  <a:lnTo>
                    <a:pt x="1287" y="4109"/>
                  </a:lnTo>
                  <a:lnTo>
                    <a:pt x="1311" y="4089"/>
                  </a:lnTo>
                  <a:lnTo>
                    <a:pt x="1341" y="4077"/>
                  </a:lnTo>
                  <a:lnTo>
                    <a:pt x="1371" y="4073"/>
                  </a:lnTo>
                  <a:lnTo>
                    <a:pt x="1401" y="4077"/>
                  </a:lnTo>
                  <a:lnTo>
                    <a:pt x="1429" y="4089"/>
                  </a:lnTo>
                  <a:lnTo>
                    <a:pt x="1454" y="4109"/>
                  </a:lnTo>
                  <a:lnTo>
                    <a:pt x="1474" y="4133"/>
                  </a:lnTo>
                  <a:lnTo>
                    <a:pt x="1484" y="4163"/>
                  </a:lnTo>
                  <a:lnTo>
                    <a:pt x="1488" y="4192"/>
                  </a:lnTo>
                  <a:lnTo>
                    <a:pt x="1484" y="4222"/>
                  </a:lnTo>
                  <a:lnTo>
                    <a:pt x="1474" y="4250"/>
                  </a:lnTo>
                  <a:lnTo>
                    <a:pt x="1454" y="4276"/>
                  </a:lnTo>
                  <a:lnTo>
                    <a:pt x="316" y="5412"/>
                  </a:lnTo>
                  <a:lnTo>
                    <a:pt x="446" y="5466"/>
                  </a:lnTo>
                  <a:lnTo>
                    <a:pt x="577" y="5508"/>
                  </a:lnTo>
                  <a:lnTo>
                    <a:pt x="710" y="5540"/>
                  </a:lnTo>
                  <a:lnTo>
                    <a:pt x="844" y="5561"/>
                  </a:lnTo>
                  <a:lnTo>
                    <a:pt x="979" y="5573"/>
                  </a:lnTo>
                  <a:lnTo>
                    <a:pt x="1114" y="5575"/>
                  </a:lnTo>
                  <a:lnTo>
                    <a:pt x="1250" y="5565"/>
                  </a:lnTo>
                  <a:lnTo>
                    <a:pt x="1383" y="5547"/>
                  </a:lnTo>
                  <a:lnTo>
                    <a:pt x="1514" y="5520"/>
                  </a:lnTo>
                  <a:lnTo>
                    <a:pt x="1643" y="5480"/>
                  </a:lnTo>
                  <a:lnTo>
                    <a:pt x="1771" y="5432"/>
                  </a:lnTo>
                  <a:lnTo>
                    <a:pt x="1894" y="5374"/>
                  </a:lnTo>
                  <a:lnTo>
                    <a:pt x="2014" y="5307"/>
                  </a:lnTo>
                  <a:lnTo>
                    <a:pt x="2127" y="5231"/>
                  </a:lnTo>
                  <a:lnTo>
                    <a:pt x="2236" y="5146"/>
                  </a:lnTo>
                  <a:lnTo>
                    <a:pt x="2340" y="5050"/>
                  </a:lnTo>
                  <a:lnTo>
                    <a:pt x="2754" y="4634"/>
                  </a:lnTo>
                  <a:lnTo>
                    <a:pt x="2728" y="4578"/>
                  </a:lnTo>
                  <a:lnTo>
                    <a:pt x="2710" y="4519"/>
                  </a:lnTo>
                  <a:lnTo>
                    <a:pt x="2700" y="4457"/>
                  </a:lnTo>
                  <a:lnTo>
                    <a:pt x="2700" y="4395"/>
                  </a:lnTo>
                  <a:lnTo>
                    <a:pt x="2708" y="4334"/>
                  </a:lnTo>
                  <a:lnTo>
                    <a:pt x="2726" y="4274"/>
                  </a:lnTo>
                  <a:lnTo>
                    <a:pt x="2750" y="4218"/>
                  </a:lnTo>
                  <a:lnTo>
                    <a:pt x="2784" y="4163"/>
                  </a:lnTo>
                  <a:lnTo>
                    <a:pt x="2827" y="4115"/>
                  </a:lnTo>
                  <a:lnTo>
                    <a:pt x="2955" y="3985"/>
                  </a:lnTo>
                  <a:lnTo>
                    <a:pt x="2350" y="3381"/>
                  </a:lnTo>
                  <a:lnTo>
                    <a:pt x="1723" y="4007"/>
                  </a:lnTo>
                  <a:lnTo>
                    <a:pt x="1697" y="4027"/>
                  </a:lnTo>
                  <a:lnTo>
                    <a:pt x="1669" y="4039"/>
                  </a:lnTo>
                  <a:lnTo>
                    <a:pt x="1640" y="4041"/>
                  </a:lnTo>
                  <a:lnTo>
                    <a:pt x="1610" y="4039"/>
                  </a:lnTo>
                  <a:lnTo>
                    <a:pt x="1580" y="4027"/>
                  </a:lnTo>
                  <a:lnTo>
                    <a:pt x="1556" y="4007"/>
                  </a:lnTo>
                  <a:lnTo>
                    <a:pt x="1536" y="3982"/>
                  </a:lnTo>
                  <a:lnTo>
                    <a:pt x="1524" y="3954"/>
                  </a:lnTo>
                  <a:lnTo>
                    <a:pt x="1520" y="3924"/>
                  </a:lnTo>
                  <a:lnTo>
                    <a:pt x="1524" y="3894"/>
                  </a:lnTo>
                  <a:lnTo>
                    <a:pt x="1536" y="3866"/>
                  </a:lnTo>
                  <a:lnTo>
                    <a:pt x="1556" y="3840"/>
                  </a:lnTo>
                  <a:lnTo>
                    <a:pt x="5153" y="241"/>
                  </a:lnTo>
                  <a:lnTo>
                    <a:pt x="5223" y="179"/>
                  </a:lnTo>
                  <a:lnTo>
                    <a:pt x="5299" y="125"/>
                  </a:lnTo>
                  <a:lnTo>
                    <a:pt x="5378" y="82"/>
                  </a:lnTo>
                  <a:lnTo>
                    <a:pt x="5464" y="46"/>
                  </a:lnTo>
                  <a:lnTo>
                    <a:pt x="5551" y="20"/>
                  </a:lnTo>
                  <a:lnTo>
                    <a:pt x="5643" y="6"/>
                  </a:lnTo>
                  <a:lnTo>
                    <a:pt x="57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22"/>
            <p:cNvSpPr>
              <a:spLocks/>
            </p:cNvSpPr>
            <p:nvPr/>
          </p:nvSpPr>
          <p:spPr bwMode="auto">
            <a:xfrm>
              <a:off x="14797088" y="7094538"/>
              <a:ext cx="496888" cy="498475"/>
            </a:xfrm>
            <a:custGeom>
              <a:avLst/>
              <a:gdLst>
                <a:gd name="T0" fmla="*/ 509 w 626"/>
                <a:gd name="T1" fmla="*/ 0 h 629"/>
                <a:gd name="T2" fmla="*/ 539 w 626"/>
                <a:gd name="T3" fmla="*/ 4 h 629"/>
                <a:gd name="T4" fmla="*/ 567 w 626"/>
                <a:gd name="T5" fmla="*/ 16 h 629"/>
                <a:gd name="T6" fmla="*/ 593 w 626"/>
                <a:gd name="T7" fmla="*/ 36 h 629"/>
                <a:gd name="T8" fmla="*/ 610 w 626"/>
                <a:gd name="T9" fmla="*/ 60 h 629"/>
                <a:gd name="T10" fmla="*/ 622 w 626"/>
                <a:gd name="T11" fmla="*/ 89 h 629"/>
                <a:gd name="T12" fmla="*/ 626 w 626"/>
                <a:gd name="T13" fmla="*/ 119 h 629"/>
                <a:gd name="T14" fmla="*/ 622 w 626"/>
                <a:gd name="T15" fmla="*/ 149 h 629"/>
                <a:gd name="T16" fmla="*/ 610 w 626"/>
                <a:gd name="T17" fmla="*/ 177 h 629"/>
                <a:gd name="T18" fmla="*/ 593 w 626"/>
                <a:gd name="T19" fmla="*/ 203 h 629"/>
                <a:gd name="T20" fmla="*/ 201 w 626"/>
                <a:gd name="T21" fmla="*/ 593 h 629"/>
                <a:gd name="T22" fmla="*/ 175 w 626"/>
                <a:gd name="T23" fmla="*/ 613 h 629"/>
                <a:gd name="T24" fmla="*/ 147 w 626"/>
                <a:gd name="T25" fmla="*/ 625 h 629"/>
                <a:gd name="T26" fmla="*/ 117 w 626"/>
                <a:gd name="T27" fmla="*/ 629 h 629"/>
                <a:gd name="T28" fmla="*/ 87 w 626"/>
                <a:gd name="T29" fmla="*/ 625 h 629"/>
                <a:gd name="T30" fmla="*/ 59 w 626"/>
                <a:gd name="T31" fmla="*/ 613 h 629"/>
                <a:gd name="T32" fmla="*/ 33 w 626"/>
                <a:gd name="T33" fmla="*/ 593 h 629"/>
                <a:gd name="T34" fmla="*/ 14 w 626"/>
                <a:gd name="T35" fmla="*/ 569 h 629"/>
                <a:gd name="T36" fmla="*/ 2 w 626"/>
                <a:gd name="T37" fmla="*/ 539 h 629"/>
                <a:gd name="T38" fmla="*/ 0 w 626"/>
                <a:gd name="T39" fmla="*/ 509 h 629"/>
                <a:gd name="T40" fmla="*/ 2 w 626"/>
                <a:gd name="T41" fmla="*/ 479 h 629"/>
                <a:gd name="T42" fmla="*/ 14 w 626"/>
                <a:gd name="T43" fmla="*/ 452 h 629"/>
                <a:gd name="T44" fmla="*/ 33 w 626"/>
                <a:gd name="T45" fmla="*/ 426 h 629"/>
                <a:gd name="T46" fmla="*/ 423 w 626"/>
                <a:gd name="T47" fmla="*/ 36 h 629"/>
                <a:gd name="T48" fmla="*/ 449 w 626"/>
                <a:gd name="T49" fmla="*/ 16 h 629"/>
                <a:gd name="T50" fmla="*/ 477 w 626"/>
                <a:gd name="T51" fmla="*/ 4 h 629"/>
                <a:gd name="T52" fmla="*/ 509 w 626"/>
                <a:gd name="T53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6" h="629">
                  <a:moveTo>
                    <a:pt x="509" y="0"/>
                  </a:moveTo>
                  <a:lnTo>
                    <a:pt x="539" y="4"/>
                  </a:lnTo>
                  <a:lnTo>
                    <a:pt x="567" y="16"/>
                  </a:lnTo>
                  <a:lnTo>
                    <a:pt x="593" y="36"/>
                  </a:lnTo>
                  <a:lnTo>
                    <a:pt x="610" y="60"/>
                  </a:lnTo>
                  <a:lnTo>
                    <a:pt x="622" y="89"/>
                  </a:lnTo>
                  <a:lnTo>
                    <a:pt x="626" y="119"/>
                  </a:lnTo>
                  <a:lnTo>
                    <a:pt x="622" y="149"/>
                  </a:lnTo>
                  <a:lnTo>
                    <a:pt x="610" y="177"/>
                  </a:lnTo>
                  <a:lnTo>
                    <a:pt x="593" y="203"/>
                  </a:lnTo>
                  <a:lnTo>
                    <a:pt x="201" y="593"/>
                  </a:lnTo>
                  <a:lnTo>
                    <a:pt x="175" y="613"/>
                  </a:lnTo>
                  <a:lnTo>
                    <a:pt x="147" y="625"/>
                  </a:lnTo>
                  <a:lnTo>
                    <a:pt x="117" y="629"/>
                  </a:lnTo>
                  <a:lnTo>
                    <a:pt x="87" y="625"/>
                  </a:lnTo>
                  <a:lnTo>
                    <a:pt x="59" y="613"/>
                  </a:lnTo>
                  <a:lnTo>
                    <a:pt x="33" y="593"/>
                  </a:lnTo>
                  <a:lnTo>
                    <a:pt x="14" y="569"/>
                  </a:lnTo>
                  <a:lnTo>
                    <a:pt x="2" y="539"/>
                  </a:lnTo>
                  <a:lnTo>
                    <a:pt x="0" y="509"/>
                  </a:lnTo>
                  <a:lnTo>
                    <a:pt x="2" y="479"/>
                  </a:lnTo>
                  <a:lnTo>
                    <a:pt x="14" y="452"/>
                  </a:lnTo>
                  <a:lnTo>
                    <a:pt x="33" y="426"/>
                  </a:lnTo>
                  <a:lnTo>
                    <a:pt x="423" y="36"/>
                  </a:lnTo>
                  <a:lnTo>
                    <a:pt x="449" y="16"/>
                  </a:lnTo>
                  <a:lnTo>
                    <a:pt x="477" y="4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957951" y="4458916"/>
            <a:ext cx="250782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Reducing errors in delivery</a:t>
            </a:r>
          </a:p>
        </p:txBody>
      </p:sp>
    </p:spTree>
    <p:extLst>
      <p:ext uri="{BB962C8B-B14F-4D97-AF65-F5344CB8AC3E}">
        <p14:creationId xmlns:p14="http://schemas.microsoft.com/office/powerpoint/2010/main" val="299434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Brainstorming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793413" y="1781794"/>
            <a:ext cx="2601998" cy="3935334"/>
            <a:chOff x="8875713" y="-7681913"/>
            <a:chExt cx="14371637" cy="21736051"/>
          </a:xfrm>
          <a:solidFill>
            <a:schemeClr val="accent1">
              <a:lumMod val="75000"/>
            </a:schemeClr>
          </a:solidFill>
          <a:effectLst/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8875713" y="3021012"/>
              <a:ext cx="13077825" cy="9444038"/>
            </a:xfrm>
            <a:custGeom>
              <a:avLst/>
              <a:gdLst>
                <a:gd name="T0" fmla="*/ 811 w 8238"/>
                <a:gd name="T1" fmla="*/ 1727 h 5949"/>
                <a:gd name="T2" fmla="*/ 486 w 8238"/>
                <a:gd name="T3" fmla="*/ 2176 h 5949"/>
                <a:gd name="T4" fmla="*/ 349 w 8238"/>
                <a:gd name="T5" fmla="*/ 2661 h 5949"/>
                <a:gd name="T6" fmla="*/ 395 w 8238"/>
                <a:gd name="T7" fmla="*/ 3151 h 5949"/>
                <a:gd name="T8" fmla="*/ 632 w 8238"/>
                <a:gd name="T9" fmla="*/ 3600 h 5949"/>
                <a:gd name="T10" fmla="*/ 1101 w 8238"/>
                <a:gd name="T11" fmla="*/ 4027 h 5949"/>
                <a:gd name="T12" fmla="*/ 1633 w 8238"/>
                <a:gd name="T13" fmla="*/ 4280 h 5949"/>
                <a:gd name="T14" fmla="*/ 2161 w 8238"/>
                <a:gd name="T15" fmla="*/ 4314 h 5949"/>
                <a:gd name="T16" fmla="*/ 2668 w 8238"/>
                <a:gd name="T17" fmla="*/ 4123 h 5949"/>
                <a:gd name="T18" fmla="*/ 2993 w 8238"/>
                <a:gd name="T19" fmla="*/ 3861 h 5949"/>
                <a:gd name="T20" fmla="*/ 3097 w 8238"/>
                <a:gd name="T21" fmla="*/ 3757 h 5949"/>
                <a:gd name="T22" fmla="*/ 3300 w 8238"/>
                <a:gd name="T23" fmla="*/ 3554 h 5949"/>
                <a:gd name="T24" fmla="*/ 3566 w 8238"/>
                <a:gd name="T25" fmla="*/ 3288 h 5949"/>
                <a:gd name="T26" fmla="*/ 3870 w 8238"/>
                <a:gd name="T27" fmla="*/ 2985 h 5949"/>
                <a:gd name="T28" fmla="*/ 4173 w 8238"/>
                <a:gd name="T29" fmla="*/ 2682 h 5949"/>
                <a:gd name="T30" fmla="*/ 4447 w 8238"/>
                <a:gd name="T31" fmla="*/ 2412 h 5949"/>
                <a:gd name="T32" fmla="*/ 4659 w 8238"/>
                <a:gd name="T33" fmla="*/ 2201 h 5949"/>
                <a:gd name="T34" fmla="*/ 4776 w 8238"/>
                <a:gd name="T35" fmla="*/ 2080 h 5949"/>
                <a:gd name="T36" fmla="*/ 5175 w 8238"/>
                <a:gd name="T37" fmla="*/ 1698 h 5949"/>
                <a:gd name="T38" fmla="*/ 5694 w 8238"/>
                <a:gd name="T39" fmla="*/ 1395 h 5949"/>
                <a:gd name="T40" fmla="*/ 6247 w 8238"/>
                <a:gd name="T41" fmla="*/ 1291 h 5949"/>
                <a:gd name="T42" fmla="*/ 6812 w 8238"/>
                <a:gd name="T43" fmla="*/ 1383 h 5949"/>
                <a:gd name="T44" fmla="*/ 7373 w 8238"/>
                <a:gd name="T45" fmla="*/ 1673 h 5949"/>
                <a:gd name="T46" fmla="*/ 7868 w 8238"/>
                <a:gd name="T47" fmla="*/ 2130 h 5949"/>
                <a:gd name="T48" fmla="*/ 8155 w 8238"/>
                <a:gd name="T49" fmla="*/ 2649 h 5949"/>
                <a:gd name="T50" fmla="*/ 8238 w 8238"/>
                <a:gd name="T51" fmla="*/ 3209 h 5949"/>
                <a:gd name="T52" fmla="*/ 8126 w 8238"/>
                <a:gd name="T53" fmla="*/ 3770 h 5949"/>
                <a:gd name="T54" fmla="*/ 7818 w 8238"/>
                <a:gd name="T55" fmla="*/ 4301 h 5949"/>
                <a:gd name="T56" fmla="*/ 5944 w 8238"/>
                <a:gd name="T57" fmla="*/ 5713 h 5949"/>
                <a:gd name="T58" fmla="*/ 7664 w 8238"/>
                <a:gd name="T59" fmla="*/ 3932 h 5949"/>
                <a:gd name="T60" fmla="*/ 7864 w 8238"/>
                <a:gd name="T61" fmla="*/ 3454 h 5949"/>
                <a:gd name="T62" fmla="*/ 7881 w 8238"/>
                <a:gd name="T63" fmla="*/ 2960 h 5949"/>
                <a:gd name="T64" fmla="*/ 7706 w 8238"/>
                <a:gd name="T65" fmla="*/ 2495 h 5949"/>
                <a:gd name="T66" fmla="*/ 7315 w 8238"/>
                <a:gd name="T67" fmla="*/ 2055 h 5949"/>
                <a:gd name="T68" fmla="*/ 6783 w 8238"/>
                <a:gd name="T69" fmla="*/ 1731 h 5949"/>
                <a:gd name="T70" fmla="*/ 6251 w 8238"/>
                <a:gd name="T71" fmla="*/ 1623 h 5949"/>
                <a:gd name="T72" fmla="*/ 5736 w 8238"/>
                <a:gd name="T73" fmla="*/ 1740 h 5949"/>
                <a:gd name="T74" fmla="*/ 5254 w 8238"/>
                <a:gd name="T75" fmla="*/ 2084 h 5949"/>
                <a:gd name="T76" fmla="*/ 5187 w 8238"/>
                <a:gd name="T77" fmla="*/ 2151 h 5949"/>
                <a:gd name="T78" fmla="*/ 5004 w 8238"/>
                <a:gd name="T79" fmla="*/ 2333 h 5949"/>
                <a:gd name="T80" fmla="*/ 4742 w 8238"/>
                <a:gd name="T81" fmla="*/ 2591 h 5949"/>
                <a:gd name="T82" fmla="*/ 4439 w 8238"/>
                <a:gd name="T83" fmla="*/ 2898 h 5949"/>
                <a:gd name="T84" fmla="*/ 4123 w 8238"/>
                <a:gd name="T85" fmla="*/ 3209 h 5949"/>
                <a:gd name="T86" fmla="*/ 3836 w 8238"/>
                <a:gd name="T87" fmla="*/ 3500 h 5949"/>
                <a:gd name="T88" fmla="*/ 3604 w 8238"/>
                <a:gd name="T89" fmla="*/ 3728 h 5949"/>
                <a:gd name="T90" fmla="*/ 3466 w 8238"/>
                <a:gd name="T91" fmla="*/ 3865 h 5949"/>
                <a:gd name="T92" fmla="*/ 3063 w 8238"/>
                <a:gd name="T93" fmla="*/ 4256 h 5949"/>
                <a:gd name="T94" fmla="*/ 2548 w 8238"/>
                <a:gd name="T95" fmla="*/ 4559 h 5949"/>
                <a:gd name="T96" fmla="*/ 1991 w 8238"/>
                <a:gd name="T97" fmla="*/ 4662 h 5949"/>
                <a:gd name="T98" fmla="*/ 1426 w 8238"/>
                <a:gd name="T99" fmla="*/ 4567 h 5949"/>
                <a:gd name="T100" fmla="*/ 869 w 8238"/>
                <a:gd name="T101" fmla="*/ 4276 h 5949"/>
                <a:gd name="T102" fmla="*/ 374 w 8238"/>
                <a:gd name="T103" fmla="*/ 3820 h 5949"/>
                <a:gd name="T104" fmla="*/ 87 w 8238"/>
                <a:gd name="T105" fmla="*/ 3305 h 5949"/>
                <a:gd name="T106" fmla="*/ 0 w 8238"/>
                <a:gd name="T107" fmla="*/ 2744 h 5949"/>
                <a:gd name="T108" fmla="*/ 112 w 8238"/>
                <a:gd name="T109" fmla="*/ 2180 h 5949"/>
                <a:gd name="T110" fmla="*/ 424 w 8238"/>
                <a:gd name="T111" fmla="*/ 1648 h 5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38" h="5949">
                  <a:moveTo>
                    <a:pt x="2057" y="0"/>
                  </a:moveTo>
                  <a:lnTo>
                    <a:pt x="2299" y="241"/>
                  </a:lnTo>
                  <a:lnTo>
                    <a:pt x="811" y="1727"/>
                  </a:lnTo>
                  <a:lnTo>
                    <a:pt x="682" y="1868"/>
                  </a:lnTo>
                  <a:lnTo>
                    <a:pt x="574" y="2018"/>
                  </a:lnTo>
                  <a:lnTo>
                    <a:pt x="486" y="2176"/>
                  </a:lnTo>
                  <a:lnTo>
                    <a:pt x="420" y="2333"/>
                  </a:lnTo>
                  <a:lnTo>
                    <a:pt x="374" y="2495"/>
                  </a:lnTo>
                  <a:lnTo>
                    <a:pt x="349" y="2661"/>
                  </a:lnTo>
                  <a:lnTo>
                    <a:pt x="345" y="2827"/>
                  </a:lnTo>
                  <a:lnTo>
                    <a:pt x="362" y="2989"/>
                  </a:lnTo>
                  <a:lnTo>
                    <a:pt x="395" y="3151"/>
                  </a:lnTo>
                  <a:lnTo>
                    <a:pt x="453" y="3305"/>
                  </a:lnTo>
                  <a:lnTo>
                    <a:pt x="532" y="3458"/>
                  </a:lnTo>
                  <a:lnTo>
                    <a:pt x="632" y="3600"/>
                  </a:lnTo>
                  <a:lnTo>
                    <a:pt x="752" y="3737"/>
                  </a:lnTo>
                  <a:lnTo>
                    <a:pt x="923" y="3894"/>
                  </a:lnTo>
                  <a:lnTo>
                    <a:pt x="1101" y="4027"/>
                  </a:lnTo>
                  <a:lnTo>
                    <a:pt x="1276" y="4139"/>
                  </a:lnTo>
                  <a:lnTo>
                    <a:pt x="1455" y="4222"/>
                  </a:lnTo>
                  <a:lnTo>
                    <a:pt x="1633" y="4280"/>
                  </a:lnTo>
                  <a:lnTo>
                    <a:pt x="1812" y="4318"/>
                  </a:lnTo>
                  <a:lnTo>
                    <a:pt x="1987" y="4326"/>
                  </a:lnTo>
                  <a:lnTo>
                    <a:pt x="2161" y="4314"/>
                  </a:lnTo>
                  <a:lnTo>
                    <a:pt x="2336" y="4276"/>
                  </a:lnTo>
                  <a:lnTo>
                    <a:pt x="2502" y="4210"/>
                  </a:lnTo>
                  <a:lnTo>
                    <a:pt x="2668" y="4123"/>
                  </a:lnTo>
                  <a:lnTo>
                    <a:pt x="2831" y="4006"/>
                  </a:lnTo>
                  <a:lnTo>
                    <a:pt x="2984" y="3869"/>
                  </a:lnTo>
                  <a:lnTo>
                    <a:pt x="2993" y="3861"/>
                  </a:lnTo>
                  <a:lnTo>
                    <a:pt x="3013" y="3840"/>
                  </a:lnTo>
                  <a:lnTo>
                    <a:pt x="3051" y="3803"/>
                  </a:lnTo>
                  <a:lnTo>
                    <a:pt x="3097" y="3757"/>
                  </a:lnTo>
                  <a:lnTo>
                    <a:pt x="3155" y="3699"/>
                  </a:lnTo>
                  <a:lnTo>
                    <a:pt x="3221" y="3633"/>
                  </a:lnTo>
                  <a:lnTo>
                    <a:pt x="3300" y="3554"/>
                  </a:lnTo>
                  <a:lnTo>
                    <a:pt x="3383" y="3471"/>
                  </a:lnTo>
                  <a:lnTo>
                    <a:pt x="3471" y="3384"/>
                  </a:lnTo>
                  <a:lnTo>
                    <a:pt x="3566" y="3288"/>
                  </a:lnTo>
                  <a:lnTo>
                    <a:pt x="3666" y="3189"/>
                  </a:lnTo>
                  <a:lnTo>
                    <a:pt x="3766" y="3089"/>
                  </a:lnTo>
                  <a:lnTo>
                    <a:pt x="3870" y="2985"/>
                  </a:lnTo>
                  <a:lnTo>
                    <a:pt x="3969" y="2886"/>
                  </a:lnTo>
                  <a:lnTo>
                    <a:pt x="4073" y="2782"/>
                  </a:lnTo>
                  <a:lnTo>
                    <a:pt x="4173" y="2682"/>
                  </a:lnTo>
                  <a:lnTo>
                    <a:pt x="4269" y="2587"/>
                  </a:lnTo>
                  <a:lnTo>
                    <a:pt x="4360" y="2495"/>
                  </a:lnTo>
                  <a:lnTo>
                    <a:pt x="4447" y="2412"/>
                  </a:lnTo>
                  <a:lnTo>
                    <a:pt x="4526" y="2333"/>
                  </a:lnTo>
                  <a:lnTo>
                    <a:pt x="4597" y="2263"/>
                  </a:lnTo>
                  <a:lnTo>
                    <a:pt x="4659" y="2201"/>
                  </a:lnTo>
                  <a:lnTo>
                    <a:pt x="4709" y="2147"/>
                  </a:lnTo>
                  <a:lnTo>
                    <a:pt x="4751" y="2109"/>
                  </a:lnTo>
                  <a:lnTo>
                    <a:pt x="4776" y="2080"/>
                  </a:lnTo>
                  <a:lnTo>
                    <a:pt x="4792" y="2068"/>
                  </a:lnTo>
                  <a:lnTo>
                    <a:pt x="5017" y="1843"/>
                  </a:lnTo>
                  <a:lnTo>
                    <a:pt x="5175" y="1698"/>
                  </a:lnTo>
                  <a:lnTo>
                    <a:pt x="5341" y="1574"/>
                  </a:lnTo>
                  <a:lnTo>
                    <a:pt x="5516" y="1474"/>
                  </a:lnTo>
                  <a:lnTo>
                    <a:pt x="5694" y="1395"/>
                  </a:lnTo>
                  <a:lnTo>
                    <a:pt x="5873" y="1337"/>
                  </a:lnTo>
                  <a:lnTo>
                    <a:pt x="6060" y="1304"/>
                  </a:lnTo>
                  <a:lnTo>
                    <a:pt x="6247" y="1291"/>
                  </a:lnTo>
                  <a:lnTo>
                    <a:pt x="6434" y="1300"/>
                  </a:lnTo>
                  <a:lnTo>
                    <a:pt x="6625" y="1333"/>
                  </a:lnTo>
                  <a:lnTo>
                    <a:pt x="6812" y="1383"/>
                  </a:lnTo>
                  <a:lnTo>
                    <a:pt x="7004" y="1457"/>
                  </a:lnTo>
                  <a:lnTo>
                    <a:pt x="7186" y="1557"/>
                  </a:lnTo>
                  <a:lnTo>
                    <a:pt x="7373" y="1673"/>
                  </a:lnTo>
                  <a:lnTo>
                    <a:pt x="7552" y="1814"/>
                  </a:lnTo>
                  <a:lnTo>
                    <a:pt x="7727" y="1976"/>
                  </a:lnTo>
                  <a:lnTo>
                    <a:pt x="7868" y="2130"/>
                  </a:lnTo>
                  <a:lnTo>
                    <a:pt x="7984" y="2296"/>
                  </a:lnTo>
                  <a:lnTo>
                    <a:pt x="8080" y="2470"/>
                  </a:lnTo>
                  <a:lnTo>
                    <a:pt x="8155" y="2649"/>
                  </a:lnTo>
                  <a:lnTo>
                    <a:pt x="8205" y="2832"/>
                  </a:lnTo>
                  <a:lnTo>
                    <a:pt x="8234" y="3018"/>
                  </a:lnTo>
                  <a:lnTo>
                    <a:pt x="8238" y="3209"/>
                  </a:lnTo>
                  <a:lnTo>
                    <a:pt x="8226" y="3396"/>
                  </a:lnTo>
                  <a:lnTo>
                    <a:pt x="8188" y="3587"/>
                  </a:lnTo>
                  <a:lnTo>
                    <a:pt x="8126" y="3770"/>
                  </a:lnTo>
                  <a:lnTo>
                    <a:pt x="8047" y="3952"/>
                  </a:lnTo>
                  <a:lnTo>
                    <a:pt x="7943" y="4131"/>
                  </a:lnTo>
                  <a:lnTo>
                    <a:pt x="7818" y="4301"/>
                  </a:lnTo>
                  <a:lnTo>
                    <a:pt x="7669" y="4463"/>
                  </a:lnTo>
                  <a:lnTo>
                    <a:pt x="6181" y="5949"/>
                  </a:lnTo>
                  <a:lnTo>
                    <a:pt x="5944" y="5713"/>
                  </a:lnTo>
                  <a:lnTo>
                    <a:pt x="7432" y="4226"/>
                  </a:lnTo>
                  <a:lnTo>
                    <a:pt x="7556" y="4081"/>
                  </a:lnTo>
                  <a:lnTo>
                    <a:pt x="7664" y="3932"/>
                  </a:lnTo>
                  <a:lnTo>
                    <a:pt x="7752" y="3778"/>
                  </a:lnTo>
                  <a:lnTo>
                    <a:pt x="7818" y="3616"/>
                  </a:lnTo>
                  <a:lnTo>
                    <a:pt x="7864" y="3454"/>
                  </a:lnTo>
                  <a:lnTo>
                    <a:pt x="7889" y="3288"/>
                  </a:lnTo>
                  <a:lnTo>
                    <a:pt x="7897" y="3126"/>
                  </a:lnTo>
                  <a:lnTo>
                    <a:pt x="7881" y="2960"/>
                  </a:lnTo>
                  <a:lnTo>
                    <a:pt x="7843" y="2802"/>
                  </a:lnTo>
                  <a:lnTo>
                    <a:pt x="7785" y="2645"/>
                  </a:lnTo>
                  <a:lnTo>
                    <a:pt x="7706" y="2495"/>
                  </a:lnTo>
                  <a:lnTo>
                    <a:pt x="7606" y="2350"/>
                  </a:lnTo>
                  <a:lnTo>
                    <a:pt x="7486" y="2217"/>
                  </a:lnTo>
                  <a:lnTo>
                    <a:pt x="7315" y="2055"/>
                  </a:lnTo>
                  <a:lnTo>
                    <a:pt x="7141" y="1922"/>
                  </a:lnTo>
                  <a:lnTo>
                    <a:pt x="6962" y="1814"/>
                  </a:lnTo>
                  <a:lnTo>
                    <a:pt x="6783" y="1731"/>
                  </a:lnTo>
                  <a:lnTo>
                    <a:pt x="6609" y="1669"/>
                  </a:lnTo>
                  <a:lnTo>
                    <a:pt x="6430" y="1636"/>
                  </a:lnTo>
                  <a:lnTo>
                    <a:pt x="6251" y="1623"/>
                  </a:lnTo>
                  <a:lnTo>
                    <a:pt x="6077" y="1640"/>
                  </a:lnTo>
                  <a:lnTo>
                    <a:pt x="5906" y="1677"/>
                  </a:lnTo>
                  <a:lnTo>
                    <a:pt x="5736" y="1740"/>
                  </a:lnTo>
                  <a:lnTo>
                    <a:pt x="5570" y="1831"/>
                  </a:lnTo>
                  <a:lnTo>
                    <a:pt x="5412" y="1943"/>
                  </a:lnTo>
                  <a:lnTo>
                    <a:pt x="5254" y="2084"/>
                  </a:lnTo>
                  <a:lnTo>
                    <a:pt x="5245" y="2093"/>
                  </a:lnTo>
                  <a:lnTo>
                    <a:pt x="5225" y="2113"/>
                  </a:lnTo>
                  <a:lnTo>
                    <a:pt x="5187" y="2151"/>
                  </a:lnTo>
                  <a:lnTo>
                    <a:pt x="5137" y="2201"/>
                  </a:lnTo>
                  <a:lnTo>
                    <a:pt x="5075" y="2263"/>
                  </a:lnTo>
                  <a:lnTo>
                    <a:pt x="5004" y="2333"/>
                  </a:lnTo>
                  <a:lnTo>
                    <a:pt x="4925" y="2412"/>
                  </a:lnTo>
                  <a:lnTo>
                    <a:pt x="4838" y="2499"/>
                  </a:lnTo>
                  <a:lnTo>
                    <a:pt x="4742" y="2591"/>
                  </a:lnTo>
                  <a:lnTo>
                    <a:pt x="4647" y="2690"/>
                  </a:lnTo>
                  <a:lnTo>
                    <a:pt x="4543" y="2794"/>
                  </a:lnTo>
                  <a:lnTo>
                    <a:pt x="4439" y="2898"/>
                  </a:lnTo>
                  <a:lnTo>
                    <a:pt x="4335" y="3002"/>
                  </a:lnTo>
                  <a:lnTo>
                    <a:pt x="4227" y="3106"/>
                  </a:lnTo>
                  <a:lnTo>
                    <a:pt x="4123" y="3209"/>
                  </a:lnTo>
                  <a:lnTo>
                    <a:pt x="4023" y="3309"/>
                  </a:lnTo>
                  <a:lnTo>
                    <a:pt x="3928" y="3409"/>
                  </a:lnTo>
                  <a:lnTo>
                    <a:pt x="3836" y="3500"/>
                  </a:lnTo>
                  <a:lnTo>
                    <a:pt x="3749" y="3583"/>
                  </a:lnTo>
                  <a:lnTo>
                    <a:pt x="3670" y="3662"/>
                  </a:lnTo>
                  <a:lnTo>
                    <a:pt x="3604" y="3728"/>
                  </a:lnTo>
                  <a:lnTo>
                    <a:pt x="3545" y="3786"/>
                  </a:lnTo>
                  <a:lnTo>
                    <a:pt x="3500" y="3832"/>
                  </a:lnTo>
                  <a:lnTo>
                    <a:pt x="3466" y="3865"/>
                  </a:lnTo>
                  <a:lnTo>
                    <a:pt x="3450" y="3882"/>
                  </a:lnTo>
                  <a:lnTo>
                    <a:pt x="3225" y="4110"/>
                  </a:lnTo>
                  <a:lnTo>
                    <a:pt x="3063" y="4256"/>
                  </a:lnTo>
                  <a:lnTo>
                    <a:pt x="2897" y="4376"/>
                  </a:lnTo>
                  <a:lnTo>
                    <a:pt x="2722" y="4480"/>
                  </a:lnTo>
                  <a:lnTo>
                    <a:pt x="2548" y="4559"/>
                  </a:lnTo>
                  <a:lnTo>
                    <a:pt x="2365" y="4613"/>
                  </a:lnTo>
                  <a:lnTo>
                    <a:pt x="2178" y="4650"/>
                  </a:lnTo>
                  <a:lnTo>
                    <a:pt x="1991" y="4662"/>
                  </a:lnTo>
                  <a:lnTo>
                    <a:pt x="1804" y="4650"/>
                  </a:lnTo>
                  <a:lnTo>
                    <a:pt x="1613" y="4621"/>
                  </a:lnTo>
                  <a:lnTo>
                    <a:pt x="1426" y="4567"/>
                  </a:lnTo>
                  <a:lnTo>
                    <a:pt x="1239" y="4492"/>
                  </a:lnTo>
                  <a:lnTo>
                    <a:pt x="1052" y="4397"/>
                  </a:lnTo>
                  <a:lnTo>
                    <a:pt x="869" y="4276"/>
                  </a:lnTo>
                  <a:lnTo>
                    <a:pt x="686" y="4139"/>
                  </a:lnTo>
                  <a:lnTo>
                    <a:pt x="511" y="3977"/>
                  </a:lnTo>
                  <a:lnTo>
                    <a:pt x="374" y="3820"/>
                  </a:lnTo>
                  <a:lnTo>
                    <a:pt x="254" y="3654"/>
                  </a:lnTo>
                  <a:lnTo>
                    <a:pt x="158" y="3483"/>
                  </a:lnTo>
                  <a:lnTo>
                    <a:pt x="87" y="3305"/>
                  </a:lnTo>
                  <a:lnTo>
                    <a:pt x="33" y="3118"/>
                  </a:lnTo>
                  <a:lnTo>
                    <a:pt x="8" y="2931"/>
                  </a:lnTo>
                  <a:lnTo>
                    <a:pt x="0" y="2744"/>
                  </a:lnTo>
                  <a:lnTo>
                    <a:pt x="17" y="2553"/>
                  </a:lnTo>
                  <a:lnTo>
                    <a:pt x="54" y="2367"/>
                  </a:lnTo>
                  <a:lnTo>
                    <a:pt x="112" y="2180"/>
                  </a:lnTo>
                  <a:lnTo>
                    <a:pt x="195" y="1997"/>
                  </a:lnTo>
                  <a:lnTo>
                    <a:pt x="295" y="1819"/>
                  </a:lnTo>
                  <a:lnTo>
                    <a:pt x="424" y="1648"/>
                  </a:lnTo>
                  <a:lnTo>
                    <a:pt x="569" y="1486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6714788" y="11088688"/>
              <a:ext cx="2968625" cy="2965450"/>
            </a:xfrm>
            <a:custGeom>
              <a:avLst/>
              <a:gdLst>
                <a:gd name="T0" fmla="*/ 1002 w 1870"/>
                <a:gd name="T1" fmla="*/ 0 h 1868"/>
                <a:gd name="T2" fmla="*/ 1130 w 1870"/>
                <a:gd name="T3" fmla="*/ 20 h 1868"/>
                <a:gd name="T4" fmla="*/ 1259 w 1870"/>
                <a:gd name="T5" fmla="*/ 54 h 1868"/>
                <a:gd name="T6" fmla="*/ 1380 w 1870"/>
                <a:gd name="T7" fmla="*/ 108 h 1868"/>
                <a:gd name="T8" fmla="*/ 1496 w 1870"/>
                <a:gd name="T9" fmla="*/ 182 h 1868"/>
                <a:gd name="T10" fmla="*/ 1600 w 1870"/>
                <a:gd name="T11" fmla="*/ 274 h 1868"/>
                <a:gd name="T12" fmla="*/ 1691 w 1870"/>
                <a:gd name="T13" fmla="*/ 377 h 1868"/>
                <a:gd name="T14" fmla="*/ 1762 w 1870"/>
                <a:gd name="T15" fmla="*/ 494 h 1868"/>
                <a:gd name="T16" fmla="*/ 1816 w 1870"/>
                <a:gd name="T17" fmla="*/ 614 h 1868"/>
                <a:gd name="T18" fmla="*/ 1854 w 1870"/>
                <a:gd name="T19" fmla="*/ 739 h 1868"/>
                <a:gd name="T20" fmla="*/ 1870 w 1870"/>
                <a:gd name="T21" fmla="*/ 871 h 1868"/>
                <a:gd name="T22" fmla="*/ 1870 w 1870"/>
                <a:gd name="T23" fmla="*/ 1000 h 1868"/>
                <a:gd name="T24" fmla="*/ 1854 w 1870"/>
                <a:gd name="T25" fmla="*/ 1129 h 1868"/>
                <a:gd name="T26" fmla="*/ 1816 w 1870"/>
                <a:gd name="T27" fmla="*/ 1258 h 1868"/>
                <a:gd name="T28" fmla="*/ 1762 w 1870"/>
                <a:gd name="T29" fmla="*/ 1378 h 1868"/>
                <a:gd name="T30" fmla="*/ 1691 w 1870"/>
                <a:gd name="T31" fmla="*/ 1494 h 1868"/>
                <a:gd name="T32" fmla="*/ 1600 w 1870"/>
                <a:gd name="T33" fmla="*/ 1598 h 1868"/>
                <a:gd name="T34" fmla="*/ 1496 w 1870"/>
                <a:gd name="T35" fmla="*/ 1689 h 1868"/>
                <a:gd name="T36" fmla="*/ 1380 w 1870"/>
                <a:gd name="T37" fmla="*/ 1760 h 1868"/>
                <a:gd name="T38" fmla="*/ 1259 w 1870"/>
                <a:gd name="T39" fmla="*/ 1814 h 1868"/>
                <a:gd name="T40" fmla="*/ 1130 w 1870"/>
                <a:gd name="T41" fmla="*/ 1851 h 1868"/>
                <a:gd name="T42" fmla="*/ 1002 w 1870"/>
                <a:gd name="T43" fmla="*/ 1868 h 1868"/>
                <a:gd name="T44" fmla="*/ 869 w 1870"/>
                <a:gd name="T45" fmla="*/ 1868 h 1868"/>
                <a:gd name="T46" fmla="*/ 740 w 1870"/>
                <a:gd name="T47" fmla="*/ 1851 h 1868"/>
                <a:gd name="T48" fmla="*/ 615 w 1870"/>
                <a:gd name="T49" fmla="*/ 1814 h 1868"/>
                <a:gd name="T50" fmla="*/ 490 w 1870"/>
                <a:gd name="T51" fmla="*/ 1760 h 1868"/>
                <a:gd name="T52" fmla="*/ 378 w 1870"/>
                <a:gd name="T53" fmla="*/ 1689 h 1868"/>
                <a:gd name="T54" fmla="*/ 274 w 1870"/>
                <a:gd name="T55" fmla="*/ 1598 h 1868"/>
                <a:gd name="T56" fmla="*/ 183 w 1870"/>
                <a:gd name="T57" fmla="*/ 1494 h 1868"/>
                <a:gd name="T58" fmla="*/ 108 w 1870"/>
                <a:gd name="T59" fmla="*/ 1378 h 1868"/>
                <a:gd name="T60" fmla="*/ 54 w 1870"/>
                <a:gd name="T61" fmla="*/ 1258 h 1868"/>
                <a:gd name="T62" fmla="*/ 16 w 1870"/>
                <a:gd name="T63" fmla="*/ 1129 h 1868"/>
                <a:gd name="T64" fmla="*/ 0 w 1870"/>
                <a:gd name="T65" fmla="*/ 1000 h 1868"/>
                <a:gd name="T66" fmla="*/ 0 w 1870"/>
                <a:gd name="T67" fmla="*/ 871 h 1868"/>
                <a:gd name="T68" fmla="*/ 16 w 1870"/>
                <a:gd name="T69" fmla="*/ 739 h 1868"/>
                <a:gd name="T70" fmla="*/ 54 w 1870"/>
                <a:gd name="T71" fmla="*/ 614 h 1868"/>
                <a:gd name="T72" fmla="*/ 108 w 1870"/>
                <a:gd name="T73" fmla="*/ 494 h 1868"/>
                <a:gd name="T74" fmla="*/ 183 w 1870"/>
                <a:gd name="T75" fmla="*/ 377 h 1868"/>
                <a:gd name="T76" fmla="*/ 274 w 1870"/>
                <a:gd name="T77" fmla="*/ 274 h 1868"/>
                <a:gd name="T78" fmla="*/ 378 w 1870"/>
                <a:gd name="T79" fmla="*/ 182 h 1868"/>
                <a:gd name="T80" fmla="*/ 490 w 1870"/>
                <a:gd name="T81" fmla="*/ 108 h 1868"/>
                <a:gd name="T82" fmla="*/ 615 w 1870"/>
                <a:gd name="T83" fmla="*/ 54 h 1868"/>
                <a:gd name="T84" fmla="*/ 740 w 1870"/>
                <a:gd name="T85" fmla="*/ 20 h 1868"/>
                <a:gd name="T86" fmla="*/ 869 w 1870"/>
                <a:gd name="T87" fmla="*/ 0 h 1868"/>
                <a:gd name="T88" fmla="*/ 1002 w 1870"/>
                <a:gd name="T89" fmla="*/ 0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70" h="1868">
                  <a:moveTo>
                    <a:pt x="1002" y="0"/>
                  </a:moveTo>
                  <a:lnTo>
                    <a:pt x="1130" y="20"/>
                  </a:lnTo>
                  <a:lnTo>
                    <a:pt x="1259" y="54"/>
                  </a:lnTo>
                  <a:lnTo>
                    <a:pt x="1380" y="108"/>
                  </a:lnTo>
                  <a:lnTo>
                    <a:pt x="1496" y="182"/>
                  </a:lnTo>
                  <a:lnTo>
                    <a:pt x="1600" y="274"/>
                  </a:lnTo>
                  <a:lnTo>
                    <a:pt x="1691" y="377"/>
                  </a:lnTo>
                  <a:lnTo>
                    <a:pt x="1762" y="494"/>
                  </a:lnTo>
                  <a:lnTo>
                    <a:pt x="1816" y="614"/>
                  </a:lnTo>
                  <a:lnTo>
                    <a:pt x="1854" y="739"/>
                  </a:lnTo>
                  <a:lnTo>
                    <a:pt x="1870" y="871"/>
                  </a:lnTo>
                  <a:lnTo>
                    <a:pt x="1870" y="1000"/>
                  </a:lnTo>
                  <a:lnTo>
                    <a:pt x="1854" y="1129"/>
                  </a:lnTo>
                  <a:lnTo>
                    <a:pt x="1816" y="1258"/>
                  </a:lnTo>
                  <a:lnTo>
                    <a:pt x="1762" y="1378"/>
                  </a:lnTo>
                  <a:lnTo>
                    <a:pt x="1691" y="1494"/>
                  </a:lnTo>
                  <a:lnTo>
                    <a:pt x="1600" y="1598"/>
                  </a:lnTo>
                  <a:lnTo>
                    <a:pt x="1496" y="1689"/>
                  </a:lnTo>
                  <a:lnTo>
                    <a:pt x="1380" y="1760"/>
                  </a:lnTo>
                  <a:lnTo>
                    <a:pt x="1259" y="1814"/>
                  </a:lnTo>
                  <a:lnTo>
                    <a:pt x="1130" y="1851"/>
                  </a:lnTo>
                  <a:lnTo>
                    <a:pt x="1002" y="1868"/>
                  </a:lnTo>
                  <a:lnTo>
                    <a:pt x="869" y="1868"/>
                  </a:lnTo>
                  <a:lnTo>
                    <a:pt x="740" y="1851"/>
                  </a:lnTo>
                  <a:lnTo>
                    <a:pt x="615" y="1814"/>
                  </a:lnTo>
                  <a:lnTo>
                    <a:pt x="490" y="1760"/>
                  </a:lnTo>
                  <a:lnTo>
                    <a:pt x="378" y="1689"/>
                  </a:lnTo>
                  <a:lnTo>
                    <a:pt x="274" y="1598"/>
                  </a:lnTo>
                  <a:lnTo>
                    <a:pt x="183" y="1494"/>
                  </a:lnTo>
                  <a:lnTo>
                    <a:pt x="108" y="1378"/>
                  </a:lnTo>
                  <a:lnTo>
                    <a:pt x="54" y="1258"/>
                  </a:lnTo>
                  <a:lnTo>
                    <a:pt x="16" y="1129"/>
                  </a:lnTo>
                  <a:lnTo>
                    <a:pt x="0" y="1000"/>
                  </a:lnTo>
                  <a:lnTo>
                    <a:pt x="0" y="871"/>
                  </a:lnTo>
                  <a:lnTo>
                    <a:pt x="16" y="739"/>
                  </a:lnTo>
                  <a:lnTo>
                    <a:pt x="54" y="614"/>
                  </a:lnTo>
                  <a:lnTo>
                    <a:pt x="108" y="494"/>
                  </a:lnTo>
                  <a:lnTo>
                    <a:pt x="183" y="377"/>
                  </a:lnTo>
                  <a:lnTo>
                    <a:pt x="274" y="274"/>
                  </a:lnTo>
                  <a:lnTo>
                    <a:pt x="378" y="182"/>
                  </a:lnTo>
                  <a:lnTo>
                    <a:pt x="490" y="108"/>
                  </a:lnTo>
                  <a:lnTo>
                    <a:pt x="615" y="54"/>
                  </a:lnTo>
                  <a:lnTo>
                    <a:pt x="740" y="20"/>
                  </a:lnTo>
                  <a:lnTo>
                    <a:pt x="869" y="0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3673138" y="-7681913"/>
              <a:ext cx="5357812" cy="3736975"/>
            </a:xfrm>
            <a:custGeom>
              <a:avLst/>
              <a:gdLst>
                <a:gd name="T0" fmla="*/ 2506 w 3375"/>
                <a:gd name="T1" fmla="*/ 0 h 2354"/>
                <a:gd name="T2" fmla="*/ 2610 w 3375"/>
                <a:gd name="T3" fmla="*/ 4 h 2354"/>
                <a:gd name="T4" fmla="*/ 2722 w 3375"/>
                <a:gd name="T5" fmla="*/ 25 h 2354"/>
                <a:gd name="T6" fmla="*/ 2834 w 3375"/>
                <a:gd name="T7" fmla="*/ 58 h 2354"/>
                <a:gd name="T8" fmla="*/ 2959 w 3375"/>
                <a:gd name="T9" fmla="*/ 108 h 2354"/>
                <a:gd name="T10" fmla="*/ 3088 w 3375"/>
                <a:gd name="T11" fmla="*/ 175 h 2354"/>
                <a:gd name="T12" fmla="*/ 3225 w 3375"/>
                <a:gd name="T13" fmla="*/ 262 h 2354"/>
                <a:gd name="T14" fmla="*/ 3375 w 3375"/>
                <a:gd name="T15" fmla="*/ 365 h 2354"/>
                <a:gd name="T16" fmla="*/ 3217 w 3375"/>
                <a:gd name="T17" fmla="*/ 581 h 2354"/>
                <a:gd name="T18" fmla="*/ 3084 w 3375"/>
                <a:gd name="T19" fmla="*/ 486 h 2354"/>
                <a:gd name="T20" fmla="*/ 2963 w 3375"/>
                <a:gd name="T21" fmla="*/ 411 h 2354"/>
                <a:gd name="T22" fmla="*/ 2851 w 3375"/>
                <a:gd name="T23" fmla="*/ 353 h 2354"/>
                <a:gd name="T24" fmla="*/ 2747 w 3375"/>
                <a:gd name="T25" fmla="*/ 312 h 2354"/>
                <a:gd name="T26" fmla="*/ 2652 w 3375"/>
                <a:gd name="T27" fmla="*/ 282 h 2354"/>
                <a:gd name="T28" fmla="*/ 2560 w 3375"/>
                <a:gd name="T29" fmla="*/ 270 h 2354"/>
                <a:gd name="T30" fmla="*/ 2477 w 3375"/>
                <a:gd name="T31" fmla="*/ 274 h 2354"/>
                <a:gd name="T32" fmla="*/ 2394 w 3375"/>
                <a:gd name="T33" fmla="*/ 291 h 2354"/>
                <a:gd name="T34" fmla="*/ 2311 w 3375"/>
                <a:gd name="T35" fmla="*/ 320 h 2354"/>
                <a:gd name="T36" fmla="*/ 2228 w 3375"/>
                <a:gd name="T37" fmla="*/ 365 h 2354"/>
                <a:gd name="T38" fmla="*/ 2149 w 3375"/>
                <a:gd name="T39" fmla="*/ 419 h 2354"/>
                <a:gd name="T40" fmla="*/ 2061 w 3375"/>
                <a:gd name="T41" fmla="*/ 486 h 2354"/>
                <a:gd name="T42" fmla="*/ 1974 w 3375"/>
                <a:gd name="T43" fmla="*/ 565 h 2354"/>
                <a:gd name="T44" fmla="*/ 1883 w 3375"/>
                <a:gd name="T45" fmla="*/ 656 h 2354"/>
                <a:gd name="T46" fmla="*/ 1783 w 3375"/>
                <a:gd name="T47" fmla="*/ 752 h 2354"/>
                <a:gd name="T48" fmla="*/ 1679 w 3375"/>
                <a:gd name="T49" fmla="*/ 860 h 2354"/>
                <a:gd name="T50" fmla="*/ 1575 w 3375"/>
                <a:gd name="T51" fmla="*/ 967 h 2354"/>
                <a:gd name="T52" fmla="*/ 1467 w 3375"/>
                <a:gd name="T53" fmla="*/ 1075 h 2354"/>
                <a:gd name="T54" fmla="*/ 187 w 3375"/>
                <a:gd name="T55" fmla="*/ 2354 h 2354"/>
                <a:gd name="T56" fmla="*/ 0 w 3375"/>
                <a:gd name="T57" fmla="*/ 2167 h 2354"/>
                <a:gd name="T58" fmla="*/ 1280 w 3375"/>
                <a:gd name="T59" fmla="*/ 889 h 2354"/>
                <a:gd name="T60" fmla="*/ 1388 w 3375"/>
                <a:gd name="T61" fmla="*/ 781 h 2354"/>
                <a:gd name="T62" fmla="*/ 1488 w 3375"/>
                <a:gd name="T63" fmla="*/ 677 h 2354"/>
                <a:gd name="T64" fmla="*/ 1587 w 3375"/>
                <a:gd name="T65" fmla="*/ 573 h 2354"/>
                <a:gd name="T66" fmla="*/ 1679 w 3375"/>
                <a:gd name="T67" fmla="*/ 478 h 2354"/>
                <a:gd name="T68" fmla="*/ 1775 w 3375"/>
                <a:gd name="T69" fmla="*/ 390 h 2354"/>
                <a:gd name="T70" fmla="*/ 1862 w 3375"/>
                <a:gd name="T71" fmla="*/ 307 h 2354"/>
                <a:gd name="T72" fmla="*/ 1953 w 3375"/>
                <a:gd name="T73" fmla="*/ 233 h 2354"/>
                <a:gd name="T74" fmla="*/ 2041 w 3375"/>
                <a:gd name="T75" fmla="*/ 170 h 2354"/>
                <a:gd name="T76" fmla="*/ 2128 w 3375"/>
                <a:gd name="T77" fmla="*/ 112 h 2354"/>
                <a:gd name="T78" fmla="*/ 2219 w 3375"/>
                <a:gd name="T79" fmla="*/ 67 h 2354"/>
                <a:gd name="T80" fmla="*/ 2311 w 3375"/>
                <a:gd name="T81" fmla="*/ 33 h 2354"/>
                <a:gd name="T82" fmla="*/ 2406 w 3375"/>
                <a:gd name="T83" fmla="*/ 8 h 2354"/>
                <a:gd name="T84" fmla="*/ 2506 w 3375"/>
                <a:gd name="T85" fmla="*/ 0 h 2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75" h="2354">
                  <a:moveTo>
                    <a:pt x="2506" y="0"/>
                  </a:moveTo>
                  <a:lnTo>
                    <a:pt x="2610" y="4"/>
                  </a:lnTo>
                  <a:lnTo>
                    <a:pt x="2722" y="25"/>
                  </a:lnTo>
                  <a:lnTo>
                    <a:pt x="2834" y="58"/>
                  </a:lnTo>
                  <a:lnTo>
                    <a:pt x="2959" y="108"/>
                  </a:lnTo>
                  <a:lnTo>
                    <a:pt x="3088" y="175"/>
                  </a:lnTo>
                  <a:lnTo>
                    <a:pt x="3225" y="262"/>
                  </a:lnTo>
                  <a:lnTo>
                    <a:pt x="3375" y="365"/>
                  </a:lnTo>
                  <a:lnTo>
                    <a:pt x="3217" y="581"/>
                  </a:lnTo>
                  <a:lnTo>
                    <a:pt x="3084" y="486"/>
                  </a:lnTo>
                  <a:lnTo>
                    <a:pt x="2963" y="411"/>
                  </a:lnTo>
                  <a:lnTo>
                    <a:pt x="2851" y="353"/>
                  </a:lnTo>
                  <a:lnTo>
                    <a:pt x="2747" y="312"/>
                  </a:lnTo>
                  <a:lnTo>
                    <a:pt x="2652" y="282"/>
                  </a:lnTo>
                  <a:lnTo>
                    <a:pt x="2560" y="270"/>
                  </a:lnTo>
                  <a:lnTo>
                    <a:pt x="2477" y="274"/>
                  </a:lnTo>
                  <a:lnTo>
                    <a:pt x="2394" y="291"/>
                  </a:lnTo>
                  <a:lnTo>
                    <a:pt x="2311" y="320"/>
                  </a:lnTo>
                  <a:lnTo>
                    <a:pt x="2228" y="365"/>
                  </a:lnTo>
                  <a:lnTo>
                    <a:pt x="2149" y="419"/>
                  </a:lnTo>
                  <a:lnTo>
                    <a:pt x="2061" y="486"/>
                  </a:lnTo>
                  <a:lnTo>
                    <a:pt x="1974" y="565"/>
                  </a:lnTo>
                  <a:lnTo>
                    <a:pt x="1883" y="656"/>
                  </a:lnTo>
                  <a:lnTo>
                    <a:pt x="1783" y="752"/>
                  </a:lnTo>
                  <a:lnTo>
                    <a:pt x="1679" y="860"/>
                  </a:lnTo>
                  <a:lnTo>
                    <a:pt x="1575" y="967"/>
                  </a:lnTo>
                  <a:lnTo>
                    <a:pt x="1467" y="1075"/>
                  </a:lnTo>
                  <a:lnTo>
                    <a:pt x="187" y="2354"/>
                  </a:lnTo>
                  <a:lnTo>
                    <a:pt x="0" y="2167"/>
                  </a:lnTo>
                  <a:lnTo>
                    <a:pt x="1280" y="889"/>
                  </a:lnTo>
                  <a:lnTo>
                    <a:pt x="1388" y="781"/>
                  </a:lnTo>
                  <a:lnTo>
                    <a:pt x="1488" y="677"/>
                  </a:lnTo>
                  <a:lnTo>
                    <a:pt x="1587" y="573"/>
                  </a:lnTo>
                  <a:lnTo>
                    <a:pt x="1679" y="478"/>
                  </a:lnTo>
                  <a:lnTo>
                    <a:pt x="1775" y="390"/>
                  </a:lnTo>
                  <a:lnTo>
                    <a:pt x="1862" y="307"/>
                  </a:lnTo>
                  <a:lnTo>
                    <a:pt x="1953" y="233"/>
                  </a:lnTo>
                  <a:lnTo>
                    <a:pt x="2041" y="170"/>
                  </a:lnTo>
                  <a:lnTo>
                    <a:pt x="2128" y="112"/>
                  </a:lnTo>
                  <a:lnTo>
                    <a:pt x="2219" y="67"/>
                  </a:lnTo>
                  <a:lnTo>
                    <a:pt x="2311" y="33"/>
                  </a:lnTo>
                  <a:lnTo>
                    <a:pt x="2406" y="8"/>
                  </a:lnTo>
                  <a:lnTo>
                    <a:pt x="250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18495963" y="-7339013"/>
              <a:ext cx="1358900" cy="1357313"/>
            </a:xfrm>
            <a:custGeom>
              <a:avLst/>
              <a:gdLst>
                <a:gd name="T0" fmla="*/ 303 w 856"/>
                <a:gd name="T1" fmla="*/ 0 h 855"/>
                <a:gd name="T2" fmla="*/ 794 w 856"/>
                <a:gd name="T3" fmla="*/ 490 h 855"/>
                <a:gd name="T4" fmla="*/ 836 w 856"/>
                <a:gd name="T5" fmla="*/ 544 h 855"/>
                <a:gd name="T6" fmla="*/ 856 w 856"/>
                <a:gd name="T7" fmla="*/ 610 h 855"/>
                <a:gd name="T8" fmla="*/ 856 w 856"/>
                <a:gd name="T9" fmla="*/ 673 h 855"/>
                <a:gd name="T10" fmla="*/ 836 w 856"/>
                <a:gd name="T11" fmla="*/ 739 h 855"/>
                <a:gd name="T12" fmla="*/ 794 w 856"/>
                <a:gd name="T13" fmla="*/ 793 h 855"/>
                <a:gd name="T14" fmla="*/ 740 w 856"/>
                <a:gd name="T15" fmla="*/ 834 h 855"/>
                <a:gd name="T16" fmla="*/ 678 w 856"/>
                <a:gd name="T17" fmla="*/ 855 h 855"/>
                <a:gd name="T18" fmla="*/ 611 w 856"/>
                <a:gd name="T19" fmla="*/ 855 h 855"/>
                <a:gd name="T20" fmla="*/ 545 w 856"/>
                <a:gd name="T21" fmla="*/ 834 h 855"/>
                <a:gd name="T22" fmla="*/ 491 w 856"/>
                <a:gd name="T23" fmla="*/ 793 h 855"/>
                <a:gd name="T24" fmla="*/ 0 w 856"/>
                <a:gd name="T25" fmla="*/ 303 h 855"/>
                <a:gd name="T26" fmla="*/ 303 w 856"/>
                <a:gd name="T27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6" h="855">
                  <a:moveTo>
                    <a:pt x="303" y="0"/>
                  </a:moveTo>
                  <a:lnTo>
                    <a:pt x="794" y="490"/>
                  </a:lnTo>
                  <a:lnTo>
                    <a:pt x="836" y="544"/>
                  </a:lnTo>
                  <a:lnTo>
                    <a:pt x="856" y="610"/>
                  </a:lnTo>
                  <a:lnTo>
                    <a:pt x="856" y="673"/>
                  </a:lnTo>
                  <a:lnTo>
                    <a:pt x="836" y="739"/>
                  </a:lnTo>
                  <a:lnTo>
                    <a:pt x="794" y="793"/>
                  </a:lnTo>
                  <a:lnTo>
                    <a:pt x="740" y="834"/>
                  </a:lnTo>
                  <a:lnTo>
                    <a:pt x="678" y="855"/>
                  </a:lnTo>
                  <a:lnTo>
                    <a:pt x="611" y="855"/>
                  </a:lnTo>
                  <a:lnTo>
                    <a:pt x="545" y="834"/>
                  </a:lnTo>
                  <a:lnTo>
                    <a:pt x="491" y="793"/>
                  </a:lnTo>
                  <a:lnTo>
                    <a:pt x="0" y="303"/>
                  </a:lnTo>
                  <a:lnTo>
                    <a:pt x="3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19505613" y="-3470275"/>
              <a:ext cx="3741737" cy="5351463"/>
            </a:xfrm>
            <a:custGeom>
              <a:avLst/>
              <a:gdLst>
                <a:gd name="T0" fmla="*/ 1991 w 2357"/>
                <a:gd name="T1" fmla="*/ 0 h 3371"/>
                <a:gd name="T2" fmla="*/ 2095 w 2357"/>
                <a:gd name="T3" fmla="*/ 149 h 3371"/>
                <a:gd name="T4" fmla="*/ 2178 w 2357"/>
                <a:gd name="T5" fmla="*/ 286 h 3371"/>
                <a:gd name="T6" fmla="*/ 2249 w 2357"/>
                <a:gd name="T7" fmla="*/ 415 h 3371"/>
                <a:gd name="T8" fmla="*/ 2298 w 2357"/>
                <a:gd name="T9" fmla="*/ 540 h 3371"/>
                <a:gd name="T10" fmla="*/ 2332 w 2357"/>
                <a:gd name="T11" fmla="*/ 652 h 3371"/>
                <a:gd name="T12" fmla="*/ 2353 w 2357"/>
                <a:gd name="T13" fmla="*/ 764 h 3371"/>
                <a:gd name="T14" fmla="*/ 2357 w 2357"/>
                <a:gd name="T15" fmla="*/ 868 h 3371"/>
                <a:gd name="T16" fmla="*/ 2344 w 2357"/>
                <a:gd name="T17" fmla="*/ 967 h 3371"/>
                <a:gd name="T18" fmla="*/ 2323 w 2357"/>
                <a:gd name="T19" fmla="*/ 1059 h 3371"/>
                <a:gd name="T20" fmla="*/ 2290 w 2357"/>
                <a:gd name="T21" fmla="*/ 1154 h 3371"/>
                <a:gd name="T22" fmla="*/ 2244 w 2357"/>
                <a:gd name="T23" fmla="*/ 1241 h 3371"/>
                <a:gd name="T24" fmla="*/ 2186 w 2357"/>
                <a:gd name="T25" fmla="*/ 1333 h 3371"/>
                <a:gd name="T26" fmla="*/ 2124 w 2357"/>
                <a:gd name="T27" fmla="*/ 1420 h 3371"/>
                <a:gd name="T28" fmla="*/ 2049 w 2357"/>
                <a:gd name="T29" fmla="*/ 1511 h 3371"/>
                <a:gd name="T30" fmla="*/ 1966 w 2357"/>
                <a:gd name="T31" fmla="*/ 1598 h 3371"/>
                <a:gd name="T32" fmla="*/ 1875 w 2357"/>
                <a:gd name="T33" fmla="*/ 1690 h 3371"/>
                <a:gd name="T34" fmla="*/ 1783 w 2357"/>
                <a:gd name="T35" fmla="*/ 1785 h 3371"/>
                <a:gd name="T36" fmla="*/ 1679 w 2357"/>
                <a:gd name="T37" fmla="*/ 1885 h 3371"/>
                <a:gd name="T38" fmla="*/ 1575 w 2357"/>
                <a:gd name="T39" fmla="*/ 1984 h 3371"/>
                <a:gd name="T40" fmla="*/ 1467 w 2357"/>
                <a:gd name="T41" fmla="*/ 2092 h 3371"/>
                <a:gd name="T42" fmla="*/ 187 w 2357"/>
                <a:gd name="T43" fmla="*/ 3371 h 3371"/>
                <a:gd name="T44" fmla="*/ 0 w 2357"/>
                <a:gd name="T45" fmla="*/ 3184 h 3371"/>
                <a:gd name="T46" fmla="*/ 1280 w 2357"/>
                <a:gd name="T47" fmla="*/ 1906 h 3371"/>
                <a:gd name="T48" fmla="*/ 1388 w 2357"/>
                <a:gd name="T49" fmla="*/ 1798 h 3371"/>
                <a:gd name="T50" fmla="*/ 1496 w 2357"/>
                <a:gd name="T51" fmla="*/ 1694 h 3371"/>
                <a:gd name="T52" fmla="*/ 1604 w 2357"/>
                <a:gd name="T53" fmla="*/ 1590 h 3371"/>
                <a:gd name="T54" fmla="*/ 1700 w 2357"/>
                <a:gd name="T55" fmla="*/ 1490 h 3371"/>
                <a:gd name="T56" fmla="*/ 1791 w 2357"/>
                <a:gd name="T57" fmla="*/ 1399 h 3371"/>
                <a:gd name="T58" fmla="*/ 1870 w 2357"/>
                <a:gd name="T59" fmla="*/ 1312 h 3371"/>
                <a:gd name="T60" fmla="*/ 1937 w 2357"/>
                <a:gd name="T61" fmla="*/ 1225 h 3371"/>
                <a:gd name="T62" fmla="*/ 1991 w 2357"/>
                <a:gd name="T63" fmla="*/ 1146 h 3371"/>
                <a:gd name="T64" fmla="*/ 2037 w 2357"/>
                <a:gd name="T65" fmla="*/ 1063 h 3371"/>
                <a:gd name="T66" fmla="*/ 2066 w 2357"/>
                <a:gd name="T67" fmla="*/ 980 h 3371"/>
                <a:gd name="T68" fmla="*/ 2082 w 2357"/>
                <a:gd name="T69" fmla="*/ 897 h 3371"/>
                <a:gd name="T70" fmla="*/ 2087 w 2357"/>
                <a:gd name="T71" fmla="*/ 810 h 3371"/>
                <a:gd name="T72" fmla="*/ 2074 w 2357"/>
                <a:gd name="T73" fmla="*/ 722 h 3371"/>
                <a:gd name="T74" fmla="*/ 2045 w 2357"/>
                <a:gd name="T75" fmla="*/ 623 h 3371"/>
                <a:gd name="T76" fmla="*/ 2003 w 2357"/>
                <a:gd name="T77" fmla="*/ 523 h 3371"/>
                <a:gd name="T78" fmla="*/ 1945 w 2357"/>
                <a:gd name="T79" fmla="*/ 411 h 3371"/>
                <a:gd name="T80" fmla="*/ 1870 w 2357"/>
                <a:gd name="T81" fmla="*/ 291 h 3371"/>
                <a:gd name="T82" fmla="*/ 1775 w 2357"/>
                <a:gd name="T83" fmla="*/ 158 h 3371"/>
                <a:gd name="T84" fmla="*/ 1991 w 2357"/>
                <a:gd name="T85" fmla="*/ 0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7" h="3371">
                  <a:moveTo>
                    <a:pt x="1991" y="0"/>
                  </a:moveTo>
                  <a:lnTo>
                    <a:pt x="2095" y="149"/>
                  </a:lnTo>
                  <a:lnTo>
                    <a:pt x="2178" y="286"/>
                  </a:lnTo>
                  <a:lnTo>
                    <a:pt x="2249" y="415"/>
                  </a:lnTo>
                  <a:lnTo>
                    <a:pt x="2298" y="540"/>
                  </a:lnTo>
                  <a:lnTo>
                    <a:pt x="2332" y="652"/>
                  </a:lnTo>
                  <a:lnTo>
                    <a:pt x="2353" y="764"/>
                  </a:lnTo>
                  <a:lnTo>
                    <a:pt x="2357" y="868"/>
                  </a:lnTo>
                  <a:lnTo>
                    <a:pt x="2344" y="967"/>
                  </a:lnTo>
                  <a:lnTo>
                    <a:pt x="2323" y="1059"/>
                  </a:lnTo>
                  <a:lnTo>
                    <a:pt x="2290" y="1154"/>
                  </a:lnTo>
                  <a:lnTo>
                    <a:pt x="2244" y="1241"/>
                  </a:lnTo>
                  <a:lnTo>
                    <a:pt x="2186" y="1333"/>
                  </a:lnTo>
                  <a:lnTo>
                    <a:pt x="2124" y="1420"/>
                  </a:lnTo>
                  <a:lnTo>
                    <a:pt x="2049" y="1511"/>
                  </a:lnTo>
                  <a:lnTo>
                    <a:pt x="1966" y="1598"/>
                  </a:lnTo>
                  <a:lnTo>
                    <a:pt x="1875" y="1690"/>
                  </a:lnTo>
                  <a:lnTo>
                    <a:pt x="1783" y="1785"/>
                  </a:lnTo>
                  <a:lnTo>
                    <a:pt x="1679" y="1885"/>
                  </a:lnTo>
                  <a:lnTo>
                    <a:pt x="1575" y="1984"/>
                  </a:lnTo>
                  <a:lnTo>
                    <a:pt x="1467" y="2092"/>
                  </a:lnTo>
                  <a:lnTo>
                    <a:pt x="187" y="3371"/>
                  </a:lnTo>
                  <a:lnTo>
                    <a:pt x="0" y="3184"/>
                  </a:lnTo>
                  <a:lnTo>
                    <a:pt x="1280" y="1906"/>
                  </a:lnTo>
                  <a:lnTo>
                    <a:pt x="1388" y="1798"/>
                  </a:lnTo>
                  <a:lnTo>
                    <a:pt x="1496" y="1694"/>
                  </a:lnTo>
                  <a:lnTo>
                    <a:pt x="1604" y="1590"/>
                  </a:lnTo>
                  <a:lnTo>
                    <a:pt x="1700" y="1490"/>
                  </a:lnTo>
                  <a:lnTo>
                    <a:pt x="1791" y="1399"/>
                  </a:lnTo>
                  <a:lnTo>
                    <a:pt x="1870" y="1312"/>
                  </a:lnTo>
                  <a:lnTo>
                    <a:pt x="1937" y="1225"/>
                  </a:lnTo>
                  <a:lnTo>
                    <a:pt x="1991" y="1146"/>
                  </a:lnTo>
                  <a:lnTo>
                    <a:pt x="2037" y="1063"/>
                  </a:lnTo>
                  <a:lnTo>
                    <a:pt x="2066" y="980"/>
                  </a:lnTo>
                  <a:lnTo>
                    <a:pt x="2082" y="897"/>
                  </a:lnTo>
                  <a:lnTo>
                    <a:pt x="2087" y="810"/>
                  </a:lnTo>
                  <a:lnTo>
                    <a:pt x="2074" y="722"/>
                  </a:lnTo>
                  <a:lnTo>
                    <a:pt x="2045" y="623"/>
                  </a:lnTo>
                  <a:lnTo>
                    <a:pt x="2003" y="523"/>
                  </a:lnTo>
                  <a:lnTo>
                    <a:pt x="1945" y="411"/>
                  </a:lnTo>
                  <a:lnTo>
                    <a:pt x="1870" y="291"/>
                  </a:lnTo>
                  <a:lnTo>
                    <a:pt x="1775" y="158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10796588" y="-4465638"/>
              <a:ext cx="9229725" cy="9220200"/>
            </a:xfrm>
            <a:custGeom>
              <a:avLst/>
              <a:gdLst>
                <a:gd name="T0" fmla="*/ 2061 w 5814"/>
                <a:gd name="T1" fmla="*/ 316 h 5808"/>
                <a:gd name="T2" fmla="*/ 1629 w 5814"/>
                <a:gd name="T3" fmla="*/ 760 h 5808"/>
                <a:gd name="T4" fmla="*/ 1276 w 5814"/>
                <a:gd name="T5" fmla="*/ 1163 h 5808"/>
                <a:gd name="T6" fmla="*/ 989 w 5814"/>
                <a:gd name="T7" fmla="*/ 1532 h 5808"/>
                <a:gd name="T8" fmla="*/ 768 w 5814"/>
                <a:gd name="T9" fmla="*/ 1860 h 5808"/>
                <a:gd name="T10" fmla="*/ 611 w 5814"/>
                <a:gd name="T11" fmla="*/ 2163 h 5808"/>
                <a:gd name="T12" fmla="*/ 507 w 5814"/>
                <a:gd name="T13" fmla="*/ 2437 h 5808"/>
                <a:gd name="T14" fmla="*/ 457 w 5814"/>
                <a:gd name="T15" fmla="*/ 2690 h 5808"/>
                <a:gd name="T16" fmla="*/ 457 w 5814"/>
                <a:gd name="T17" fmla="*/ 2923 h 5808"/>
                <a:gd name="T18" fmla="*/ 498 w 5814"/>
                <a:gd name="T19" fmla="*/ 3143 h 5808"/>
                <a:gd name="T20" fmla="*/ 581 w 5814"/>
                <a:gd name="T21" fmla="*/ 3350 h 5808"/>
                <a:gd name="T22" fmla="*/ 698 w 5814"/>
                <a:gd name="T23" fmla="*/ 3554 h 5808"/>
                <a:gd name="T24" fmla="*/ 847 w 5814"/>
                <a:gd name="T25" fmla="*/ 3753 h 5808"/>
                <a:gd name="T26" fmla="*/ 1022 w 5814"/>
                <a:gd name="T27" fmla="*/ 3952 h 5808"/>
                <a:gd name="T28" fmla="*/ 1217 w 5814"/>
                <a:gd name="T29" fmla="*/ 4160 h 5808"/>
                <a:gd name="T30" fmla="*/ 1433 w 5814"/>
                <a:gd name="T31" fmla="*/ 4376 h 5808"/>
                <a:gd name="T32" fmla="*/ 1650 w 5814"/>
                <a:gd name="T33" fmla="*/ 4592 h 5808"/>
                <a:gd name="T34" fmla="*/ 1857 w 5814"/>
                <a:gd name="T35" fmla="*/ 4787 h 5808"/>
                <a:gd name="T36" fmla="*/ 2057 w 5814"/>
                <a:gd name="T37" fmla="*/ 4961 h 5808"/>
                <a:gd name="T38" fmla="*/ 2256 w 5814"/>
                <a:gd name="T39" fmla="*/ 5111 h 5808"/>
                <a:gd name="T40" fmla="*/ 2460 w 5814"/>
                <a:gd name="T41" fmla="*/ 5227 h 5808"/>
                <a:gd name="T42" fmla="*/ 2668 w 5814"/>
                <a:gd name="T43" fmla="*/ 5310 h 5808"/>
                <a:gd name="T44" fmla="*/ 2888 w 5814"/>
                <a:gd name="T45" fmla="*/ 5351 h 5808"/>
                <a:gd name="T46" fmla="*/ 3121 w 5814"/>
                <a:gd name="T47" fmla="*/ 5351 h 5808"/>
                <a:gd name="T48" fmla="*/ 3375 w 5814"/>
                <a:gd name="T49" fmla="*/ 5302 h 5808"/>
                <a:gd name="T50" fmla="*/ 3649 w 5814"/>
                <a:gd name="T51" fmla="*/ 5198 h 5808"/>
                <a:gd name="T52" fmla="*/ 3952 w 5814"/>
                <a:gd name="T53" fmla="*/ 5040 h 5808"/>
                <a:gd name="T54" fmla="*/ 4281 w 5814"/>
                <a:gd name="T55" fmla="*/ 4820 h 5808"/>
                <a:gd name="T56" fmla="*/ 4651 w 5814"/>
                <a:gd name="T57" fmla="*/ 4534 h 5808"/>
                <a:gd name="T58" fmla="*/ 5054 w 5814"/>
                <a:gd name="T59" fmla="*/ 4181 h 5808"/>
                <a:gd name="T60" fmla="*/ 5498 w 5814"/>
                <a:gd name="T61" fmla="*/ 3749 h 5808"/>
                <a:gd name="T62" fmla="*/ 5569 w 5814"/>
                <a:gd name="T63" fmla="*/ 4301 h 5808"/>
                <a:gd name="T64" fmla="*/ 5112 w 5814"/>
                <a:gd name="T65" fmla="*/ 4725 h 5808"/>
                <a:gd name="T66" fmla="*/ 4688 w 5814"/>
                <a:gd name="T67" fmla="*/ 5073 h 5808"/>
                <a:gd name="T68" fmla="*/ 4301 w 5814"/>
                <a:gd name="T69" fmla="*/ 5347 h 5808"/>
                <a:gd name="T70" fmla="*/ 3944 w 5814"/>
                <a:gd name="T71" fmla="*/ 5559 h 5808"/>
                <a:gd name="T72" fmla="*/ 3611 w 5814"/>
                <a:gd name="T73" fmla="*/ 5700 h 5808"/>
                <a:gd name="T74" fmla="*/ 3304 w 5814"/>
                <a:gd name="T75" fmla="*/ 5783 h 5808"/>
                <a:gd name="T76" fmla="*/ 3009 w 5814"/>
                <a:gd name="T77" fmla="*/ 5808 h 5808"/>
                <a:gd name="T78" fmla="*/ 2730 w 5814"/>
                <a:gd name="T79" fmla="*/ 5779 h 5808"/>
                <a:gd name="T80" fmla="*/ 2460 w 5814"/>
                <a:gd name="T81" fmla="*/ 5700 h 5808"/>
                <a:gd name="T82" fmla="*/ 2194 w 5814"/>
                <a:gd name="T83" fmla="*/ 5576 h 5808"/>
                <a:gd name="T84" fmla="*/ 1928 w 5814"/>
                <a:gd name="T85" fmla="*/ 5405 h 5808"/>
                <a:gd name="T86" fmla="*/ 1662 w 5814"/>
                <a:gd name="T87" fmla="*/ 5194 h 5808"/>
                <a:gd name="T88" fmla="*/ 407 w 5814"/>
                <a:gd name="T89" fmla="*/ 4355 h 5808"/>
                <a:gd name="T90" fmla="*/ 502 w 5814"/>
                <a:gd name="T91" fmla="*/ 4015 h 5808"/>
                <a:gd name="T92" fmla="*/ 311 w 5814"/>
                <a:gd name="T93" fmla="*/ 3749 h 5808"/>
                <a:gd name="T94" fmla="*/ 166 w 5814"/>
                <a:gd name="T95" fmla="*/ 3483 h 5808"/>
                <a:gd name="T96" fmla="*/ 62 w 5814"/>
                <a:gd name="T97" fmla="*/ 3218 h 5808"/>
                <a:gd name="T98" fmla="*/ 8 w 5814"/>
                <a:gd name="T99" fmla="*/ 2944 h 5808"/>
                <a:gd name="T100" fmla="*/ 4 w 5814"/>
                <a:gd name="T101" fmla="*/ 2657 h 5808"/>
                <a:gd name="T102" fmla="*/ 58 w 5814"/>
                <a:gd name="T103" fmla="*/ 2354 h 5808"/>
                <a:gd name="T104" fmla="*/ 170 w 5814"/>
                <a:gd name="T105" fmla="*/ 2034 h 5808"/>
                <a:gd name="T106" fmla="*/ 345 w 5814"/>
                <a:gd name="T107" fmla="*/ 1694 h 5808"/>
                <a:gd name="T108" fmla="*/ 590 w 5814"/>
                <a:gd name="T109" fmla="*/ 1320 h 5808"/>
                <a:gd name="T110" fmla="*/ 901 w 5814"/>
                <a:gd name="T111" fmla="*/ 918 h 5808"/>
                <a:gd name="T112" fmla="*/ 1284 w 5814"/>
                <a:gd name="T113" fmla="*/ 478 h 5808"/>
                <a:gd name="T114" fmla="*/ 1749 w 5814"/>
                <a:gd name="T115" fmla="*/ 0 h 5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14" h="5808">
                  <a:moveTo>
                    <a:pt x="1749" y="0"/>
                  </a:moveTo>
                  <a:lnTo>
                    <a:pt x="2061" y="316"/>
                  </a:lnTo>
                  <a:lnTo>
                    <a:pt x="1837" y="544"/>
                  </a:lnTo>
                  <a:lnTo>
                    <a:pt x="1629" y="760"/>
                  </a:lnTo>
                  <a:lnTo>
                    <a:pt x="1442" y="967"/>
                  </a:lnTo>
                  <a:lnTo>
                    <a:pt x="1276" y="1163"/>
                  </a:lnTo>
                  <a:lnTo>
                    <a:pt x="1122" y="1353"/>
                  </a:lnTo>
                  <a:lnTo>
                    <a:pt x="989" y="1532"/>
                  </a:lnTo>
                  <a:lnTo>
                    <a:pt x="868" y="1698"/>
                  </a:lnTo>
                  <a:lnTo>
                    <a:pt x="768" y="1860"/>
                  </a:lnTo>
                  <a:lnTo>
                    <a:pt x="681" y="2018"/>
                  </a:lnTo>
                  <a:lnTo>
                    <a:pt x="611" y="2163"/>
                  </a:lnTo>
                  <a:lnTo>
                    <a:pt x="552" y="2304"/>
                  </a:lnTo>
                  <a:lnTo>
                    <a:pt x="507" y="2437"/>
                  </a:lnTo>
                  <a:lnTo>
                    <a:pt x="478" y="2566"/>
                  </a:lnTo>
                  <a:lnTo>
                    <a:pt x="457" y="2690"/>
                  </a:lnTo>
                  <a:lnTo>
                    <a:pt x="453" y="2811"/>
                  </a:lnTo>
                  <a:lnTo>
                    <a:pt x="457" y="2923"/>
                  </a:lnTo>
                  <a:lnTo>
                    <a:pt x="473" y="3035"/>
                  </a:lnTo>
                  <a:lnTo>
                    <a:pt x="498" y="3143"/>
                  </a:lnTo>
                  <a:lnTo>
                    <a:pt x="536" y="3247"/>
                  </a:lnTo>
                  <a:lnTo>
                    <a:pt x="581" y="3350"/>
                  </a:lnTo>
                  <a:lnTo>
                    <a:pt x="635" y="3454"/>
                  </a:lnTo>
                  <a:lnTo>
                    <a:pt x="698" y="3554"/>
                  </a:lnTo>
                  <a:lnTo>
                    <a:pt x="768" y="3653"/>
                  </a:lnTo>
                  <a:lnTo>
                    <a:pt x="847" y="3753"/>
                  </a:lnTo>
                  <a:lnTo>
                    <a:pt x="931" y="3853"/>
                  </a:lnTo>
                  <a:lnTo>
                    <a:pt x="1022" y="3952"/>
                  </a:lnTo>
                  <a:lnTo>
                    <a:pt x="1118" y="4056"/>
                  </a:lnTo>
                  <a:lnTo>
                    <a:pt x="1217" y="4160"/>
                  </a:lnTo>
                  <a:lnTo>
                    <a:pt x="1325" y="4268"/>
                  </a:lnTo>
                  <a:lnTo>
                    <a:pt x="1433" y="4376"/>
                  </a:lnTo>
                  <a:lnTo>
                    <a:pt x="1542" y="4484"/>
                  </a:lnTo>
                  <a:lnTo>
                    <a:pt x="1650" y="4592"/>
                  </a:lnTo>
                  <a:lnTo>
                    <a:pt x="1754" y="4691"/>
                  </a:lnTo>
                  <a:lnTo>
                    <a:pt x="1857" y="4787"/>
                  </a:lnTo>
                  <a:lnTo>
                    <a:pt x="1957" y="4878"/>
                  </a:lnTo>
                  <a:lnTo>
                    <a:pt x="2057" y="4961"/>
                  </a:lnTo>
                  <a:lnTo>
                    <a:pt x="2157" y="5040"/>
                  </a:lnTo>
                  <a:lnTo>
                    <a:pt x="2256" y="5111"/>
                  </a:lnTo>
                  <a:lnTo>
                    <a:pt x="2356" y="5173"/>
                  </a:lnTo>
                  <a:lnTo>
                    <a:pt x="2460" y="5227"/>
                  </a:lnTo>
                  <a:lnTo>
                    <a:pt x="2564" y="5273"/>
                  </a:lnTo>
                  <a:lnTo>
                    <a:pt x="2668" y="5310"/>
                  </a:lnTo>
                  <a:lnTo>
                    <a:pt x="2776" y="5335"/>
                  </a:lnTo>
                  <a:lnTo>
                    <a:pt x="2888" y="5351"/>
                  </a:lnTo>
                  <a:lnTo>
                    <a:pt x="3000" y="5356"/>
                  </a:lnTo>
                  <a:lnTo>
                    <a:pt x="3121" y="5351"/>
                  </a:lnTo>
                  <a:lnTo>
                    <a:pt x="3246" y="5331"/>
                  </a:lnTo>
                  <a:lnTo>
                    <a:pt x="3375" y="5302"/>
                  </a:lnTo>
                  <a:lnTo>
                    <a:pt x="3508" y="5256"/>
                  </a:lnTo>
                  <a:lnTo>
                    <a:pt x="3649" y="5198"/>
                  </a:lnTo>
                  <a:lnTo>
                    <a:pt x="3794" y="5127"/>
                  </a:lnTo>
                  <a:lnTo>
                    <a:pt x="3952" y="5040"/>
                  </a:lnTo>
                  <a:lnTo>
                    <a:pt x="4110" y="4936"/>
                  </a:lnTo>
                  <a:lnTo>
                    <a:pt x="4281" y="4820"/>
                  </a:lnTo>
                  <a:lnTo>
                    <a:pt x="4459" y="4687"/>
                  </a:lnTo>
                  <a:lnTo>
                    <a:pt x="4651" y="4534"/>
                  </a:lnTo>
                  <a:lnTo>
                    <a:pt x="4846" y="4367"/>
                  </a:lnTo>
                  <a:lnTo>
                    <a:pt x="5054" y="4181"/>
                  </a:lnTo>
                  <a:lnTo>
                    <a:pt x="5270" y="3973"/>
                  </a:lnTo>
                  <a:lnTo>
                    <a:pt x="5498" y="3749"/>
                  </a:lnTo>
                  <a:lnTo>
                    <a:pt x="5814" y="4060"/>
                  </a:lnTo>
                  <a:lnTo>
                    <a:pt x="5569" y="4301"/>
                  </a:lnTo>
                  <a:lnTo>
                    <a:pt x="5336" y="4525"/>
                  </a:lnTo>
                  <a:lnTo>
                    <a:pt x="5112" y="4725"/>
                  </a:lnTo>
                  <a:lnTo>
                    <a:pt x="4896" y="4907"/>
                  </a:lnTo>
                  <a:lnTo>
                    <a:pt x="4688" y="5073"/>
                  </a:lnTo>
                  <a:lnTo>
                    <a:pt x="4493" y="5219"/>
                  </a:lnTo>
                  <a:lnTo>
                    <a:pt x="4301" y="5347"/>
                  </a:lnTo>
                  <a:lnTo>
                    <a:pt x="4119" y="5459"/>
                  </a:lnTo>
                  <a:lnTo>
                    <a:pt x="3944" y="5559"/>
                  </a:lnTo>
                  <a:lnTo>
                    <a:pt x="3778" y="5638"/>
                  </a:lnTo>
                  <a:lnTo>
                    <a:pt x="3611" y="5700"/>
                  </a:lnTo>
                  <a:lnTo>
                    <a:pt x="3458" y="5750"/>
                  </a:lnTo>
                  <a:lnTo>
                    <a:pt x="3304" y="5783"/>
                  </a:lnTo>
                  <a:lnTo>
                    <a:pt x="3154" y="5804"/>
                  </a:lnTo>
                  <a:lnTo>
                    <a:pt x="3009" y="5808"/>
                  </a:lnTo>
                  <a:lnTo>
                    <a:pt x="2867" y="5800"/>
                  </a:lnTo>
                  <a:lnTo>
                    <a:pt x="2730" y="5779"/>
                  </a:lnTo>
                  <a:lnTo>
                    <a:pt x="2593" y="5746"/>
                  </a:lnTo>
                  <a:lnTo>
                    <a:pt x="2460" y="5700"/>
                  </a:lnTo>
                  <a:lnTo>
                    <a:pt x="2327" y="5642"/>
                  </a:lnTo>
                  <a:lnTo>
                    <a:pt x="2194" y="5576"/>
                  </a:lnTo>
                  <a:lnTo>
                    <a:pt x="2061" y="5493"/>
                  </a:lnTo>
                  <a:lnTo>
                    <a:pt x="1928" y="5405"/>
                  </a:lnTo>
                  <a:lnTo>
                    <a:pt x="1795" y="5306"/>
                  </a:lnTo>
                  <a:lnTo>
                    <a:pt x="1662" y="5194"/>
                  </a:lnTo>
                  <a:lnTo>
                    <a:pt x="1454" y="5401"/>
                  </a:lnTo>
                  <a:lnTo>
                    <a:pt x="407" y="4355"/>
                  </a:lnTo>
                  <a:lnTo>
                    <a:pt x="615" y="4147"/>
                  </a:lnTo>
                  <a:lnTo>
                    <a:pt x="502" y="4015"/>
                  </a:lnTo>
                  <a:lnTo>
                    <a:pt x="403" y="3882"/>
                  </a:lnTo>
                  <a:lnTo>
                    <a:pt x="311" y="3749"/>
                  </a:lnTo>
                  <a:lnTo>
                    <a:pt x="232" y="3616"/>
                  </a:lnTo>
                  <a:lnTo>
                    <a:pt x="166" y="3483"/>
                  </a:lnTo>
                  <a:lnTo>
                    <a:pt x="108" y="3350"/>
                  </a:lnTo>
                  <a:lnTo>
                    <a:pt x="62" y="3218"/>
                  </a:lnTo>
                  <a:lnTo>
                    <a:pt x="29" y="3081"/>
                  </a:lnTo>
                  <a:lnTo>
                    <a:pt x="8" y="2944"/>
                  </a:lnTo>
                  <a:lnTo>
                    <a:pt x="0" y="2802"/>
                  </a:lnTo>
                  <a:lnTo>
                    <a:pt x="4" y="2657"/>
                  </a:lnTo>
                  <a:lnTo>
                    <a:pt x="24" y="2508"/>
                  </a:lnTo>
                  <a:lnTo>
                    <a:pt x="58" y="2354"/>
                  </a:lnTo>
                  <a:lnTo>
                    <a:pt x="108" y="2200"/>
                  </a:lnTo>
                  <a:lnTo>
                    <a:pt x="170" y="2034"/>
                  </a:lnTo>
                  <a:lnTo>
                    <a:pt x="249" y="1868"/>
                  </a:lnTo>
                  <a:lnTo>
                    <a:pt x="345" y="1694"/>
                  </a:lnTo>
                  <a:lnTo>
                    <a:pt x="461" y="1511"/>
                  </a:lnTo>
                  <a:lnTo>
                    <a:pt x="590" y="1320"/>
                  </a:lnTo>
                  <a:lnTo>
                    <a:pt x="735" y="1125"/>
                  </a:lnTo>
                  <a:lnTo>
                    <a:pt x="901" y="918"/>
                  </a:lnTo>
                  <a:lnTo>
                    <a:pt x="1084" y="702"/>
                  </a:lnTo>
                  <a:lnTo>
                    <a:pt x="1284" y="478"/>
                  </a:lnTo>
                  <a:lnTo>
                    <a:pt x="1508" y="245"/>
                  </a:lnTo>
                  <a:lnTo>
                    <a:pt x="1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21543963" y="-4294188"/>
              <a:ext cx="1360487" cy="1357313"/>
            </a:xfrm>
            <a:custGeom>
              <a:avLst/>
              <a:gdLst>
                <a:gd name="T0" fmla="*/ 246 w 857"/>
                <a:gd name="T1" fmla="*/ 0 h 855"/>
                <a:gd name="T2" fmla="*/ 312 w 857"/>
                <a:gd name="T3" fmla="*/ 21 h 855"/>
                <a:gd name="T4" fmla="*/ 366 w 857"/>
                <a:gd name="T5" fmla="*/ 62 h 855"/>
                <a:gd name="T6" fmla="*/ 857 w 857"/>
                <a:gd name="T7" fmla="*/ 552 h 855"/>
                <a:gd name="T8" fmla="*/ 553 w 857"/>
                <a:gd name="T9" fmla="*/ 855 h 855"/>
                <a:gd name="T10" fmla="*/ 63 w 857"/>
                <a:gd name="T11" fmla="*/ 365 h 855"/>
                <a:gd name="T12" fmla="*/ 21 w 857"/>
                <a:gd name="T13" fmla="*/ 311 h 855"/>
                <a:gd name="T14" fmla="*/ 0 w 857"/>
                <a:gd name="T15" fmla="*/ 245 h 855"/>
                <a:gd name="T16" fmla="*/ 0 w 857"/>
                <a:gd name="T17" fmla="*/ 179 h 855"/>
                <a:gd name="T18" fmla="*/ 21 w 857"/>
                <a:gd name="T19" fmla="*/ 116 h 855"/>
                <a:gd name="T20" fmla="*/ 63 w 857"/>
                <a:gd name="T21" fmla="*/ 62 h 855"/>
                <a:gd name="T22" fmla="*/ 63 w 857"/>
                <a:gd name="T23" fmla="*/ 62 h 855"/>
                <a:gd name="T24" fmla="*/ 117 w 857"/>
                <a:gd name="T25" fmla="*/ 21 h 855"/>
                <a:gd name="T26" fmla="*/ 179 w 857"/>
                <a:gd name="T27" fmla="*/ 0 h 855"/>
                <a:gd name="T28" fmla="*/ 246 w 857"/>
                <a:gd name="T29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7" h="855">
                  <a:moveTo>
                    <a:pt x="246" y="0"/>
                  </a:moveTo>
                  <a:lnTo>
                    <a:pt x="312" y="21"/>
                  </a:lnTo>
                  <a:lnTo>
                    <a:pt x="366" y="62"/>
                  </a:lnTo>
                  <a:lnTo>
                    <a:pt x="857" y="552"/>
                  </a:lnTo>
                  <a:lnTo>
                    <a:pt x="553" y="855"/>
                  </a:lnTo>
                  <a:lnTo>
                    <a:pt x="63" y="365"/>
                  </a:lnTo>
                  <a:lnTo>
                    <a:pt x="21" y="311"/>
                  </a:lnTo>
                  <a:lnTo>
                    <a:pt x="0" y="245"/>
                  </a:lnTo>
                  <a:lnTo>
                    <a:pt x="0" y="179"/>
                  </a:lnTo>
                  <a:lnTo>
                    <a:pt x="21" y="116"/>
                  </a:lnTo>
                  <a:lnTo>
                    <a:pt x="63" y="62"/>
                  </a:lnTo>
                  <a:lnTo>
                    <a:pt x="63" y="62"/>
                  </a:lnTo>
                  <a:lnTo>
                    <a:pt x="117" y="21"/>
                  </a:lnTo>
                  <a:lnTo>
                    <a:pt x="179" y="0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580437" y="4854365"/>
            <a:ext cx="29989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Duration between doses with start and final time helped us identify when and how many doses must be administered.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7494" y="4617682"/>
            <a:ext cx="30471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Short expiration time, should be aware to prepare number of doses for future use in the current batch model. So, we are assuming CSPs are good for 2 days </a:t>
            </a:r>
            <a:r>
              <a:rPr lang="en-US" sz="17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*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210169" y="2006632"/>
            <a:ext cx="68444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diamond"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790156" y="5441212"/>
            <a:ext cx="14463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diamond"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FAA2C5-D381-4CCA-BE05-F7520409C4C9}"/>
              </a:ext>
            </a:extLst>
          </p:cNvPr>
          <p:cNvSpPr txBox="1"/>
          <p:nvPr/>
        </p:nvSpPr>
        <p:spPr>
          <a:xfrm>
            <a:off x="657427" y="1789775"/>
            <a:ext cx="30471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CSPs are prepared one day prior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F66CFE-4E9E-4FBE-861A-685C6EA63F11}"/>
              </a:ext>
            </a:extLst>
          </p:cNvPr>
          <p:cNvCxnSpPr/>
          <p:nvPr/>
        </p:nvCxnSpPr>
        <p:spPr>
          <a:xfrm flipH="1">
            <a:off x="3694815" y="1952661"/>
            <a:ext cx="14463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diamond"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7643C9-D56D-47BE-A887-B67512B166A4}"/>
              </a:ext>
            </a:extLst>
          </p:cNvPr>
          <p:cNvCxnSpPr/>
          <p:nvPr/>
        </p:nvCxnSpPr>
        <p:spPr>
          <a:xfrm>
            <a:off x="7395411" y="5423752"/>
            <a:ext cx="68444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diamond"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F4E817-3714-4D09-A3F9-3B010BDF53CE}"/>
              </a:ext>
            </a:extLst>
          </p:cNvPr>
          <p:cNvSpPr txBox="1"/>
          <p:nvPr/>
        </p:nvSpPr>
        <p:spPr>
          <a:xfrm>
            <a:off x="8323583" y="1568050"/>
            <a:ext cx="32406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number of doses prepared are also the doses that are enough for a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37CDB-BA70-4B9A-9C77-6555FFFA7C75}"/>
              </a:ext>
            </a:extLst>
          </p:cNvPr>
          <p:cNvSpPr txBox="1"/>
          <p:nvPr/>
        </p:nvSpPr>
        <p:spPr>
          <a:xfrm>
            <a:off x="5554826" y="2674816"/>
            <a:ext cx="1394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$140,541*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83-85%</a:t>
            </a:r>
          </a:p>
        </p:txBody>
      </p:sp>
    </p:spTree>
    <p:extLst>
      <p:ext uri="{BB962C8B-B14F-4D97-AF65-F5344CB8AC3E}">
        <p14:creationId xmlns:p14="http://schemas.microsoft.com/office/powerpoint/2010/main" val="383432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81273" y="2363340"/>
            <a:ext cx="3026978" cy="302697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Brainstorming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045936" y="1507760"/>
            <a:ext cx="1420890" cy="14208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5045936" y="4833062"/>
            <a:ext cx="1420890" cy="142089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1865656" y="2947723"/>
            <a:ext cx="1858212" cy="18582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New 24*7  three batch model</a:t>
            </a:r>
          </a:p>
        </p:txBody>
      </p:sp>
      <p:sp>
        <p:nvSpPr>
          <p:cNvPr id="59" name="Oval 58"/>
          <p:cNvSpPr/>
          <p:nvPr/>
        </p:nvSpPr>
        <p:spPr>
          <a:xfrm>
            <a:off x="5045936" y="3170411"/>
            <a:ext cx="1420890" cy="142089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Brace 5"/>
          <p:cNvSpPr/>
          <p:nvPr/>
        </p:nvSpPr>
        <p:spPr>
          <a:xfrm>
            <a:off x="4306586" y="2204462"/>
            <a:ext cx="569974" cy="3352789"/>
          </a:xfrm>
          <a:prstGeom prst="leftBrace">
            <a:avLst>
              <a:gd name="adj1" fmla="val 109473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Freeform 6"/>
          <p:cNvSpPr>
            <a:spLocks noEditPoints="1"/>
          </p:cNvSpPr>
          <p:nvPr/>
        </p:nvSpPr>
        <p:spPr bwMode="auto">
          <a:xfrm>
            <a:off x="5484738" y="2018940"/>
            <a:ext cx="543286" cy="398530"/>
          </a:xfrm>
          <a:custGeom>
            <a:avLst/>
            <a:gdLst>
              <a:gd name="T0" fmla="*/ 2712 w 5381"/>
              <a:gd name="T1" fmla="*/ 2856 h 3947"/>
              <a:gd name="T2" fmla="*/ 1755 w 5381"/>
              <a:gd name="T3" fmla="*/ 2102 h 3947"/>
              <a:gd name="T4" fmla="*/ 1024 w 5381"/>
              <a:gd name="T5" fmla="*/ 2288 h 3947"/>
              <a:gd name="T6" fmla="*/ 1579 w 5381"/>
              <a:gd name="T7" fmla="*/ 2897 h 3947"/>
              <a:gd name="T8" fmla="*/ 2160 w 5381"/>
              <a:gd name="T9" fmla="*/ 3381 h 3947"/>
              <a:gd name="T10" fmla="*/ 2606 w 5381"/>
              <a:gd name="T11" fmla="*/ 3697 h 3947"/>
              <a:gd name="T12" fmla="*/ 2875 w 5381"/>
              <a:gd name="T13" fmla="*/ 3664 h 3947"/>
              <a:gd name="T14" fmla="*/ 3349 w 5381"/>
              <a:gd name="T15" fmla="*/ 3324 h 3947"/>
              <a:gd name="T16" fmla="*/ 3937 w 5381"/>
              <a:gd name="T17" fmla="*/ 2818 h 3947"/>
              <a:gd name="T18" fmla="*/ 4472 w 5381"/>
              <a:gd name="T19" fmla="*/ 2195 h 3947"/>
              <a:gd name="T20" fmla="*/ 4031 w 5381"/>
              <a:gd name="T21" fmla="*/ 2010 h 3947"/>
              <a:gd name="T22" fmla="*/ 3559 w 5381"/>
              <a:gd name="T23" fmla="*/ 2044 h 3947"/>
              <a:gd name="T24" fmla="*/ 1468 w 5381"/>
              <a:gd name="T25" fmla="*/ 184 h 3947"/>
              <a:gd name="T26" fmla="*/ 963 w 5381"/>
              <a:gd name="T27" fmla="*/ 435 h 3947"/>
              <a:gd name="T28" fmla="*/ 676 w 5381"/>
              <a:gd name="T29" fmla="*/ 858 h 3947"/>
              <a:gd name="T30" fmla="*/ 650 w 5381"/>
              <a:gd name="T31" fmla="*/ 1539 h 3947"/>
              <a:gd name="T32" fmla="*/ 2056 w 5381"/>
              <a:gd name="T33" fmla="*/ 1164 h 3947"/>
              <a:gd name="T34" fmla="*/ 2189 w 5381"/>
              <a:gd name="T35" fmla="*/ 1189 h 3947"/>
              <a:gd name="T36" fmla="*/ 3264 w 5381"/>
              <a:gd name="T37" fmla="*/ 804 h 3947"/>
              <a:gd name="T38" fmla="*/ 3801 w 5381"/>
              <a:gd name="T39" fmla="*/ 1527 h 3947"/>
              <a:gd name="T40" fmla="*/ 3932 w 5381"/>
              <a:gd name="T41" fmla="*/ 1516 h 3947"/>
              <a:gd name="T42" fmla="*/ 4803 w 5381"/>
              <a:gd name="T43" fmla="*/ 1444 h 3947"/>
              <a:gd name="T44" fmla="*/ 4730 w 5381"/>
              <a:gd name="T45" fmla="*/ 795 h 3947"/>
              <a:gd name="T46" fmla="*/ 4410 w 5381"/>
              <a:gd name="T47" fmla="*/ 386 h 3947"/>
              <a:gd name="T48" fmla="*/ 3878 w 5381"/>
              <a:gd name="T49" fmla="*/ 173 h 3947"/>
              <a:gd name="T50" fmla="*/ 3184 w 5381"/>
              <a:gd name="T51" fmla="*/ 317 h 3947"/>
              <a:gd name="T52" fmla="*/ 2825 w 5381"/>
              <a:gd name="T53" fmla="*/ 508 h 3947"/>
              <a:gd name="T54" fmla="*/ 2705 w 5381"/>
              <a:gd name="T55" fmla="*/ 567 h 3947"/>
              <a:gd name="T56" fmla="*/ 2575 w 5381"/>
              <a:gd name="T57" fmla="*/ 489 h 3947"/>
              <a:gd name="T58" fmla="*/ 2170 w 5381"/>
              <a:gd name="T59" fmla="*/ 284 h 3947"/>
              <a:gd name="T60" fmla="*/ 1643 w 5381"/>
              <a:gd name="T61" fmla="*/ 0 h 3947"/>
              <a:gd name="T62" fmla="*/ 2320 w 5381"/>
              <a:gd name="T63" fmla="*/ 165 h 3947"/>
              <a:gd name="T64" fmla="*/ 2712 w 5381"/>
              <a:gd name="T65" fmla="*/ 379 h 3947"/>
              <a:gd name="T66" fmla="*/ 3105 w 5381"/>
              <a:gd name="T67" fmla="*/ 165 h 3947"/>
              <a:gd name="T68" fmla="*/ 3781 w 5381"/>
              <a:gd name="T69" fmla="*/ 0 h 3947"/>
              <a:gd name="T70" fmla="*/ 4402 w 5381"/>
              <a:gd name="T71" fmla="*/ 178 h 3947"/>
              <a:gd name="T72" fmla="*/ 4808 w 5381"/>
              <a:gd name="T73" fmla="*/ 597 h 3947"/>
              <a:gd name="T74" fmla="*/ 4973 w 5381"/>
              <a:gd name="T75" fmla="*/ 1074 h 3947"/>
              <a:gd name="T76" fmla="*/ 4913 w 5381"/>
              <a:gd name="T77" fmla="*/ 1683 h 3947"/>
              <a:gd name="T78" fmla="*/ 5368 w 5381"/>
              <a:gd name="T79" fmla="*/ 1928 h 3947"/>
              <a:gd name="T80" fmla="*/ 5300 w 5381"/>
              <a:gd name="T81" fmla="*/ 2051 h 3947"/>
              <a:gd name="T82" fmla="*/ 4408 w 5381"/>
              <a:gd name="T83" fmla="*/ 2560 h 3947"/>
              <a:gd name="T84" fmla="*/ 3829 w 5381"/>
              <a:gd name="T85" fmla="*/ 3147 h 3947"/>
              <a:gd name="T86" fmla="*/ 3256 w 5381"/>
              <a:gd name="T87" fmla="*/ 3607 h 3947"/>
              <a:gd name="T88" fmla="*/ 2839 w 5381"/>
              <a:gd name="T89" fmla="*/ 3885 h 3947"/>
              <a:gd name="T90" fmla="*/ 2725 w 5381"/>
              <a:gd name="T91" fmla="*/ 3947 h 3947"/>
              <a:gd name="T92" fmla="*/ 2585 w 5381"/>
              <a:gd name="T93" fmla="*/ 3878 h 3947"/>
              <a:gd name="T94" fmla="*/ 2160 w 5381"/>
              <a:gd name="T95" fmla="*/ 3592 h 3947"/>
              <a:gd name="T96" fmla="*/ 1613 w 5381"/>
              <a:gd name="T97" fmla="*/ 3144 h 3947"/>
              <a:gd name="T98" fmla="*/ 1076 w 5381"/>
              <a:gd name="T99" fmla="*/ 2606 h 3947"/>
              <a:gd name="T100" fmla="*/ 82 w 5381"/>
              <a:gd name="T101" fmla="*/ 2147 h 3947"/>
              <a:gd name="T102" fmla="*/ 16 w 5381"/>
              <a:gd name="T103" fmla="*/ 2017 h 3947"/>
              <a:gd name="T104" fmla="*/ 508 w 5381"/>
              <a:gd name="T105" fmla="*/ 1670 h 3947"/>
              <a:gd name="T106" fmla="*/ 452 w 5381"/>
              <a:gd name="T107" fmla="*/ 1071 h 3947"/>
              <a:gd name="T108" fmla="*/ 616 w 5381"/>
              <a:gd name="T109" fmla="*/ 597 h 3947"/>
              <a:gd name="T110" fmla="*/ 1022 w 5381"/>
              <a:gd name="T111" fmla="*/ 178 h 3947"/>
              <a:gd name="T112" fmla="*/ 1643 w 5381"/>
              <a:gd name="T113" fmla="*/ 0 h 3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381" h="3947">
                <a:moveTo>
                  <a:pt x="3264" y="1179"/>
                </a:moveTo>
                <a:lnTo>
                  <a:pt x="2794" y="2794"/>
                </a:lnTo>
                <a:lnTo>
                  <a:pt x="2782" y="2818"/>
                </a:lnTo>
                <a:lnTo>
                  <a:pt x="2764" y="2838"/>
                </a:lnTo>
                <a:lnTo>
                  <a:pt x="2743" y="2851"/>
                </a:lnTo>
                <a:lnTo>
                  <a:pt x="2717" y="2856"/>
                </a:lnTo>
                <a:lnTo>
                  <a:pt x="2712" y="2856"/>
                </a:lnTo>
                <a:lnTo>
                  <a:pt x="2692" y="2853"/>
                </a:lnTo>
                <a:lnTo>
                  <a:pt x="2674" y="2846"/>
                </a:lnTo>
                <a:lnTo>
                  <a:pt x="2658" y="2836"/>
                </a:lnTo>
                <a:lnTo>
                  <a:pt x="2643" y="2821"/>
                </a:lnTo>
                <a:lnTo>
                  <a:pt x="2635" y="2804"/>
                </a:lnTo>
                <a:lnTo>
                  <a:pt x="2098" y="1426"/>
                </a:lnTo>
                <a:lnTo>
                  <a:pt x="1755" y="2102"/>
                </a:lnTo>
                <a:lnTo>
                  <a:pt x="1740" y="2123"/>
                </a:lnTo>
                <a:lnTo>
                  <a:pt x="1723" y="2136"/>
                </a:lnTo>
                <a:lnTo>
                  <a:pt x="1701" y="2146"/>
                </a:lnTo>
                <a:lnTo>
                  <a:pt x="1678" y="2147"/>
                </a:lnTo>
                <a:lnTo>
                  <a:pt x="926" y="2147"/>
                </a:lnTo>
                <a:lnTo>
                  <a:pt x="957" y="2195"/>
                </a:lnTo>
                <a:lnTo>
                  <a:pt x="1024" y="2288"/>
                </a:lnTo>
                <a:lnTo>
                  <a:pt x="1096" y="2381"/>
                </a:lnTo>
                <a:lnTo>
                  <a:pt x="1171" y="2471"/>
                </a:lnTo>
                <a:lnTo>
                  <a:pt x="1249" y="2561"/>
                </a:lnTo>
                <a:lnTo>
                  <a:pt x="1329" y="2648"/>
                </a:lnTo>
                <a:lnTo>
                  <a:pt x="1411" y="2733"/>
                </a:lnTo>
                <a:lnTo>
                  <a:pt x="1494" y="2815"/>
                </a:lnTo>
                <a:lnTo>
                  <a:pt x="1579" y="2897"/>
                </a:lnTo>
                <a:lnTo>
                  <a:pt x="1664" y="2974"/>
                </a:lnTo>
                <a:lnTo>
                  <a:pt x="1749" y="3049"/>
                </a:lnTo>
                <a:lnTo>
                  <a:pt x="1834" y="3123"/>
                </a:lnTo>
                <a:lnTo>
                  <a:pt x="1918" y="3191"/>
                </a:lnTo>
                <a:lnTo>
                  <a:pt x="2000" y="3258"/>
                </a:lnTo>
                <a:lnTo>
                  <a:pt x="2082" y="3322"/>
                </a:lnTo>
                <a:lnTo>
                  <a:pt x="2160" y="3381"/>
                </a:lnTo>
                <a:lnTo>
                  <a:pt x="2235" y="3438"/>
                </a:lnTo>
                <a:lnTo>
                  <a:pt x="2309" y="3491"/>
                </a:lnTo>
                <a:lnTo>
                  <a:pt x="2377" y="3540"/>
                </a:lnTo>
                <a:lnTo>
                  <a:pt x="2441" y="3585"/>
                </a:lnTo>
                <a:lnTo>
                  <a:pt x="2501" y="3626"/>
                </a:lnTo>
                <a:lnTo>
                  <a:pt x="2557" y="3664"/>
                </a:lnTo>
                <a:lnTo>
                  <a:pt x="2606" y="3697"/>
                </a:lnTo>
                <a:lnTo>
                  <a:pt x="2650" y="3725"/>
                </a:lnTo>
                <a:lnTo>
                  <a:pt x="2687" y="3749"/>
                </a:lnTo>
                <a:lnTo>
                  <a:pt x="2717" y="3769"/>
                </a:lnTo>
                <a:lnTo>
                  <a:pt x="2746" y="3749"/>
                </a:lnTo>
                <a:lnTo>
                  <a:pt x="2782" y="3726"/>
                </a:lnTo>
                <a:lnTo>
                  <a:pt x="2826" y="3697"/>
                </a:lnTo>
                <a:lnTo>
                  <a:pt x="2875" y="3664"/>
                </a:lnTo>
                <a:lnTo>
                  <a:pt x="2929" y="3628"/>
                </a:lnTo>
                <a:lnTo>
                  <a:pt x="2990" y="3587"/>
                </a:lnTo>
                <a:lnTo>
                  <a:pt x="3055" y="3541"/>
                </a:lnTo>
                <a:lnTo>
                  <a:pt x="3123" y="3492"/>
                </a:lnTo>
                <a:lnTo>
                  <a:pt x="3195" y="3440"/>
                </a:lnTo>
                <a:lnTo>
                  <a:pt x="3270" y="3383"/>
                </a:lnTo>
                <a:lnTo>
                  <a:pt x="3349" y="3324"/>
                </a:lnTo>
                <a:lnTo>
                  <a:pt x="3430" y="3260"/>
                </a:lnTo>
                <a:lnTo>
                  <a:pt x="3514" y="3193"/>
                </a:lnTo>
                <a:lnTo>
                  <a:pt x="3597" y="3124"/>
                </a:lnTo>
                <a:lnTo>
                  <a:pt x="3682" y="3052"/>
                </a:lnTo>
                <a:lnTo>
                  <a:pt x="3767" y="2977"/>
                </a:lnTo>
                <a:lnTo>
                  <a:pt x="3852" y="2898"/>
                </a:lnTo>
                <a:lnTo>
                  <a:pt x="3937" y="2818"/>
                </a:lnTo>
                <a:lnTo>
                  <a:pt x="4020" y="2735"/>
                </a:lnTo>
                <a:lnTo>
                  <a:pt x="4101" y="2650"/>
                </a:lnTo>
                <a:lnTo>
                  <a:pt x="4181" y="2563"/>
                </a:lnTo>
                <a:lnTo>
                  <a:pt x="4258" y="2473"/>
                </a:lnTo>
                <a:lnTo>
                  <a:pt x="4333" y="2381"/>
                </a:lnTo>
                <a:lnTo>
                  <a:pt x="4405" y="2288"/>
                </a:lnTo>
                <a:lnTo>
                  <a:pt x="4472" y="2195"/>
                </a:lnTo>
                <a:lnTo>
                  <a:pt x="4518" y="2125"/>
                </a:lnTo>
                <a:lnTo>
                  <a:pt x="4563" y="2051"/>
                </a:lnTo>
                <a:lnTo>
                  <a:pt x="4103" y="2051"/>
                </a:lnTo>
                <a:lnTo>
                  <a:pt x="4082" y="2048"/>
                </a:lnTo>
                <a:lnTo>
                  <a:pt x="4062" y="2040"/>
                </a:lnTo>
                <a:lnTo>
                  <a:pt x="4044" y="2026"/>
                </a:lnTo>
                <a:lnTo>
                  <a:pt x="4031" y="2010"/>
                </a:lnTo>
                <a:lnTo>
                  <a:pt x="3863" y="1722"/>
                </a:lnTo>
                <a:lnTo>
                  <a:pt x="3664" y="2015"/>
                </a:lnTo>
                <a:lnTo>
                  <a:pt x="3646" y="2031"/>
                </a:lnTo>
                <a:lnTo>
                  <a:pt x="3626" y="2044"/>
                </a:lnTo>
                <a:lnTo>
                  <a:pt x="3603" y="2051"/>
                </a:lnTo>
                <a:lnTo>
                  <a:pt x="3581" y="2051"/>
                </a:lnTo>
                <a:lnTo>
                  <a:pt x="3559" y="2044"/>
                </a:lnTo>
                <a:lnTo>
                  <a:pt x="3540" y="2033"/>
                </a:lnTo>
                <a:lnTo>
                  <a:pt x="3525" y="2015"/>
                </a:lnTo>
                <a:lnTo>
                  <a:pt x="3515" y="1994"/>
                </a:lnTo>
                <a:lnTo>
                  <a:pt x="3264" y="1179"/>
                </a:lnTo>
                <a:close/>
                <a:moveTo>
                  <a:pt x="1647" y="170"/>
                </a:moveTo>
                <a:lnTo>
                  <a:pt x="1556" y="173"/>
                </a:lnTo>
                <a:lnTo>
                  <a:pt x="1468" y="184"/>
                </a:lnTo>
                <a:lnTo>
                  <a:pt x="1383" y="204"/>
                </a:lnTo>
                <a:lnTo>
                  <a:pt x="1303" y="229"/>
                </a:lnTo>
                <a:lnTo>
                  <a:pt x="1226" y="260"/>
                </a:lnTo>
                <a:lnTo>
                  <a:pt x="1154" y="297"/>
                </a:lnTo>
                <a:lnTo>
                  <a:pt x="1086" y="338"/>
                </a:lnTo>
                <a:lnTo>
                  <a:pt x="1022" y="386"/>
                </a:lnTo>
                <a:lnTo>
                  <a:pt x="963" y="435"/>
                </a:lnTo>
                <a:lnTo>
                  <a:pt x="908" y="489"/>
                </a:lnTo>
                <a:lnTo>
                  <a:pt x="857" y="546"/>
                </a:lnTo>
                <a:lnTo>
                  <a:pt x="811" y="606"/>
                </a:lnTo>
                <a:lnTo>
                  <a:pt x="771" y="667"/>
                </a:lnTo>
                <a:lnTo>
                  <a:pt x="735" y="731"/>
                </a:lnTo>
                <a:lnTo>
                  <a:pt x="704" y="795"/>
                </a:lnTo>
                <a:lnTo>
                  <a:pt x="676" y="858"/>
                </a:lnTo>
                <a:lnTo>
                  <a:pt x="655" y="922"/>
                </a:lnTo>
                <a:lnTo>
                  <a:pt x="632" y="1020"/>
                </a:lnTo>
                <a:lnTo>
                  <a:pt x="617" y="1120"/>
                </a:lnTo>
                <a:lnTo>
                  <a:pt x="612" y="1223"/>
                </a:lnTo>
                <a:lnTo>
                  <a:pt x="616" y="1326"/>
                </a:lnTo>
                <a:lnTo>
                  <a:pt x="629" y="1431"/>
                </a:lnTo>
                <a:lnTo>
                  <a:pt x="650" y="1539"/>
                </a:lnTo>
                <a:lnTo>
                  <a:pt x="679" y="1647"/>
                </a:lnTo>
                <a:lnTo>
                  <a:pt x="718" y="1757"/>
                </a:lnTo>
                <a:lnTo>
                  <a:pt x="767" y="1868"/>
                </a:lnTo>
                <a:lnTo>
                  <a:pt x="823" y="1979"/>
                </a:lnTo>
                <a:lnTo>
                  <a:pt x="1638" y="1979"/>
                </a:lnTo>
                <a:lnTo>
                  <a:pt x="2041" y="1184"/>
                </a:lnTo>
                <a:lnTo>
                  <a:pt x="2056" y="1164"/>
                </a:lnTo>
                <a:lnTo>
                  <a:pt x="2072" y="1150"/>
                </a:lnTo>
                <a:lnTo>
                  <a:pt x="2093" y="1141"/>
                </a:lnTo>
                <a:lnTo>
                  <a:pt x="2118" y="1138"/>
                </a:lnTo>
                <a:lnTo>
                  <a:pt x="2141" y="1141"/>
                </a:lnTo>
                <a:lnTo>
                  <a:pt x="2162" y="1153"/>
                </a:lnTo>
                <a:lnTo>
                  <a:pt x="2178" y="1169"/>
                </a:lnTo>
                <a:lnTo>
                  <a:pt x="2189" y="1189"/>
                </a:lnTo>
                <a:lnTo>
                  <a:pt x="2707" y="2512"/>
                </a:lnTo>
                <a:lnTo>
                  <a:pt x="3182" y="867"/>
                </a:lnTo>
                <a:lnTo>
                  <a:pt x="3192" y="847"/>
                </a:lnTo>
                <a:lnTo>
                  <a:pt x="3205" y="829"/>
                </a:lnTo>
                <a:lnTo>
                  <a:pt x="3223" y="816"/>
                </a:lnTo>
                <a:lnTo>
                  <a:pt x="3243" y="808"/>
                </a:lnTo>
                <a:lnTo>
                  <a:pt x="3264" y="804"/>
                </a:lnTo>
                <a:lnTo>
                  <a:pt x="3285" y="809"/>
                </a:lnTo>
                <a:lnTo>
                  <a:pt x="3306" y="819"/>
                </a:lnTo>
                <a:lnTo>
                  <a:pt x="3323" y="831"/>
                </a:lnTo>
                <a:lnTo>
                  <a:pt x="3337" y="847"/>
                </a:lnTo>
                <a:lnTo>
                  <a:pt x="3345" y="867"/>
                </a:lnTo>
                <a:lnTo>
                  <a:pt x="3628" y="1784"/>
                </a:lnTo>
                <a:lnTo>
                  <a:pt x="3801" y="1527"/>
                </a:lnTo>
                <a:lnTo>
                  <a:pt x="3814" y="1511"/>
                </a:lnTo>
                <a:lnTo>
                  <a:pt x="3832" y="1500"/>
                </a:lnTo>
                <a:lnTo>
                  <a:pt x="3852" y="1495"/>
                </a:lnTo>
                <a:lnTo>
                  <a:pt x="3873" y="1491"/>
                </a:lnTo>
                <a:lnTo>
                  <a:pt x="3896" y="1495"/>
                </a:lnTo>
                <a:lnTo>
                  <a:pt x="3915" y="1503"/>
                </a:lnTo>
                <a:lnTo>
                  <a:pt x="3932" y="1516"/>
                </a:lnTo>
                <a:lnTo>
                  <a:pt x="3945" y="1532"/>
                </a:lnTo>
                <a:lnTo>
                  <a:pt x="4154" y="1892"/>
                </a:lnTo>
                <a:lnTo>
                  <a:pt x="4657" y="1892"/>
                </a:lnTo>
                <a:lnTo>
                  <a:pt x="4706" y="1778"/>
                </a:lnTo>
                <a:lnTo>
                  <a:pt x="4748" y="1665"/>
                </a:lnTo>
                <a:lnTo>
                  <a:pt x="4779" y="1554"/>
                </a:lnTo>
                <a:lnTo>
                  <a:pt x="4803" y="1444"/>
                </a:lnTo>
                <a:lnTo>
                  <a:pt x="4817" y="1336"/>
                </a:lnTo>
                <a:lnTo>
                  <a:pt x="4821" y="1230"/>
                </a:lnTo>
                <a:lnTo>
                  <a:pt x="4817" y="1125"/>
                </a:lnTo>
                <a:lnTo>
                  <a:pt x="4802" y="1024"/>
                </a:lnTo>
                <a:lnTo>
                  <a:pt x="4779" y="922"/>
                </a:lnTo>
                <a:lnTo>
                  <a:pt x="4758" y="858"/>
                </a:lnTo>
                <a:lnTo>
                  <a:pt x="4730" y="795"/>
                </a:lnTo>
                <a:lnTo>
                  <a:pt x="4699" y="731"/>
                </a:lnTo>
                <a:lnTo>
                  <a:pt x="4661" y="667"/>
                </a:lnTo>
                <a:lnTo>
                  <a:pt x="4621" y="606"/>
                </a:lnTo>
                <a:lnTo>
                  <a:pt x="4575" y="546"/>
                </a:lnTo>
                <a:lnTo>
                  <a:pt x="4524" y="489"/>
                </a:lnTo>
                <a:lnTo>
                  <a:pt x="4469" y="435"/>
                </a:lnTo>
                <a:lnTo>
                  <a:pt x="4410" y="386"/>
                </a:lnTo>
                <a:lnTo>
                  <a:pt x="4345" y="338"/>
                </a:lnTo>
                <a:lnTo>
                  <a:pt x="4278" y="297"/>
                </a:lnTo>
                <a:lnTo>
                  <a:pt x="4204" y="260"/>
                </a:lnTo>
                <a:lnTo>
                  <a:pt x="4129" y="229"/>
                </a:lnTo>
                <a:lnTo>
                  <a:pt x="4049" y="204"/>
                </a:lnTo>
                <a:lnTo>
                  <a:pt x="3964" y="184"/>
                </a:lnTo>
                <a:lnTo>
                  <a:pt x="3878" y="173"/>
                </a:lnTo>
                <a:lnTo>
                  <a:pt x="3786" y="170"/>
                </a:lnTo>
                <a:lnTo>
                  <a:pt x="3677" y="175"/>
                </a:lnTo>
                <a:lnTo>
                  <a:pt x="3568" y="189"/>
                </a:lnTo>
                <a:lnTo>
                  <a:pt x="3456" y="215"/>
                </a:lnTo>
                <a:lnTo>
                  <a:pt x="3345" y="251"/>
                </a:lnTo>
                <a:lnTo>
                  <a:pt x="3262" y="284"/>
                </a:lnTo>
                <a:lnTo>
                  <a:pt x="3184" y="317"/>
                </a:lnTo>
                <a:lnTo>
                  <a:pt x="3112" y="348"/>
                </a:lnTo>
                <a:lnTo>
                  <a:pt x="3048" y="379"/>
                </a:lnTo>
                <a:lnTo>
                  <a:pt x="2990" y="410"/>
                </a:lnTo>
                <a:lnTo>
                  <a:pt x="2939" y="438"/>
                </a:lnTo>
                <a:lnTo>
                  <a:pt x="2893" y="464"/>
                </a:lnTo>
                <a:lnTo>
                  <a:pt x="2856" y="489"/>
                </a:lnTo>
                <a:lnTo>
                  <a:pt x="2825" y="508"/>
                </a:lnTo>
                <a:lnTo>
                  <a:pt x="2800" y="526"/>
                </a:lnTo>
                <a:lnTo>
                  <a:pt x="2782" y="538"/>
                </a:lnTo>
                <a:lnTo>
                  <a:pt x="2771" y="546"/>
                </a:lnTo>
                <a:lnTo>
                  <a:pt x="2767" y="549"/>
                </a:lnTo>
                <a:lnTo>
                  <a:pt x="2748" y="561"/>
                </a:lnTo>
                <a:lnTo>
                  <a:pt x="2727" y="567"/>
                </a:lnTo>
                <a:lnTo>
                  <a:pt x="2705" y="567"/>
                </a:lnTo>
                <a:lnTo>
                  <a:pt x="2686" y="561"/>
                </a:lnTo>
                <a:lnTo>
                  <a:pt x="2666" y="549"/>
                </a:lnTo>
                <a:lnTo>
                  <a:pt x="2661" y="546"/>
                </a:lnTo>
                <a:lnTo>
                  <a:pt x="2650" y="538"/>
                </a:lnTo>
                <a:lnTo>
                  <a:pt x="2632" y="526"/>
                </a:lnTo>
                <a:lnTo>
                  <a:pt x="2606" y="508"/>
                </a:lnTo>
                <a:lnTo>
                  <a:pt x="2575" y="489"/>
                </a:lnTo>
                <a:lnTo>
                  <a:pt x="2536" y="464"/>
                </a:lnTo>
                <a:lnTo>
                  <a:pt x="2492" y="438"/>
                </a:lnTo>
                <a:lnTo>
                  <a:pt x="2439" y="410"/>
                </a:lnTo>
                <a:lnTo>
                  <a:pt x="2382" y="379"/>
                </a:lnTo>
                <a:lnTo>
                  <a:pt x="2318" y="348"/>
                </a:lnTo>
                <a:lnTo>
                  <a:pt x="2247" y="317"/>
                </a:lnTo>
                <a:lnTo>
                  <a:pt x="2170" y="284"/>
                </a:lnTo>
                <a:lnTo>
                  <a:pt x="2087" y="251"/>
                </a:lnTo>
                <a:lnTo>
                  <a:pt x="1998" y="224"/>
                </a:lnTo>
                <a:lnTo>
                  <a:pt x="1910" y="201"/>
                </a:lnTo>
                <a:lnTo>
                  <a:pt x="1822" y="183"/>
                </a:lnTo>
                <a:lnTo>
                  <a:pt x="1734" y="173"/>
                </a:lnTo>
                <a:lnTo>
                  <a:pt x="1647" y="170"/>
                </a:lnTo>
                <a:close/>
                <a:moveTo>
                  <a:pt x="1643" y="0"/>
                </a:moveTo>
                <a:lnTo>
                  <a:pt x="1739" y="4"/>
                </a:lnTo>
                <a:lnTo>
                  <a:pt x="1837" y="14"/>
                </a:lnTo>
                <a:lnTo>
                  <a:pt x="1936" y="34"/>
                </a:lnTo>
                <a:lnTo>
                  <a:pt x="2038" y="60"/>
                </a:lnTo>
                <a:lnTo>
                  <a:pt x="2139" y="93"/>
                </a:lnTo>
                <a:lnTo>
                  <a:pt x="2234" y="129"/>
                </a:lnTo>
                <a:lnTo>
                  <a:pt x="2320" y="165"/>
                </a:lnTo>
                <a:lnTo>
                  <a:pt x="2400" y="201"/>
                </a:lnTo>
                <a:lnTo>
                  <a:pt x="2470" y="237"/>
                </a:lnTo>
                <a:lnTo>
                  <a:pt x="2534" y="269"/>
                </a:lnTo>
                <a:lnTo>
                  <a:pt x="2591" y="302"/>
                </a:lnTo>
                <a:lnTo>
                  <a:pt x="2638" y="332"/>
                </a:lnTo>
                <a:lnTo>
                  <a:pt x="2679" y="358"/>
                </a:lnTo>
                <a:lnTo>
                  <a:pt x="2712" y="379"/>
                </a:lnTo>
                <a:lnTo>
                  <a:pt x="2745" y="358"/>
                </a:lnTo>
                <a:lnTo>
                  <a:pt x="2785" y="332"/>
                </a:lnTo>
                <a:lnTo>
                  <a:pt x="2834" y="302"/>
                </a:lnTo>
                <a:lnTo>
                  <a:pt x="2890" y="269"/>
                </a:lnTo>
                <a:lnTo>
                  <a:pt x="2954" y="237"/>
                </a:lnTo>
                <a:lnTo>
                  <a:pt x="3025" y="201"/>
                </a:lnTo>
                <a:lnTo>
                  <a:pt x="3105" y="165"/>
                </a:lnTo>
                <a:lnTo>
                  <a:pt x="3190" y="129"/>
                </a:lnTo>
                <a:lnTo>
                  <a:pt x="3285" y="93"/>
                </a:lnTo>
                <a:lnTo>
                  <a:pt x="3385" y="60"/>
                </a:lnTo>
                <a:lnTo>
                  <a:pt x="3486" y="34"/>
                </a:lnTo>
                <a:lnTo>
                  <a:pt x="3584" y="14"/>
                </a:lnTo>
                <a:lnTo>
                  <a:pt x="3682" y="4"/>
                </a:lnTo>
                <a:lnTo>
                  <a:pt x="3781" y="0"/>
                </a:lnTo>
                <a:lnTo>
                  <a:pt x="3881" y="4"/>
                </a:lnTo>
                <a:lnTo>
                  <a:pt x="3977" y="16"/>
                </a:lnTo>
                <a:lnTo>
                  <a:pt x="4070" y="36"/>
                </a:lnTo>
                <a:lnTo>
                  <a:pt x="4160" y="62"/>
                </a:lnTo>
                <a:lnTo>
                  <a:pt x="4245" y="96"/>
                </a:lnTo>
                <a:lnTo>
                  <a:pt x="4325" y="134"/>
                </a:lnTo>
                <a:lnTo>
                  <a:pt x="4402" y="178"/>
                </a:lnTo>
                <a:lnTo>
                  <a:pt x="4474" y="227"/>
                </a:lnTo>
                <a:lnTo>
                  <a:pt x="4541" y="281"/>
                </a:lnTo>
                <a:lnTo>
                  <a:pt x="4604" y="338"/>
                </a:lnTo>
                <a:lnTo>
                  <a:pt x="4661" y="399"/>
                </a:lnTo>
                <a:lnTo>
                  <a:pt x="4715" y="463"/>
                </a:lnTo>
                <a:lnTo>
                  <a:pt x="4764" y="530"/>
                </a:lnTo>
                <a:lnTo>
                  <a:pt x="4808" y="597"/>
                </a:lnTo>
                <a:lnTo>
                  <a:pt x="4848" y="665"/>
                </a:lnTo>
                <a:lnTo>
                  <a:pt x="4880" y="736"/>
                </a:lnTo>
                <a:lnTo>
                  <a:pt x="4910" y="806"/>
                </a:lnTo>
                <a:lnTo>
                  <a:pt x="4932" y="876"/>
                </a:lnTo>
                <a:lnTo>
                  <a:pt x="4949" y="939"/>
                </a:lnTo>
                <a:lnTo>
                  <a:pt x="4963" y="1004"/>
                </a:lnTo>
                <a:lnTo>
                  <a:pt x="4973" y="1074"/>
                </a:lnTo>
                <a:lnTo>
                  <a:pt x="4981" y="1150"/>
                </a:lnTo>
                <a:lnTo>
                  <a:pt x="4983" y="1228"/>
                </a:lnTo>
                <a:lnTo>
                  <a:pt x="4981" y="1312"/>
                </a:lnTo>
                <a:lnTo>
                  <a:pt x="4973" y="1398"/>
                </a:lnTo>
                <a:lnTo>
                  <a:pt x="4960" y="1490"/>
                </a:lnTo>
                <a:lnTo>
                  <a:pt x="4941" y="1585"/>
                </a:lnTo>
                <a:lnTo>
                  <a:pt x="4913" y="1683"/>
                </a:lnTo>
                <a:lnTo>
                  <a:pt x="4879" y="1786"/>
                </a:lnTo>
                <a:lnTo>
                  <a:pt x="4835" y="1892"/>
                </a:lnTo>
                <a:lnTo>
                  <a:pt x="5290" y="1892"/>
                </a:lnTo>
                <a:lnTo>
                  <a:pt x="5313" y="1894"/>
                </a:lnTo>
                <a:lnTo>
                  <a:pt x="5334" y="1902"/>
                </a:lnTo>
                <a:lnTo>
                  <a:pt x="5354" y="1914"/>
                </a:lnTo>
                <a:lnTo>
                  <a:pt x="5368" y="1928"/>
                </a:lnTo>
                <a:lnTo>
                  <a:pt x="5378" y="1946"/>
                </a:lnTo>
                <a:lnTo>
                  <a:pt x="5381" y="1969"/>
                </a:lnTo>
                <a:lnTo>
                  <a:pt x="5378" y="1995"/>
                </a:lnTo>
                <a:lnTo>
                  <a:pt x="5367" y="2018"/>
                </a:lnTo>
                <a:lnTo>
                  <a:pt x="5349" y="2035"/>
                </a:lnTo>
                <a:lnTo>
                  <a:pt x="5326" y="2046"/>
                </a:lnTo>
                <a:lnTo>
                  <a:pt x="5300" y="2051"/>
                </a:lnTo>
                <a:lnTo>
                  <a:pt x="4763" y="2051"/>
                </a:lnTo>
                <a:lnTo>
                  <a:pt x="4720" y="2128"/>
                </a:lnTo>
                <a:lnTo>
                  <a:pt x="4673" y="2205"/>
                </a:lnTo>
                <a:lnTo>
                  <a:pt x="4621" y="2282"/>
                </a:lnTo>
                <a:lnTo>
                  <a:pt x="4554" y="2375"/>
                </a:lnTo>
                <a:lnTo>
                  <a:pt x="4482" y="2468"/>
                </a:lnTo>
                <a:lnTo>
                  <a:pt x="4408" y="2560"/>
                </a:lnTo>
                <a:lnTo>
                  <a:pt x="4330" y="2650"/>
                </a:lnTo>
                <a:lnTo>
                  <a:pt x="4252" y="2738"/>
                </a:lnTo>
                <a:lnTo>
                  <a:pt x="4168" y="2823"/>
                </a:lnTo>
                <a:lnTo>
                  <a:pt x="4085" y="2908"/>
                </a:lnTo>
                <a:lnTo>
                  <a:pt x="4000" y="2990"/>
                </a:lnTo>
                <a:lnTo>
                  <a:pt x="3915" y="3070"/>
                </a:lnTo>
                <a:lnTo>
                  <a:pt x="3829" y="3147"/>
                </a:lnTo>
                <a:lnTo>
                  <a:pt x="3744" y="3222"/>
                </a:lnTo>
                <a:lnTo>
                  <a:pt x="3657" y="3293"/>
                </a:lnTo>
                <a:lnTo>
                  <a:pt x="3574" y="3363"/>
                </a:lnTo>
                <a:lnTo>
                  <a:pt x="3491" y="3428"/>
                </a:lnTo>
                <a:lnTo>
                  <a:pt x="3409" y="3491"/>
                </a:lnTo>
                <a:lnTo>
                  <a:pt x="3331" y="3551"/>
                </a:lnTo>
                <a:lnTo>
                  <a:pt x="3256" y="3607"/>
                </a:lnTo>
                <a:lnTo>
                  <a:pt x="3182" y="3659"/>
                </a:lnTo>
                <a:lnTo>
                  <a:pt x="3114" y="3707"/>
                </a:lnTo>
                <a:lnTo>
                  <a:pt x="3048" y="3751"/>
                </a:lnTo>
                <a:lnTo>
                  <a:pt x="2990" y="3792"/>
                </a:lnTo>
                <a:lnTo>
                  <a:pt x="2934" y="3828"/>
                </a:lnTo>
                <a:lnTo>
                  <a:pt x="2883" y="3859"/>
                </a:lnTo>
                <a:lnTo>
                  <a:pt x="2839" y="3885"/>
                </a:lnTo>
                <a:lnTo>
                  <a:pt x="2802" y="3908"/>
                </a:lnTo>
                <a:lnTo>
                  <a:pt x="2771" y="3926"/>
                </a:lnTo>
                <a:lnTo>
                  <a:pt x="2748" y="3937"/>
                </a:lnTo>
                <a:lnTo>
                  <a:pt x="2748" y="3942"/>
                </a:lnTo>
                <a:lnTo>
                  <a:pt x="2732" y="3942"/>
                </a:lnTo>
                <a:lnTo>
                  <a:pt x="2728" y="3945"/>
                </a:lnTo>
                <a:lnTo>
                  <a:pt x="2725" y="3947"/>
                </a:lnTo>
                <a:lnTo>
                  <a:pt x="2723" y="3947"/>
                </a:lnTo>
                <a:lnTo>
                  <a:pt x="2722" y="3947"/>
                </a:lnTo>
                <a:lnTo>
                  <a:pt x="2722" y="3942"/>
                </a:lnTo>
                <a:lnTo>
                  <a:pt x="2697" y="3934"/>
                </a:lnTo>
                <a:lnTo>
                  <a:pt x="2665" y="3921"/>
                </a:lnTo>
                <a:lnTo>
                  <a:pt x="2629" y="3903"/>
                </a:lnTo>
                <a:lnTo>
                  <a:pt x="2585" y="3878"/>
                </a:lnTo>
                <a:lnTo>
                  <a:pt x="2537" y="3850"/>
                </a:lnTo>
                <a:lnTo>
                  <a:pt x="2483" y="3818"/>
                </a:lnTo>
                <a:lnTo>
                  <a:pt x="2426" y="3780"/>
                </a:lnTo>
                <a:lnTo>
                  <a:pt x="2366" y="3739"/>
                </a:lnTo>
                <a:lnTo>
                  <a:pt x="2301" y="3693"/>
                </a:lnTo>
                <a:lnTo>
                  <a:pt x="2232" y="3644"/>
                </a:lnTo>
                <a:lnTo>
                  <a:pt x="2160" y="3592"/>
                </a:lnTo>
                <a:lnTo>
                  <a:pt x="2087" y="3536"/>
                </a:lnTo>
                <a:lnTo>
                  <a:pt x="2010" y="3477"/>
                </a:lnTo>
                <a:lnTo>
                  <a:pt x="1933" y="3415"/>
                </a:lnTo>
                <a:lnTo>
                  <a:pt x="1855" y="3352"/>
                </a:lnTo>
                <a:lnTo>
                  <a:pt x="1775" y="3284"/>
                </a:lnTo>
                <a:lnTo>
                  <a:pt x="1693" y="3216"/>
                </a:lnTo>
                <a:lnTo>
                  <a:pt x="1613" y="3144"/>
                </a:lnTo>
                <a:lnTo>
                  <a:pt x="1533" y="3070"/>
                </a:lnTo>
                <a:lnTo>
                  <a:pt x="1453" y="2997"/>
                </a:lnTo>
                <a:lnTo>
                  <a:pt x="1373" y="2920"/>
                </a:lnTo>
                <a:lnTo>
                  <a:pt x="1296" y="2843"/>
                </a:lnTo>
                <a:lnTo>
                  <a:pt x="1220" y="2764"/>
                </a:lnTo>
                <a:lnTo>
                  <a:pt x="1146" y="2686"/>
                </a:lnTo>
                <a:lnTo>
                  <a:pt x="1076" y="2606"/>
                </a:lnTo>
                <a:lnTo>
                  <a:pt x="1007" y="2527"/>
                </a:lnTo>
                <a:lnTo>
                  <a:pt x="942" y="2447"/>
                </a:lnTo>
                <a:lnTo>
                  <a:pt x="882" y="2367"/>
                </a:lnTo>
                <a:lnTo>
                  <a:pt x="823" y="2287"/>
                </a:lnTo>
                <a:lnTo>
                  <a:pt x="774" y="2218"/>
                </a:lnTo>
                <a:lnTo>
                  <a:pt x="731" y="2147"/>
                </a:lnTo>
                <a:lnTo>
                  <a:pt x="82" y="2147"/>
                </a:lnTo>
                <a:lnTo>
                  <a:pt x="56" y="2144"/>
                </a:lnTo>
                <a:lnTo>
                  <a:pt x="33" y="2133"/>
                </a:lnTo>
                <a:lnTo>
                  <a:pt x="16" y="2115"/>
                </a:lnTo>
                <a:lnTo>
                  <a:pt x="5" y="2092"/>
                </a:lnTo>
                <a:lnTo>
                  <a:pt x="0" y="2066"/>
                </a:lnTo>
                <a:lnTo>
                  <a:pt x="5" y="2040"/>
                </a:lnTo>
                <a:lnTo>
                  <a:pt x="16" y="2017"/>
                </a:lnTo>
                <a:lnTo>
                  <a:pt x="33" y="2000"/>
                </a:lnTo>
                <a:lnTo>
                  <a:pt x="56" y="1989"/>
                </a:lnTo>
                <a:lnTo>
                  <a:pt x="82" y="1984"/>
                </a:lnTo>
                <a:lnTo>
                  <a:pt x="635" y="1984"/>
                </a:lnTo>
                <a:lnTo>
                  <a:pt x="583" y="1876"/>
                </a:lnTo>
                <a:lnTo>
                  <a:pt x="542" y="1771"/>
                </a:lnTo>
                <a:lnTo>
                  <a:pt x="508" y="1670"/>
                </a:lnTo>
                <a:lnTo>
                  <a:pt x="482" y="1573"/>
                </a:lnTo>
                <a:lnTo>
                  <a:pt x="462" y="1478"/>
                </a:lnTo>
                <a:lnTo>
                  <a:pt x="451" y="1390"/>
                </a:lnTo>
                <a:lnTo>
                  <a:pt x="442" y="1303"/>
                </a:lnTo>
                <a:lnTo>
                  <a:pt x="441" y="1222"/>
                </a:lnTo>
                <a:lnTo>
                  <a:pt x="444" y="1145"/>
                </a:lnTo>
                <a:lnTo>
                  <a:pt x="452" y="1071"/>
                </a:lnTo>
                <a:lnTo>
                  <a:pt x="462" y="1002"/>
                </a:lnTo>
                <a:lnTo>
                  <a:pt x="475" y="937"/>
                </a:lnTo>
                <a:lnTo>
                  <a:pt x="491" y="876"/>
                </a:lnTo>
                <a:lnTo>
                  <a:pt x="514" y="806"/>
                </a:lnTo>
                <a:lnTo>
                  <a:pt x="542" y="736"/>
                </a:lnTo>
                <a:lnTo>
                  <a:pt x="576" y="665"/>
                </a:lnTo>
                <a:lnTo>
                  <a:pt x="616" y="597"/>
                </a:lnTo>
                <a:lnTo>
                  <a:pt x="660" y="530"/>
                </a:lnTo>
                <a:lnTo>
                  <a:pt x="707" y="463"/>
                </a:lnTo>
                <a:lnTo>
                  <a:pt x="761" y="399"/>
                </a:lnTo>
                <a:lnTo>
                  <a:pt x="820" y="338"/>
                </a:lnTo>
                <a:lnTo>
                  <a:pt x="883" y="281"/>
                </a:lnTo>
                <a:lnTo>
                  <a:pt x="950" y="227"/>
                </a:lnTo>
                <a:lnTo>
                  <a:pt x="1022" y="178"/>
                </a:lnTo>
                <a:lnTo>
                  <a:pt x="1099" y="134"/>
                </a:lnTo>
                <a:lnTo>
                  <a:pt x="1179" y="96"/>
                </a:lnTo>
                <a:lnTo>
                  <a:pt x="1264" y="62"/>
                </a:lnTo>
                <a:lnTo>
                  <a:pt x="1352" y="36"/>
                </a:lnTo>
                <a:lnTo>
                  <a:pt x="1445" y="16"/>
                </a:lnTo>
                <a:lnTo>
                  <a:pt x="1541" y="4"/>
                </a:lnTo>
                <a:lnTo>
                  <a:pt x="16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63" name="Group 62"/>
          <p:cNvGrpSpPr/>
          <p:nvPr/>
        </p:nvGrpSpPr>
        <p:grpSpPr>
          <a:xfrm>
            <a:off x="5522722" y="5309991"/>
            <a:ext cx="467318" cy="467032"/>
            <a:chOff x="-7300913" y="-149225"/>
            <a:chExt cx="5207000" cy="5203825"/>
          </a:xfrm>
          <a:solidFill>
            <a:schemeClr val="bg1"/>
          </a:solidFill>
        </p:grpSpPr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-3133725" y="227013"/>
              <a:ext cx="488950" cy="490538"/>
            </a:xfrm>
            <a:custGeom>
              <a:avLst/>
              <a:gdLst>
                <a:gd name="T0" fmla="*/ 115 w 616"/>
                <a:gd name="T1" fmla="*/ 0 h 618"/>
                <a:gd name="T2" fmla="*/ 145 w 616"/>
                <a:gd name="T3" fmla="*/ 6 h 618"/>
                <a:gd name="T4" fmla="*/ 223 w 616"/>
                <a:gd name="T5" fmla="*/ 40 h 618"/>
                <a:gd name="T6" fmla="*/ 299 w 616"/>
                <a:gd name="T7" fmla="*/ 82 h 618"/>
                <a:gd name="T8" fmla="*/ 367 w 616"/>
                <a:gd name="T9" fmla="*/ 132 h 618"/>
                <a:gd name="T10" fmla="*/ 430 w 616"/>
                <a:gd name="T11" fmla="*/ 188 h 618"/>
                <a:gd name="T12" fmla="*/ 486 w 616"/>
                <a:gd name="T13" fmla="*/ 250 h 618"/>
                <a:gd name="T14" fmla="*/ 536 w 616"/>
                <a:gd name="T15" fmla="*/ 319 h 618"/>
                <a:gd name="T16" fmla="*/ 576 w 616"/>
                <a:gd name="T17" fmla="*/ 393 h 618"/>
                <a:gd name="T18" fmla="*/ 610 w 616"/>
                <a:gd name="T19" fmla="*/ 473 h 618"/>
                <a:gd name="T20" fmla="*/ 616 w 616"/>
                <a:gd name="T21" fmla="*/ 501 h 618"/>
                <a:gd name="T22" fmla="*/ 614 w 616"/>
                <a:gd name="T23" fmla="*/ 531 h 618"/>
                <a:gd name="T24" fmla="*/ 606 w 616"/>
                <a:gd name="T25" fmla="*/ 557 h 618"/>
                <a:gd name="T26" fmla="*/ 590 w 616"/>
                <a:gd name="T27" fmla="*/ 580 h 618"/>
                <a:gd name="T28" fmla="*/ 570 w 616"/>
                <a:gd name="T29" fmla="*/ 598 h 618"/>
                <a:gd name="T30" fmla="*/ 544 w 616"/>
                <a:gd name="T31" fmla="*/ 612 h 618"/>
                <a:gd name="T32" fmla="*/ 506 w 616"/>
                <a:gd name="T33" fmla="*/ 618 h 618"/>
                <a:gd name="T34" fmla="*/ 480 w 616"/>
                <a:gd name="T35" fmla="*/ 616 h 618"/>
                <a:gd name="T36" fmla="*/ 456 w 616"/>
                <a:gd name="T37" fmla="*/ 606 h 618"/>
                <a:gd name="T38" fmla="*/ 434 w 616"/>
                <a:gd name="T39" fmla="*/ 590 h 618"/>
                <a:gd name="T40" fmla="*/ 416 w 616"/>
                <a:gd name="T41" fmla="*/ 570 h 618"/>
                <a:gd name="T42" fmla="*/ 404 w 616"/>
                <a:gd name="T43" fmla="*/ 547 h 618"/>
                <a:gd name="T44" fmla="*/ 377 w 616"/>
                <a:gd name="T45" fmla="*/ 483 h 618"/>
                <a:gd name="T46" fmla="*/ 341 w 616"/>
                <a:gd name="T47" fmla="*/ 423 h 618"/>
                <a:gd name="T48" fmla="*/ 299 w 616"/>
                <a:gd name="T49" fmla="*/ 367 h 618"/>
                <a:gd name="T50" fmla="*/ 249 w 616"/>
                <a:gd name="T51" fmla="*/ 319 h 618"/>
                <a:gd name="T52" fmla="*/ 195 w 616"/>
                <a:gd name="T53" fmla="*/ 275 h 618"/>
                <a:gd name="T54" fmla="*/ 135 w 616"/>
                <a:gd name="T55" fmla="*/ 242 h 618"/>
                <a:gd name="T56" fmla="*/ 71 w 616"/>
                <a:gd name="T57" fmla="*/ 214 h 618"/>
                <a:gd name="T58" fmla="*/ 45 w 616"/>
                <a:gd name="T59" fmla="*/ 200 h 618"/>
                <a:gd name="T60" fmla="*/ 24 w 616"/>
                <a:gd name="T61" fmla="*/ 180 h 618"/>
                <a:gd name="T62" fmla="*/ 10 w 616"/>
                <a:gd name="T63" fmla="*/ 158 h 618"/>
                <a:gd name="T64" fmla="*/ 0 w 616"/>
                <a:gd name="T65" fmla="*/ 130 h 618"/>
                <a:gd name="T66" fmla="*/ 0 w 616"/>
                <a:gd name="T67" fmla="*/ 102 h 618"/>
                <a:gd name="T68" fmla="*/ 6 w 616"/>
                <a:gd name="T69" fmla="*/ 74 h 618"/>
                <a:gd name="T70" fmla="*/ 18 w 616"/>
                <a:gd name="T71" fmla="*/ 48 h 618"/>
                <a:gd name="T72" fmla="*/ 38 w 616"/>
                <a:gd name="T73" fmla="*/ 26 h 618"/>
                <a:gd name="T74" fmla="*/ 61 w 616"/>
                <a:gd name="T75" fmla="*/ 12 h 618"/>
                <a:gd name="T76" fmla="*/ 87 w 616"/>
                <a:gd name="T77" fmla="*/ 2 h 618"/>
                <a:gd name="T78" fmla="*/ 115 w 616"/>
                <a:gd name="T79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6" h="618">
                  <a:moveTo>
                    <a:pt x="115" y="0"/>
                  </a:moveTo>
                  <a:lnTo>
                    <a:pt x="145" y="6"/>
                  </a:lnTo>
                  <a:lnTo>
                    <a:pt x="223" y="40"/>
                  </a:lnTo>
                  <a:lnTo>
                    <a:pt x="299" y="82"/>
                  </a:lnTo>
                  <a:lnTo>
                    <a:pt x="367" y="132"/>
                  </a:lnTo>
                  <a:lnTo>
                    <a:pt x="430" y="188"/>
                  </a:lnTo>
                  <a:lnTo>
                    <a:pt x="486" y="250"/>
                  </a:lnTo>
                  <a:lnTo>
                    <a:pt x="536" y="319"/>
                  </a:lnTo>
                  <a:lnTo>
                    <a:pt x="576" y="393"/>
                  </a:lnTo>
                  <a:lnTo>
                    <a:pt x="610" y="473"/>
                  </a:lnTo>
                  <a:lnTo>
                    <a:pt x="616" y="501"/>
                  </a:lnTo>
                  <a:lnTo>
                    <a:pt x="614" y="531"/>
                  </a:lnTo>
                  <a:lnTo>
                    <a:pt x="606" y="557"/>
                  </a:lnTo>
                  <a:lnTo>
                    <a:pt x="590" y="580"/>
                  </a:lnTo>
                  <a:lnTo>
                    <a:pt x="570" y="598"/>
                  </a:lnTo>
                  <a:lnTo>
                    <a:pt x="544" y="612"/>
                  </a:lnTo>
                  <a:lnTo>
                    <a:pt x="506" y="618"/>
                  </a:lnTo>
                  <a:lnTo>
                    <a:pt x="480" y="616"/>
                  </a:lnTo>
                  <a:lnTo>
                    <a:pt x="456" y="606"/>
                  </a:lnTo>
                  <a:lnTo>
                    <a:pt x="434" y="590"/>
                  </a:lnTo>
                  <a:lnTo>
                    <a:pt x="416" y="570"/>
                  </a:lnTo>
                  <a:lnTo>
                    <a:pt x="404" y="547"/>
                  </a:lnTo>
                  <a:lnTo>
                    <a:pt x="377" y="483"/>
                  </a:lnTo>
                  <a:lnTo>
                    <a:pt x="341" y="423"/>
                  </a:lnTo>
                  <a:lnTo>
                    <a:pt x="299" y="367"/>
                  </a:lnTo>
                  <a:lnTo>
                    <a:pt x="249" y="319"/>
                  </a:lnTo>
                  <a:lnTo>
                    <a:pt x="195" y="275"/>
                  </a:lnTo>
                  <a:lnTo>
                    <a:pt x="135" y="242"/>
                  </a:lnTo>
                  <a:lnTo>
                    <a:pt x="71" y="214"/>
                  </a:lnTo>
                  <a:lnTo>
                    <a:pt x="45" y="200"/>
                  </a:lnTo>
                  <a:lnTo>
                    <a:pt x="24" y="180"/>
                  </a:lnTo>
                  <a:lnTo>
                    <a:pt x="10" y="158"/>
                  </a:lnTo>
                  <a:lnTo>
                    <a:pt x="0" y="130"/>
                  </a:lnTo>
                  <a:lnTo>
                    <a:pt x="0" y="102"/>
                  </a:lnTo>
                  <a:lnTo>
                    <a:pt x="6" y="74"/>
                  </a:lnTo>
                  <a:lnTo>
                    <a:pt x="18" y="48"/>
                  </a:lnTo>
                  <a:lnTo>
                    <a:pt x="38" y="26"/>
                  </a:lnTo>
                  <a:lnTo>
                    <a:pt x="61" y="12"/>
                  </a:lnTo>
                  <a:lnTo>
                    <a:pt x="87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-5391150" y="-149225"/>
              <a:ext cx="3122613" cy="2949575"/>
            </a:xfrm>
            <a:custGeom>
              <a:avLst/>
              <a:gdLst>
                <a:gd name="T0" fmla="*/ 1496 w 3936"/>
                <a:gd name="T1" fmla="*/ 36 h 3716"/>
                <a:gd name="T2" fmla="*/ 1730 w 3936"/>
                <a:gd name="T3" fmla="*/ 136 h 3716"/>
                <a:gd name="T4" fmla="*/ 1742 w 3936"/>
                <a:gd name="T5" fmla="*/ 245 h 3716"/>
                <a:gd name="T6" fmla="*/ 1654 w 3936"/>
                <a:gd name="T7" fmla="*/ 309 h 3716"/>
                <a:gd name="T8" fmla="*/ 1405 w 3936"/>
                <a:gd name="T9" fmla="*/ 239 h 3716"/>
                <a:gd name="T10" fmla="*/ 992 w 3936"/>
                <a:gd name="T11" fmla="*/ 241 h 3716"/>
                <a:gd name="T12" fmla="*/ 623 w 3936"/>
                <a:gd name="T13" fmla="*/ 409 h 3716"/>
                <a:gd name="T14" fmla="*/ 353 w 3936"/>
                <a:gd name="T15" fmla="*/ 706 h 3716"/>
                <a:gd name="T16" fmla="*/ 224 w 3936"/>
                <a:gd name="T17" fmla="*/ 1094 h 3716"/>
                <a:gd name="T18" fmla="*/ 262 w 3936"/>
                <a:gd name="T19" fmla="*/ 1513 h 3716"/>
                <a:gd name="T20" fmla="*/ 449 w 3936"/>
                <a:gd name="T21" fmla="*/ 1981 h 3716"/>
                <a:gd name="T22" fmla="*/ 776 w 3936"/>
                <a:gd name="T23" fmla="*/ 2474 h 3716"/>
                <a:gd name="T24" fmla="*/ 1233 w 3936"/>
                <a:gd name="T25" fmla="*/ 2954 h 3716"/>
                <a:gd name="T26" fmla="*/ 1807 w 3936"/>
                <a:gd name="T27" fmla="*/ 3385 h 3716"/>
                <a:gd name="T28" fmla="*/ 2430 w 3936"/>
                <a:gd name="T29" fmla="*/ 3177 h 3716"/>
                <a:gd name="T30" fmla="*/ 2946 w 3936"/>
                <a:gd name="T31" fmla="*/ 2719 h 3716"/>
                <a:gd name="T32" fmla="*/ 3339 w 3936"/>
                <a:gd name="T33" fmla="*/ 2227 h 3716"/>
                <a:gd name="T34" fmla="*/ 3599 w 3936"/>
                <a:gd name="T35" fmla="*/ 1742 h 3716"/>
                <a:gd name="T36" fmla="*/ 3712 w 3936"/>
                <a:gd name="T37" fmla="*/ 1302 h 3716"/>
                <a:gd name="T38" fmla="*/ 3666 w 3936"/>
                <a:gd name="T39" fmla="*/ 891 h 3716"/>
                <a:gd name="T40" fmla="*/ 3463 w 3936"/>
                <a:gd name="T41" fmla="*/ 544 h 3716"/>
                <a:gd name="T42" fmla="*/ 3140 w 3936"/>
                <a:gd name="T43" fmla="*/ 307 h 3716"/>
                <a:gd name="T44" fmla="*/ 2733 w 3936"/>
                <a:gd name="T45" fmla="*/ 219 h 3716"/>
                <a:gd name="T46" fmla="*/ 2338 w 3936"/>
                <a:gd name="T47" fmla="*/ 303 h 3716"/>
                <a:gd name="T48" fmla="*/ 2011 w 3936"/>
                <a:gd name="T49" fmla="*/ 534 h 3716"/>
                <a:gd name="T50" fmla="*/ 1825 w 3936"/>
                <a:gd name="T51" fmla="*/ 811 h 3716"/>
                <a:gd name="T52" fmla="*/ 1724 w 3936"/>
                <a:gd name="T53" fmla="*/ 849 h 3716"/>
                <a:gd name="T54" fmla="*/ 1640 w 3936"/>
                <a:gd name="T55" fmla="*/ 779 h 3716"/>
                <a:gd name="T56" fmla="*/ 1696 w 3936"/>
                <a:gd name="T57" fmla="*/ 592 h 3716"/>
                <a:gd name="T58" fmla="*/ 1995 w 3936"/>
                <a:gd name="T59" fmla="*/ 255 h 3716"/>
                <a:gd name="T60" fmla="*/ 2394 w 3936"/>
                <a:gd name="T61" fmla="*/ 50 h 3716"/>
                <a:gd name="T62" fmla="*/ 2857 w 3936"/>
                <a:gd name="T63" fmla="*/ 6 h 3716"/>
                <a:gd name="T64" fmla="*/ 3305 w 3936"/>
                <a:gd name="T65" fmla="*/ 145 h 3716"/>
                <a:gd name="T66" fmla="*/ 3660 w 3936"/>
                <a:gd name="T67" fmla="*/ 439 h 3716"/>
                <a:gd name="T68" fmla="*/ 3882 w 3936"/>
                <a:gd name="T69" fmla="*/ 845 h 3716"/>
                <a:gd name="T70" fmla="*/ 3932 w 3936"/>
                <a:gd name="T71" fmla="*/ 1306 h 3716"/>
                <a:gd name="T72" fmla="*/ 3824 w 3936"/>
                <a:gd name="T73" fmla="*/ 1764 h 3716"/>
                <a:gd name="T74" fmla="*/ 3575 w 3936"/>
                <a:gd name="T75" fmla="*/ 2268 h 3716"/>
                <a:gd name="T76" fmla="*/ 3188 w 3936"/>
                <a:gd name="T77" fmla="*/ 2783 h 3716"/>
                <a:gd name="T78" fmla="*/ 2669 w 3936"/>
                <a:gd name="T79" fmla="*/ 3273 h 3716"/>
                <a:gd name="T80" fmla="*/ 2021 w 3936"/>
                <a:gd name="T81" fmla="*/ 3702 h 3716"/>
                <a:gd name="T82" fmla="*/ 1915 w 3936"/>
                <a:gd name="T83" fmla="*/ 3702 h 3716"/>
                <a:gd name="T84" fmla="*/ 1267 w 3936"/>
                <a:gd name="T85" fmla="*/ 3273 h 3716"/>
                <a:gd name="T86" fmla="*/ 748 w 3936"/>
                <a:gd name="T87" fmla="*/ 2783 h 3716"/>
                <a:gd name="T88" fmla="*/ 361 w 3936"/>
                <a:gd name="T89" fmla="*/ 2268 h 3716"/>
                <a:gd name="T90" fmla="*/ 112 w 3936"/>
                <a:gd name="T91" fmla="*/ 1764 h 3716"/>
                <a:gd name="T92" fmla="*/ 4 w 3936"/>
                <a:gd name="T93" fmla="*/ 1306 h 3716"/>
                <a:gd name="T94" fmla="*/ 54 w 3936"/>
                <a:gd name="T95" fmla="*/ 845 h 3716"/>
                <a:gd name="T96" fmla="*/ 276 w 3936"/>
                <a:gd name="T97" fmla="*/ 439 h 3716"/>
                <a:gd name="T98" fmla="*/ 631 w 3936"/>
                <a:gd name="T99" fmla="*/ 145 h 3716"/>
                <a:gd name="T100" fmla="*/ 1079 w 3936"/>
                <a:gd name="T101" fmla="*/ 6 h 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36" h="3716">
                  <a:moveTo>
                    <a:pt x="1203" y="0"/>
                  </a:moveTo>
                  <a:lnTo>
                    <a:pt x="1303" y="4"/>
                  </a:lnTo>
                  <a:lnTo>
                    <a:pt x="1401" y="16"/>
                  </a:lnTo>
                  <a:lnTo>
                    <a:pt x="1496" y="36"/>
                  </a:lnTo>
                  <a:lnTo>
                    <a:pt x="1592" y="64"/>
                  </a:lnTo>
                  <a:lnTo>
                    <a:pt x="1684" y="100"/>
                  </a:lnTo>
                  <a:lnTo>
                    <a:pt x="1710" y="116"/>
                  </a:lnTo>
                  <a:lnTo>
                    <a:pt x="1730" y="136"/>
                  </a:lnTo>
                  <a:lnTo>
                    <a:pt x="1742" y="161"/>
                  </a:lnTo>
                  <a:lnTo>
                    <a:pt x="1750" y="187"/>
                  </a:lnTo>
                  <a:lnTo>
                    <a:pt x="1750" y="217"/>
                  </a:lnTo>
                  <a:lnTo>
                    <a:pt x="1742" y="245"/>
                  </a:lnTo>
                  <a:lnTo>
                    <a:pt x="1726" y="269"/>
                  </a:lnTo>
                  <a:lnTo>
                    <a:pt x="1706" y="289"/>
                  </a:lnTo>
                  <a:lnTo>
                    <a:pt x="1680" y="303"/>
                  </a:lnTo>
                  <a:lnTo>
                    <a:pt x="1654" y="309"/>
                  </a:lnTo>
                  <a:lnTo>
                    <a:pt x="1626" y="309"/>
                  </a:lnTo>
                  <a:lnTo>
                    <a:pt x="1596" y="301"/>
                  </a:lnTo>
                  <a:lnTo>
                    <a:pt x="1502" y="265"/>
                  </a:lnTo>
                  <a:lnTo>
                    <a:pt x="1405" y="239"/>
                  </a:lnTo>
                  <a:lnTo>
                    <a:pt x="1305" y="223"/>
                  </a:lnTo>
                  <a:lnTo>
                    <a:pt x="1203" y="219"/>
                  </a:lnTo>
                  <a:lnTo>
                    <a:pt x="1095" y="225"/>
                  </a:lnTo>
                  <a:lnTo>
                    <a:pt x="992" y="241"/>
                  </a:lnTo>
                  <a:lnTo>
                    <a:pt x="892" y="269"/>
                  </a:lnTo>
                  <a:lnTo>
                    <a:pt x="796" y="307"/>
                  </a:lnTo>
                  <a:lnTo>
                    <a:pt x="706" y="353"/>
                  </a:lnTo>
                  <a:lnTo>
                    <a:pt x="623" y="409"/>
                  </a:lnTo>
                  <a:lnTo>
                    <a:pt x="543" y="472"/>
                  </a:lnTo>
                  <a:lnTo>
                    <a:pt x="473" y="544"/>
                  </a:lnTo>
                  <a:lnTo>
                    <a:pt x="409" y="622"/>
                  </a:lnTo>
                  <a:lnTo>
                    <a:pt x="353" y="706"/>
                  </a:lnTo>
                  <a:lnTo>
                    <a:pt x="306" y="797"/>
                  </a:lnTo>
                  <a:lnTo>
                    <a:pt x="270" y="891"/>
                  </a:lnTo>
                  <a:lnTo>
                    <a:pt x="242" y="991"/>
                  </a:lnTo>
                  <a:lnTo>
                    <a:pt x="224" y="1094"/>
                  </a:lnTo>
                  <a:lnTo>
                    <a:pt x="220" y="1202"/>
                  </a:lnTo>
                  <a:lnTo>
                    <a:pt x="224" y="1302"/>
                  </a:lnTo>
                  <a:lnTo>
                    <a:pt x="238" y="1405"/>
                  </a:lnTo>
                  <a:lnTo>
                    <a:pt x="262" y="1513"/>
                  </a:lnTo>
                  <a:lnTo>
                    <a:pt x="296" y="1627"/>
                  </a:lnTo>
                  <a:lnTo>
                    <a:pt x="337" y="1742"/>
                  </a:lnTo>
                  <a:lnTo>
                    <a:pt x="389" y="1860"/>
                  </a:lnTo>
                  <a:lnTo>
                    <a:pt x="449" y="1981"/>
                  </a:lnTo>
                  <a:lnTo>
                    <a:pt x="519" y="2103"/>
                  </a:lnTo>
                  <a:lnTo>
                    <a:pt x="597" y="2227"/>
                  </a:lnTo>
                  <a:lnTo>
                    <a:pt x="683" y="2350"/>
                  </a:lnTo>
                  <a:lnTo>
                    <a:pt x="776" y="2474"/>
                  </a:lnTo>
                  <a:lnTo>
                    <a:pt x="878" y="2597"/>
                  </a:lnTo>
                  <a:lnTo>
                    <a:pt x="990" y="2719"/>
                  </a:lnTo>
                  <a:lnTo>
                    <a:pt x="1107" y="2836"/>
                  </a:lnTo>
                  <a:lnTo>
                    <a:pt x="1233" y="2954"/>
                  </a:lnTo>
                  <a:lnTo>
                    <a:pt x="1365" y="3068"/>
                  </a:lnTo>
                  <a:lnTo>
                    <a:pt x="1506" y="3177"/>
                  </a:lnTo>
                  <a:lnTo>
                    <a:pt x="1652" y="3285"/>
                  </a:lnTo>
                  <a:lnTo>
                    <a:pt x="1807" y="3385"/>
                  </a:lnTo>
                  <a:lnTo>
                    <a:pt x="1969" y="3480"/>
                  </a:lnTo>
                  <a:lnTo>
                    <a:pt x="2129" y="3385"/>
                  </a:lnTo>
                  <a:lnTo>
                    <a:pt x="2284" y="3285"/>
                  </a:lnTo>
                  <a:lnTo>
                    <a:pt x="2430" y="3177"/>
                  </a:lnTo>
                  <a:lnTo>
                    <a:pt x="2571" y="3068"/>
                  </a:lnTo>
                  <a:lnTo>
                    <a:pt x="2703" y="2954"/>
                  </a:lnTo>
                  <a:lnTo>
                    <a:pt x="2829" y="2836"/>
                  </a:lnTo>
                  <a:lnTo>
                    <a:pt x="2946" y="2719"/>
                  </a:lnTo>
                  <a:lnTo>
                    <a:pt x="3058" y="2597"/>
                  </a:lnTo>
                  <a:lnTo>
                    <a:pt x="3160" y="2474"/>
                  </a:lnTo>
                  <a:lnTo>
                    <a:pt x="3253" y="2350"/>
                  </a:lnTo>
                  <a:lnTo>
                    <a:pt x="3339" y="2227"/>
                  </a:lnTo>
                  <a:lnTo>
                    <a:pt x="3417" y="2103"/>
                  </a:lnTo>
                  <a:lnTo>
                    <a:pt x="3487" y="1981"/>
                  </a:lnTo>
                  <a:lnTo>
                    <a:pt x="3547" y="1860"/>
                  </a:lnTo>
                  <a:lnTo>
                    <a:pt x="3599" y="1742"/>
                  </a:lnTo>
                  <a:lnTo>
                    <a:pt x="3640" y="1627"/>
                  </a:lnTo>
                  <a:lnTo>
                    <a:pt x="3674" y="1513"/>
                  </a:lnTo>
                  <a:lnTo>
                    <a:pt x="3698" y="1405"/>
                  </a:lnTo>
                  <a:lnTo>
                    <a:pt x="3712" y="1302"/>
                  </a:lnTo>
                  <a:lnTo>
                    <a:pt x="3718" y="1202"/>
                  </a:lnTo>
                  <a:lnTo>
                    <a:pt x="3712" y="1094"/>
                  </a:lnTo>
                  <a:lnTo>
                    <a:pt x="3694" y="991"/>
                  </a:lnTo>
                  <a:lnTo>
                    <a:pt x="3666" y="891"/>
                  </a:lnTo>
                  <a:lnTo>
                    <a:pt x="3630" y="797"/>
                  </a:lnTo>
                  <a:lnTo>
                    <a:pt x="3583" y="706"/>
                  </a:lnTo>
                  <a:lnTo>
                    <a:pt x="3527" y="622"/>
                  </a:lnTo>
                  <a:lnTo>
                    <a:pt x="3463" y="544"/>
                  </a:lnTo>
                  <a:lnTo>
                    <a:pt x="3393" y="472"/>
                  </a:lnTo>
                  <a:lnTo>
                    <a:pt x="3313" y="409"/>
                  </a:lnTo>
                  <a:lnTo>
                    <a:pt x="3230" y="353"/>
                  </a:lnTo>
                  <a:lnTo>
                    <a:pt x="3140" y="307"/>
                  </a:lnTo>
                  <a:lnTo>
                    <a:pt x="3044" y="269"/>
                  </a:lnTo>
                  <a:lnTo>
                    <a:pt x="2944" y="241"/>
                  </a:lnTo>
                  <a:lnTo>
                    <a:pt x="2841" y="225"/>
                  </a:lnTo>
                  <a:lnTo>
                    <a:pt x="2733" y="219"/>
                  </a:lnTo>
                  <a:lnTo>
                    <a:pt x="2631" y="225"/>
                  </a:lnTo>
                  <a:lnTo>
                    <a:pt x="2529" y="241"/>
                  </a:lnTo>
                  <a:lnTo>
                    <a:pt x="2432" y="267"/>
                  </a:lnTo>
                  <a:lnTo>
                    <a:pt x="2338" y="303"/>
                  </a:lnTo>
                  <a:lnTo>
                    <a:pt x="2248" y="347"/>
                  </a:lnTo>
                  <a:lnTo>
                    <a:pt x="2162" y="401"/>
                  </a:lnTo>
                  <a:lnTo>
                    <a:pt x="2085" y="464"/>
                  </a:lnTo>
                  <a:lnTo>
                    <a:pt x="2011" y="534"/>
                  </a:lnTo>
                  <a:lnTo>
                    <a:pt x="1947" y="612"/>
                  </a:lnTo>
                  <a:lnTo>
                    <a:pt x="1889" y="696"/>
                  </a:lnTo>
                  <a:lnTo>
                    <a:pt x="1841" y="787"/>
                  </a:lnTo>
                  <a:lnTo>
                    <a:pt x="1825" y="811"/>
                  </a:lnTo>
                  <a:lnTo>
                    <a:pt x="1803" y="831"/>
                  </a:lnTo>
                  <a:lnTo>
                    <a:pt x="1780" y="843"/>
                  </a:lnTo>
                  <a:lnTo>
                    <a:pt x="1752" y="849"/>
                  </a:lnTo>
                  <a:lnTo>
                    <a:pt x="1724" y="849"/>
                  </a:lnTo>
                  <a:lnTo>
                    <a:pt x="1696" y="841"/>
                  </a:lnTo>
                  <a:lnTo>
                    <a:pt x="1672" y="825"/>
                  </a:lnTo>
                  <a:lnTo>
                    <a:pt x="1652" y="803"/>
                  </a:lnTo>
                  <a:lnTo>
                    <a:pt x="1640" y="779"/>
                  </a:lnTo>
                  <a:lnTo>
                    <a:pt x="1634" y="751"/>
                  </a:lnTo>
                  <a:lnTo>
                    <a:pt x="1634" y="724"/>
                  </a:lnTo>
                  <a:lnTo>
                    <a:pt x="1642" y="696"/>
                  </a:lnTo>
                  <a:lnTo>
                    <a:pt x="1696" y="592"/>
                  </a:lnTo>
                  <a:lnTo>
                    <a:pt x="1760" y="496"/>
                  </a:lnTo>
                  <a:lnTo>
                    <a:pt x="1831" y="409"/>
                  </a:lnTo>
                  <a:lnTo>
                    <a:pt x="1909" y="327"/>
                  </a:lnTo>
                  <a:lnTo>
                    <a:pt x="1995" y="255"/>
                  </a:lnTo>
                  <a:lnTo>
                    <a:pt x="2087" y="189"/>
                  </a:lnTo>
                  <a:lnTo>
                    <a:pt x="2184" y="134"/>
                  </a:lnTo>
                  <a:lnTo>
                    <a:pt x="2288" y="86"/>
                  </a:lnTo>
                  <a:lnTo>
                    <a:pt x="2394" y="50"/>
                  </a:lnTo>
                  <a:lnTo>
                    <a:pt x="2504" y="22"/>
                  </a:lnTo>
                  <a:lnTo>
                    <a:pt x="2617" y="6"/>
                  </a:lnTo>
                  <a:lnTo>
                    <a:pt x="2733" y="0"/>
                  </a:lnTo>
                  <a:lnTo>
                    <a:pt x="2857" y="6"/>
                  </a:lnTo>
                  <a:lnTo>
                    <a:pt x="2976" y="24"/>
                  </a:lnTo>
                  <a:lnTo>
                    <a:pt x="3090" y="54"/>
                  </a:lnTo>
                  <a:lnTo>
                    <a:pt x="3202" y="96"/>
                  </a:lnTo>
                  <a:lnTo>
                    <a:pt x="3305" y="145"/>
                  </a:lnTo>
                  <a:lnTo>
                    <a:pt x="3405" y="205"/>
                  </a:lnTo>
                  <a:lnTo>
                    <a:pt x="3499" y="275"/>
                  </a:lnTo>
                  <a:lnTo>
                    <a:pt x="3583" y="353"/>
                  </a:lnTo>
                  <a:lnTo>
                    <a:pt x="3660" y="439"/>
                  </a:lnTo>
                  <a:lnTo>
                    <a:pt x="3730" y="530"/>
                  </a:lnTo>
                  <a:lnTo>
                    <a:pt x="3790" y="630"/>
                  </a:lnTo>
                  <a:lnTo>
                    <a:pt x="3842" y="736"/>
                  </a:lnTo>
                  <a:lnTo>
                    <a:pt x="3882" y="845"/>
                  </a:lnTo>
                  <a:lnTo>
                    <a:pt x="3912" y="961"/>
                  </a:lnTo>
                  <a:lnTo>
                    <a:pt x="3930" y="1080"/>
                  </a:lnTo>
                  <a:lnTo>
                    <a:pt x="3936" y="1202"/>
                  </a:lnTo>
                  <a:lnTo>
                    <a:pt x="3932" y="1306"/>
                  </a:lnTo>
                  <a:lnTo>
                    <a:pt x="3918" y="1413"/>
                  </a:lnTo>
                  <a:lnTo>
                    <a:pt x="3896" y="1527"/>
                  </a:lnTo>
                  <a:lnTo>
                    <a:pt x="3864" y="1644"/>
                  </a:lnTo>
                  <a:lnTo>
                    <a:pt x="3824" y="1764"/>
                  </a:lnTo>
                  <a:lnTo>
                    <a:pt x="3774" y="1888"/>
                  </a:lnTo>
                  <a:lnTo>
                    <a:pt x="3716" y="2013"/>
                  </a:lnTo>
                  <a:lnTo>
                    <a:pt x="3648" y="2141"/>
                  </a:lnTo>
                  <a:lnTo>
                    <a:pt x="3575" y="2268"/>
                  </a:lnTo>
                  <a:lnTo>
                    <a:pt x="3491" y="2398"/>
                  </a:lnTo>
                  <a:lnTo>
                    <a:pt x="3397" y="2528"/>
                  </a:lnTo>
                  <a:lnTo>
                    <a:pt x="3297" y="2655"/>
                  </a:lnTo>
                  <a:lnTo>
                    <a:pt x="3188" y="2783"/>
                  </a:lnTo>
                  <a:lnTo>
                    <a:pt x="3070" y="2908"/>
                  </a:lnTo>
                  <a:lnTo>
                    <a:pt x="2944" y="3034"/>
                  </a:lnTo>
                  <a:lnTo>
                    <a:pt x="2811" y="3153"/>
                  </a:lnTo>
                  <a:lnTo>
                    <a:pt x="2669" y="3273"/>
                  </a:lnTo>
                  <a:lnTo>
                    <a:pt x="2518" y="3387"/>
                  </a:lnTo>
                  <a:lnTo>
                    <a:pt x="2360" y="3496"/>
                  </a:lnTo>
                  <a:lnTo>
                    <a:pt x="2194" y="3602"/>
                  </a:lnTo>
                  <a:lnTo>
                    <a:pt x="2021" y="3702"/>
                  </a:lnTo>
                  <a:lnTo>
                    <a:pt x="1995" y="3712"/>
                  </a:lnTo>
                  <a:lnTo>
                    <a:pt x="1969" y="3716"/>
                  </a:lnTo>
                  <a:lnTo>
                    <a:pt x="1941" y="3712"/>
                  </a:lnTo>
                  <a:lnTo>
                    <a:pt x="1915" y="3702"/>
                  </a:lnTo>
                  <a:lnTo>
                    <a:pt x="1742" y="3602"/>
                  </a:lnTo>
                  <a:lnTo>
                    <a:pt x="1576" y="3496"/>
                  </a:lnTo>
                  <a:lnTo>
                    <a:pt x="1419" y="3387"/>
                  </a:lnTo>
                  <a:lnTo>
                    <a:pt x="1267" y="3273"/>
                  </a:lnTo>
                  <a:lnTo>
                    <a:pt x="1125" y="3153"/>
                  </a:lnTo>
                  <a:lnTo>
                    <a:pt x="992" y="3034"/>
                  </a:lnTo>
                  <a:lnTo>
                    <a:pt x="866" y="2908"/>
                  </a:lnTo>
                  <a:lnTo>
                    <a:pt x="748" y="2783"/>
                  </a:lnTo>
                  <a:lnTo>
                    <a:pt x="639" y="2655"/>
                  </a:lnTo>
                  <a:lnTo>
                    <a:pt x="539" y="2528"/>
                  </a:lnTo>
                  <a:lnTo>
                    <a:pt x="447" y="2398"/>
                  </a:lnTo>
                  <a:lnTo>
                    <a:pt x="361" y="2268"/>
                  </a:lnTo>
                  <a:lnTo>
                    <a:pt x="288" y="2141"/>
                  </a:lnTo>
                  <a:lnTo>
                    <a:pt x="220" y="2013"/>
                  </a:lnTo>
                  <a:lnTo>
                    <a:pt x="162" y="1888"/>
                  </a:lnTo>
                  <a:lnTo>
                    <a:pt x="112" y="1764"/>
                  </a:lnTo>
                  <a:lnTo>
                    <a:pt x="72" y="1644"/>
                  </a:lnTo>
                  <a:lnTo>
                    <a:pt x="40" y="1527"/>
                  </a:lnTo>
                  <a:lnTo>
                    <a:pt x="18" y="1413"/>
                  </a:lnTo>
                  <a:lnTo>
                    <a:pt x="4" y="1306"/>
                  </a:lnTo>
                  <a:lnTo>
                    <a:pt x="0" y="1202"/>
                  </a:lnTo>
                  <a:lnTo>
                    <a:pt x="6" y="1080"/>
                  </a:lnTo>
                  <a:lnTo>
                    <a:pt x="24" y="961"/>
                  </a:lnTo>
                  <a:lnTo>
                    <a:pt x="54" y="845"/>
                  </a:lnTo>
                  <a:lnTo>
                    <a:pt x="94" y="736"/>
                  </a:lnTo>
                  <a:lnTo>
                    <a:pt x="146" y="630"/>
                  </a:lnTo>
                  <a:lnTo>
                    <a:pt x="206" y="530"/>
                  </a:lnTo>
                  <a:lnTo>
                    <a:pt x="276" y="439"/>
                  </a:lnTo>
                  <a:lnTo>
                    <a:pt x="353" y="353"/>
                  </a:lnTo>
                  <a:lnTo>
                    <a:pt x="439" y="275"/>
                  </a:lnTo>
                  <a:lnTo>
                    <a:pt x="531" y="205"/>
                  </a:lnTo>
                  <a:lnTo>
                    <a:pt x="631" y="145"/>
                  </a:lnTo>
                  <a:lnTo>
                    <a:pt x="734" y="96"/>
                  </a:lnTo>
                  <a:lnTo>
                    <a:pt x="846" y="54"/>
                  </a:lnTo>
                  <a:lnTo>
                    <a:pt x="960" y="24"/>
                  </a:lnTo>
                  <a:lnTo>
                    <a:pt x="1079" y="6"/>
                  </a:lnTo>
                  <a:lnTo>
                    <a:pt x="1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-6259513" y="2971800"/>
              <a:ext cx="2603500" cy="782638"/>
            </a:xfrm>
            <a:custGeom>
              <a:avLst/>
              <a:gdLst>
                <a:gd name="T0" fmla="*/ 984 w 3279"/>
                <a:gd name="T1" fmla="*/ 0 h 985"/>
                <a:gd name="T2" fmla="*/ 1121 w 3279"/>
                <a:gd name="T3" fmla="*/ 24 h 985"/>
                <a:gd name="T4" fmla="*/ 1265 w 3279"/>
                <a:gd name="T5" fmla="*/ 88 h 985"/>
                <a:gd name="T6" fmla="*/ 1417 w 3279"/>
                <a:gd name="T7" fmla="*/ 179 h 985"/>
                <a:gd name="T8" fmla="*/ 1572 w 3279"/>
                <a:gd name="T9" fmla="*/ 291 h 985"/>
                <a:gd name="T10" fmla="*/ 1710 w 3279"/>
                <a:gd name="T11" fmla="*/ 395 h 985"/>
                <a:gd name="T12" fmla="*/ 1827 w 3279"/>
                <a:gd name="T13" fmla="*/ 480 h 985"/>
                <a:gd name="T14" fmla="*/ 1943 w 3279"/>
                <a:gd name="T15" fmla="*/ 558 h 985"/>
                <a:gd name="T16" fmla="*/ 2051 w 3279"/>
                <a:gd name="T17" fmla="*/ 618 h 985"/>
                <a:gd name="T18" fmla="*/ 2147 w 3279"/>
                <a:gd name="T19" fmla="*/ 652 h 985"/>
                <a:gd name="T20" fmla="*/ 2843 w 3279"/>
                <a:gd name="T21" fmla="*/ 656 h 985"/>
                <a:gd name="T22" fmla="*/ 2982 w 3279"/>
                <a:gd name="T23" fmla="*/ 670 h 985"/>
                <a:gd name="T24" fmla="*/ 3092 w 3279"/>
                <a:gd name="T25" fmla="*/ 701 h 985"/>
                <a:gd name="T26" fmla="*/ 3172 w 3279"/>
                <a:gd name="T27" fmla="*/ 741 h 985"/>
                <a:gd name="T28" fmla="*/ 3224 w 3279"/>
                <a:gd name="T29" fmla="*/ 777 h 985"/>
                <a:gd name="T30" fmla="*/ 3248 w 3279"/>
                <a:gd name="T31" fmla="*/ 797 h 985"/>
                <a:gd name="T32" fmla="*/ 3275 w 3279"/>
                <a:gd name="T33" fmla="*/ 847 h 985"/>
                <a:gd name="T34" fmla="*/ 3275 w 3279"/>
                <a:gd name="T35" fmla="*/ 903 h 985"/>
                <a:gd name="T36" fmla="*/ 3248 w 3279"/>
                <a:gd name="T37" fmla="*/ 953 h 985"/>
                <a:gd name="T38" fmla="*/ 3198 w 3279"/>
                <a:gd name="T39" fmla="*/ 981 h 985"/>
                <a:gd name="T40" fmla="*/ 3142 w 3279"/>
                <a:gd name="T41" fmla="*/ 981 h 985"/>
                <a:gd name="T42" fmla="*/ 3094 w 3279"/>
                <a:gd name="T43" fmla="*/ 953 h 985"/>
                <a:gd name="T44" fmla="*/ 3076 w 3279"/>
                <a:gd name="T45" fmla="*/ 939 h 985"/>
                <a:gd name="T46" fmla="*/ 3030 w 3279"/>
                <a:gd name="T47" fmla="*/ 913 h 985"/>
                <a:gd name="T48" fmla="*/ 2950 w 3279"/>
                <a:gd name="T49" fmla="*/ 887 h 985"/>
                <a:gd name="T50" fmla="*/ 2843 w 3279"/>
                <a:gd name="T51" fmla="*/ 875 h 985"/>
                <a:gd name="T52" fmla="*/ 2119 w 3279"/>
                <a:gd name="T53" fmla="*/ 869 h 985"/>
                <a:gd name="T54" fmla="*/ 1977 w 3279"/>
                <a:gd name="T55" fmla="*/ 825 h 985"/>
                <a:gd name="T56" fmla="*/ 1829 w 3279"/>
                <a:gd name="T57" fmla="*/ 745 h 985"/>
                <a:gd name="T58" fmla="*/ 1678 w 3279"/>
                <a:gd name="T59" fmla="*/ 642 h 985"/>
                <a:gd name="T60" fmla="*/ 1520 w 3279"/>
                <a:gd name="T61" fmla="*/ 526 h 985"/>
                <a:gd name="T62" fmla="*/ 1403 w 3279"/>
                <a:gd name="T63" fmla="*/ 438 h 985"/>
                <a:gd name="T64" fmla="*/ 1285 w 3279"/>
                <a:gd name="T65" fmla="*/ 355 h 985"/>
                <a:gd name="T66" fmla="*/ 1173 w 3279"/>
                <a:gd name="T67" fmla="*/ 285 h 985"/>
                <a:gd name="T68" fmla="*/ 1069 w 3279"/>
                <a:gd name="T69" fmla="*/ 237 h 985"/>
                <a:gd name="T70" fmla="*/ 984 w 3279"/>
                <a:gd name="T71" fmla="*/ 219 h 985"/>
                <a:gd name="T72" fmla="*/ 74 w 3279"/>
                <a:gd name="T73" fmla="*/ 213 h 985"/>
                <a:gd name="T74" fmla="*/ 20 w 3279"/>
                <a:gd name="T75" fmla="*/ 175 h 985"/>
                <a:gd name="T76" fmla="*/ 0 w 3279"/>
                <a:gd name="T77" fmla="*/ 109 h 985"/>
                <a:gd name="T78" fmla="*/ 20 w 3279"/>
                <a:gd name="T79" fmla="*/ 46 h 985"/>
                <a:gd name="T80" fmla="*/ 74 w 3279"/>
                <a:gd name="T81" fmla="*/ 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79" h="985">
                  <a:moveTo>
                    <a:pt x="110" y="0"/>
                  </a:moveTo>
                  <a:lnTo>
                    <a:pt x="984" y="0"/>
                  </a:lnTo>
                  <a:lnTo>
                    <a:pt x="1052" y="6"/>
                  </a:lnTo>
                  <a:lnTo>
                    <a:pt x="1121" y="24"/>
                  </a:lnTo>
                  <a:lnTo>
                    <a:pt x="1193" y="52"/>
                  </a:lnTo>
                  <a:lnTo>
                    <a:pt x="1265" y="88"/>
                  </a:lnTo>
                  <a:lnTo>
                    <a:pt x="1341" y="131"/>
                  </a:lnTo>
                  <a:lnTo>
                    <a:pt x="1417" y="179"/>
                  </a:lnTo>
                  <a:lnTo>
                    <a:pt x="1492" y="233"/>
                  </a:lnTo>
                  <a:lnTo>
                    <a:pt x="1572" y="291"/>
                  </a:lnTo>
                  <a:lnTo>
                    <a:pt x="1650" y="351"/>
                  </a:lnTo>
                  <a:lnTo>
                    <a:pt x="1710" y="395"/>
                  </a:lnTo>
                  <a:lnTo>
                    <a:pt x="1768" y="436"/>
                  </a:lnTo>
                  <a:lnTo>
                    <a:pt x="1827" y="480"/>
                  </a:lnTo>
                  <a:lnTo>
                    <a:pt x="1885" y="520"/>
                  </a:lnTo>
                  <a:lnTo>
                    <a:pt x="1943" y="558"/>
                  </a:lnTo>
                  <a:lnTo>
                    <a:pt x="1997" y="590"/>
                  </a:lnTo>
                  <a:lnTo>
                    <a:pt x="2051" y="618"/>
                  </a:lnTo>
                  <a:lnTo>
                    <a:pt x="2101" y="638"/>
                  </a:lnTo>
                  <a:lnTo>
                    <a:pt x="2147" y="652"/>
                  </a:lnTo>
                  <a:lnTo>
                    <a:pt x="2186" y="656"/>
                  </a:lnTo>
                  <a:lnTo>
                    <a:pt x="2843" y="656"/>
                  </a:lnTo>
                  <a:lnTo>
                    <a:pt x="2916" y="660"/>
                  </a:lnTo>
                  <a:lnTo>
                    <a:pt x="2982" y="670"/>
                  </a:lnTo>
                  <a:lnTo>
                    <a:pt x="3040" y="684"/>
                  </a:lnTo>
                  <a:lnTo>
                    <a:pt x="3092" y="701"/>
                  </a:lnTo>
                  <a:lnTo>
                    <a:pt x="3136" y="721"/>
                  </a:lnTo>
                  <a:lnTo>
                    <a:pt x="3172" y="741"/>
                  </a:lnTo>
                  <a:lnTo>
                    <a:pt x="3202" y="761"/>
                  </a:lnTo>
                  <a:lnTo>
                    <a:pt x="3224" y="777"/>
                  </a:lnTo>
                  <a:lnTo>
                    <a:pt x="3240" y="789"/>
                  </a:lnTo>
                  <a:lnTo>
                    <a:pt x="3248" y="797"/>
                  </a:lnTo>
                  <a:lnTo>
                    <a:pt x="3265" y="821"/>
                  </a:lnTo>
                  <a:lnTo>
                    <a:pt x="3275" y="847"/>
                  </a:lnTo>
                  <a:lnTo>
                    <a:pt x="3279" y="875"/>
                  </a:lnTo>
                  <a:lnTo>
                    <a:pt x="3275" y="903"/>
                  </a:lnTo>
                  <a:lnTo>
                    <a:pt x="3265" y="929"/>
                  </a:lnTo>
                  <a:lnTo>
                    <a:pt x="3248" y="953"/>
                  </a:lnTo>
                  <a:lnTo>
                    <a:pt x="3224" y="971"/>
                  </a:lnTo>
                  <a:lnTo>
                    <a:pt x="3198" y="981"/>
                  </a:lnTo>
                  <a:lnTo>
                    <a:pt x="3170" y="985"/>
                  </a:lnTo>
                  <a:lnTo>
                    <a:pt x="3142" y="981"/>
                  </a:lnTo>
                  <a:lnTo>
                    <a:pt x="3116" y="971"/>
                  </a:lnTo>
                  <a:lnTo>
                    <a:pt x="3094" y="953"/>
                  </a:lnTo>
                  <a:lnTo>
                    <a:pt x="3088" y="949"/>
                  </a:lnTo>
                  <a:lnTo>
                    <a:pt x="3076" y="939"/>
                  </a:lnTo>
                  <a:lnTo>
                    <a:pt x="3056" y="927"/>
                  </a:lnTo>
                  <a:lnTo>
                    <a:pt x="3030" y="913"/>
                  </a:lnTo>
                  <a:lnTo>
                    <a:pt x="2994" y="899"/>
                  </a:lnTo>
                  <a:lnTo>
                    <a:pt x="2950" y="887"/>
                  </a:lnTo>
                  <a:lnTo>
                    <a:pt x="2900" y="879"/>
                  </a:lnTo>
                  <a:lnTo>
                    <a:pt x="2843" y="875"/>
                  </a:lnTo>
                  <a:lnTo>
                    <a:pt x="2186" y="875"/>
                  </a:lnTo>
                  <a:lnTo>
                    <a:pt x="2119" y="869"/>
                  </a:lnTo>
                  <a:lnTo>
                    <a:pt x="2049" y="851"/>
                  </a:lnTo>
                  <a:lnTo>
                    <a:pt x="1977" y="825"/>
                  </a:lnTo>
                  <a:lnTo>
                    <a:pt x="1905" y="787"/>
                  </a:lnTo>
                  <a:lnTo>
                    <a:pt x="1829" y="745"/>
                  </a:lnTo>
                  <a:lnTo>
                    <a:pt x="1754" y="696"/>
                  </a:lnTo>
                  <a:lnTo>
                    <a:pt x="1678" y="642"/>
                  </a:lnTo>
                  <a:lnTo>
                    <a:pt x="1598" y="584"/>
                  </a:lnTo>
                  <a:lnTo>
                    <a:pt x="1520" y="526"/>
                  </a:lnTo>
                  <a:lnTo>
                    <a:pt x="1462" y="482"/>
                  </a:lnTo>
                  <a:lnTo>
                    <a:pt x="1403" y="438"/>
                  </a:lnTo>
                  <a:lnTo>
                    <a:pt x="1343" y="397"/>
                  </a:lnTo>
                  <a:lnTo>
                    <a:pt x="1285" y="355"/>
                  </a:lnTo>
                  <a:lnTo>
                    <a:pt x="1227" y="319"/>
                  </a:lnTo>
                  <a:lnTo>
                    <a:pt x="1173" y="285"/>
                  </a:lnTo>
                  <a:lnTo>
                    <a:pt x="1119" y="259"/>
                  </a:lnTo>
                  <a:lnTo>
                    <a:pt x="1069" y="237"/>
                  </a:lnTo>
                  <a:lnTo>
                    <a:pt x="1026" y="223"/>
                  </a:lnTo>
                  <a:lnTo>
                    <a:pt x="984" y="219"/>
                  </a:lnTo>
                  <a:lnTo>
                    <a:pt x="110" y="219"/>
                  </a:lnTo>
                  <a:lnTo>
                    <a:pt x="74" y="213"/>
                  </a:lnTo>
                  <a:lnTo>
                    <a:pt x="44" y="197"/>
                  </a:lnTo>
                  <a:lnTo>
                    <a:pt x="20" y="175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0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-7126288" y="4359275"/>
              <a:ext cx="258763" cy="261938"/>
            </a:xfrm>
            <a:custGeom>
              <a:avLst/>
              <a:gdLst>
                <a:gd name="T0" fmla="*/ 164 w 328"/>
                <a:gd name="T1" fmla="*/ 0 h 329"/>
                <a:gd name="T2" fmla="*/ 208 w 328"/>
                <a:gd name="T3" fmla="*/ 6 h 329"/>
                <a:gd name="T4" fmla="*/ 246 w 328"/>
                <a:gd name="T5" fmla="*/ 24 h 329"/>
                <a:gd name="T6" fmla="*/ 280 w 328"/>
                <a:gd name="T7" fmla="*/ 50 h 329"/>
                <a:gd name="T8" fmla="*/ 306 w 328"/>
                <a:gd name="T9" fmla="*/ 82 h 329"/>
                <a:gd name="T10" fmla="*/ 322 w 328"/>
                <a:gd name="T11" fmla="*/ 122 h 329"/>
                <a:gd name="T12" fmla="*/ 328 w 328"/>
                <a:gd name="T13" fmla="*/ 165 h 329"/>
                <a:gd name="T14" fmla="*/ 322 w 328"/>
                <a:gd name="T15" fmla="*/ 207 h 329"/>
                <a:gd name="T16" fmla="*/ 306 w 328"/>
                <a:gd name="T17" fmla="*/ 247 h 329"/>
                <a:gd name="T18" fmla="*/ 280 w 328"/>
                <a:gd name="T19" fmla="*/ 281 h 329"/>
                <a:gd name="T20" fmla="*/ 246 w 328"/>
                <a:gd name="T21" fmla="*/ 307 h 329"/>
                <a:gd name="T22" fmla="*/ 208 w 328"/>
                <a:gd name="T23" fmla="*/ 323 h 329"/>
                <a:gd name="T24" fmla="*/ 164 w 328"/>
                <a:gd name="T25" fmla="*/ 329 h 329"/>
                <a:gd name="T26" fmla="*/ 120 w 328"/>
                <a:gd name="T27" fmla="*/ 323 h 329"/>
                <a:gd name="T28" fmla="*/ 80 w 328"/>
                <a:gd name="T29" fmla="*/ 307 h 329"/>
                <a:gd name="T30" fmla="*/ 48 w 328"/>
                <a:gd name="T31" fmla="*/ 281 h 329"/>
                <a:gd name="T32" fmla="*/ 22 w 328"/>
                <a:gd name="T33" fmla="*/ 247 h 329"/>
                <a:gd name="T34" fmla="*/ 6 w 328"/>
                <a:gd name="T35" fmla="*/ 207 h 329"/>
                <a:gd name="T36" fmla="*/ 0 w 328"/>
                <a:gd name="T37" fmla="*/ 165 h 329"/>
                <a:gd name="T38" fmla="*/ 6 w 328"/>
                <a:gd name="T39" fmla="*/ 122 h 329"/>
                <a:gd name="T40" fmla="*/ 22 w 328"/>
                <a:gd name="T41" fmla="*/ 82 h 329"/>
                <a:gd name="T42" fmla="*/ 48 w 328"/>
                <a:gd name="T43" fmla="*/ 50 h 329"/>
                <a:gd name="T44" fmla="*/ 80 w 328"/>
                <a:gd name="T45" fmla="*/ 24 h 329"/>
                <a:gd name="T46" fmla="*/ 120 w 328"/>
                <a:gd name="T47" fmla="*/ 6 h 329"/>
                <a:gd name="T48" fmla="*/ 164 w 328"/>
                <a:gd name="T4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8" h="329">
                  <a:moveTo>
                    <a:pt x="164" y="0"/>
                  </a:moveTo>
                  <a:lnTo>
                    <a:pt x="208" y="6"/>
                  </a:lnTo>
                  <a:lnTo>
                    <a:pt x="246" y="24"/>
                  </a:lnTo>
                  <a:lnTo>
                    <a:pt x="280" y="50"/>
                  </a:lnTo>
                  <a:lnTo>
                    <a:pt x="306" y="82"/>
                  </a:lnTo>
                  <a:lnTo>
                    <a:pt x="322" y="122"/>
                  </a:lnTo>
                  <a:lnTo>
                    <a:pt x="328" y="165"/>
                  </a:lnTo>
                  <a:lnTo>
                    <a:pt x="322" y="207"/>
                  </a:lnTo>
                  <a:lnTo>
                    <a:pt x="306" y="247"/>
                  </a:lnTo>
                  <a:lnTo>
                    <a:pt x="280" y="281"/>
                  </a:lnTo>
                  <a:lnTo>
                    <a:pt x="246" y="307"/>
                  </a:lnTo>
                  <a:lnTo>
                    <a:pt x="208" y="323"/>
                  </a:lnTo>
                  <a:lnTo>
                    <a:pt x="164" y="329"/>
                  </a:lnTo>
                  <a:lnTo>
                    <a:pt x="120" y="323"/>
                  </a:lnTo>
                  <a:lnTo>
                    <a:pt x="80" y="307"/>
                  </a:lnTo>
                  <a:lnTo>
                    <a:pt x="48" y="281"/>
                  </a:lnTo>
                  <a:lnTo>
                    <a:pt x="22" y="247"/>
                  </a:lnTo>
                  <a:lnTo>
                    <a:pt x="6" y="207"/>
                  </a:lnTo>
                  <a:lnTo>
                    <a:pt x="0" y="165"/>
                  </a:lnTo>
                  <a:lnTo>
                    <a:pt x="6" y="122"/>
                  </a:lnTo>
                  <a:lnTo>
                    <a:pt x="22" y="82"/>
                  </a:lnTo>
                  <a:lnTo>
                    <a:pt x="48" y="50"/>
                  </a:lnTo>
                  <a:lnTo>
                    <a:pt x="80" y="24"/>
                  </a:lnTo>
                  <a:lnTo>
                    <a:pt x="120" y="6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-6259513" y="3321050"/>
              <a:ext cx="4165600" cy="1558925"/>
            </a:xfrm>
            <a:custGeom>
              <a:avLst/>
              <a:gdLst>
                <a:gd name="T0" fmla="*/ 4989 w 5248"/>
                <a:gd name="T1" fmla="*/ 38 h 1966"/>
                <a:gd name="T2" fmla="*/ 5188 w 5248"/>
                <a:gd name="T3" fmla="*/ 218 h 1966"/>
                <a:gd name="T4" fmla="*/ 5246 w 5248"/>
                <a:gd name="T5" fmla="*/ 483 h 1966"/>
                <a:gd name="T6" fmla="*/ 5136 w 5248"/>
                <a:gd name="T7" fmla="*/ 730 h 1966"/>
                <a:gd name="T8" fmla="*/ 3551 w 5248"/>
                <a:gd name="T9" fmla="*/ 1735 h 1966"/>
                <a:gd name="T10" fmla="*/ 3443 w 5248"/>
                <a:gd name="T11" fmla="*/ 1788 h 1966"/>
                <a:gd name="T12" fmla="*/ 3198 w 5248"/>
                <a:gd name="T13" fmla="*/ 1874 h 1966"/>
                <a:gd name="T14" fmla="*/ 2803 w 5248"/>
                <a:gd name="T15" fmla="*/ 1946 h 1966"/>
                <a:gd name="T16" fmla="*/ 2318 w 5248"/>
                <a:gd name="T17" fmla="*/ 1964 h 1966"/>
                <a:gd name="T18" fmla="*/ 1955 w 5248"/>
                <a:gd name="T19" fmla="*/ 1906 h 1966"/>
                <a:gd name="T20" fmla="*/ 1582 w 5248"/>
                <a:gd name="T21" fmla="*/ 1794 h 1966"/>
                <a:gd name="T22" fmla="*/ 1239 w 5248"/>
                <a:gd name="T23" fmla="*/ 1661 h 1966"/>
                <a:gd name="T24" fmla="*/ 956 w 5248"/>
                <a:gd name="T25" fmla="*/ 1531 h 1966"/>
                <a:gd name="T26" fmla="*/ 768 w 5248"/>
                <a:gd name="T27" fmla="*/ 1438 h 1966"/>
                <a:gd name="T28" fmla="*/ 706 w 5248"/>
                <a:gd name="T29" fmla="*/ 1404 h 1966"/>
                <a:gd name="T30" fmla="*/ 587 w 5248"/>
                <a:gd name="T31" fmla="*/ 1366 h 1966"/>
                <a:gd name="T32" fmla="*/ 308 w 5248"/>
                <a:gd name="T33" fmla="*/ 1320 h 1966"/>
                <a:gd name="T34" fmla="*/ 44 w 5248"/>
                <a:gd name="T35" fmla="*/ 1290 h 1966"/>
                <a:gd name="T36" fmla="*/ 6 w 5248"/>
                <a:gd name="T37" fmla="*/ 1166 h 1966"/>
                <a:gd name="T38" fmla="*/ 110 w 5248"/>
                <a:gd name="T39" fmla="*/ 1093 h 1966"/>
                <a:gd name="T40" fmla="*/ 493 w 5248"/>
                <a:gd name="T41" fmla="*/ 1123 h 1966"/>
                <a:gd name="T42" fmla="*/ 728 w 5248"/>
                <a:gd name="T43" fmla="*/ 1180 h 1966"/>
                <a:gd name="T44" fmla="*/ 814 w 5248"/>
                <a:gd name="T45" fmla="*/ 1212 h 1966"/>
                <a:gd name="T46" fmla="*/ 894 w 5248"/>
                <a:gd name="T47" fmla="*/ 1256 h 1966"/>
                <a:gd name="T48" fmla="*/ 1095 w 5248"/>
                <a:gd name="T49" fmla="*/ 1356 h 1966"/>
                <a:gd name="T50" fmla="*/ 1383 w 5248"/>
                <a:gd name="T51" fmla="*/ 1483 h 1966"/>
                <a:gd name="T52" fmla="*/ 1720 w 5248"/>
                <a:gd name="T53" fmla="*/ 1611 h 1966"/>
                <a:gd name="T54" fmla="*/ 2073 w 5248"/>
                <a:gd name="T55" fmla="*/ 1709 h 1966"/>
                <a:gd name="T56" fmla="*/ 2406 w 5248"/>
                <a:gd name="T57" fmla="*/ 1749 h 1966"/>
                <a:gd name="T58" fmla="*/ 2892 w 5248"/>
                <a:gd name="T59" fmla="*/ 1713 h 1966"/>
                <a:gd name="T60" fmla="*/ 3222 w 5248"/>
                <a:gd name="T61" fmla="*/ 1639 h 1966"/>
                <a:gd name="T62" fmla="*/ 3399 w 5248"/>
                <a:gd name="T63" fmla="*/ 1569 h 1966"/>
                <a:gd name="T64" fmla="*/ 4917 w 5248"/>
                <a:gd name="T65" fmla="*/ 628 h 1966"/>
                <a:gd name="T66" fmla="*/ 5021 w 5248"/>
                <a:gd name="T67" fmla="*/ 493 h 1966"/>
                <a:gd name="T68" fmla="*/ 4999 w 5248"/>
                <a:gd name="T69" fmla="*/ 327 h 1966"/>
                <a:gd name="T70" fmla="*/ 4867 w 5248"/>
                <a:gd name="T71" fmla="*/ 226 h 1966"/>
                <a:gd name="T72" fmla="*/ 4702 w 5248"/>
                <a:gd name="T73" fmla="*/ 248 h 1966"/>
                <a:gd name="T74" fmla="*/ 3218 w 5248"/>
                <a:gd name="T75" fmla="*/ 941 h 1966"/>
                <a:gd name="T76" fmla="*/ 2869 w 5248"/>
                <a:gd name="T77" fmla="*/ 979 h 1966"/>
                <a:gd name="T78" fmla="*/ 2434 w 5248"/>
                <a:gd name="T79" fmla="*/ 981 h 1966"/>
                <a:gd name="T80" fmla="*/ 2093 w 5248"/>
                <a:gd name="T81" fmla="*/ 961 h 1966"/>
                <a:gd name="T82" fmla="*/ 1766 w 5248"/>
                <a:gd name="T83" fmla="*/ 925 h 1966"/>
                <a:gd name="T84" fmla="*/ 1514 w 5248"/>
                <a:gd name="T85" fmla="*/ 889 h 1966"/>
                <a:gd name="T86" fmla="*/ 1403 w 5248"/>
                <a:gd name="T87" fmla="*/ 871 h 1966"/>
                <a:gd name="T88" fmla="*/ 1313 w 5248"/>
                <a:gd name="T89" fmla="*/ 782 h 1966"/>
                <a:gd name="T90" fmla="*/ 1373 w 5248"/>
                <a:gd name="T91" fmla="*/ 666 h 1966"/>
                <a:gd name="T92" fmla="*/ 1466 w 5248"/>
                <a:gd name="T93" fmla="*/ 662 h 1966"/>
                <a:gd name="T94" fmla="*/ 1648 w 5248"/>
                <a:gd name="T95" fmla="*/ 688 h 1966"/>
                <a:gd name="T96" fmla="*/ 1939 w 5248"/>
                <a:gd name="T97" fmla="*/ 726 h 1966"/>
                <a:gd name="T98" fmla="*/ 2274 w 5248"/>
                <a:gd name="T99" fmla="*/ 756 h 1966"/>
                <a:gd name="T100" fmla="*/ 2637 w 5248"/>
                <a:gd name="T101" fmla="*/ 764 h 1966"/>
                <a:gd name="T102" fmla="*/ 3016 w 5248"/>
                <a:gd name="T103" fmla="*/ 752 h 1966"/>
                <a:gd name="T104" fmla="*/ 3281 w 5248"/>
                <a:gd name="T105" fmla="*/ 694 h 1966"/>
                <a:gd name="T106" fmla="*/ 4721 w 5248"/>
                <a:gd name="T107" fmla="*/ 8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48" h="1966">
                  <a:moveTo>
                    <a:pt x="4787" y="0"/>
                  </a:moveTo>
                  <a:lnTo>
                    <a:pt x="4855" y="2"/>
                  </a:lnTo>
                  <a:lnTo>
                    <a:pt x="4923" y="14"/>
                  </a:lnTo>
                  <a:lnTo>
                    <a:pt x="4989" y="38"/>
                  </a:lnTo>
                  <a:lnTo>
                    <a:pt x="5049" y="70"/>
                  </a:lnTo>
                  <a:lnTo>
                    <a:pt x="5102" y="112"/>
                  </a:lnTo>
                  <a:lnTo>
                    <a:pt x="5150" y="162"/>
                  </a:lnTo>
                  <a:lnTo>
                    <a:pt x="5188" y="218"/>
                  </a:lnTo>
                  <a:lnTo>
                    <a:pt x="5218" y="281"/>
                  </a:lnTo>
                  <a:lnTo>
                    <a:pt x="5238" y="345"/>
                  </a:lnTo>
                  <a:lnTo>
                    <a:pt x="5248" y="413"/>
                  </a:lnTo>
                  <a:lnTo>
                    <a:pt x="5246" y="483"/>
                  </a:lnTo>
                  <a:lnTo>
                    <a:pt x="5232" y="551"/>
                  </a:lnTo>
                  <a:lnTo>
                    <a:pt x="5210" y="614"/>
                  </a:lnTo>
                  <a:lnTo>
                    <a:pt x="5176" y="676"/>
                  </a:lnTo>
                  <a:lnTo>
                    <a:pt x="5136" y="730"/>
                  </a:lnTo>
                  <a:lnTo>
                    <a:pt x="5086" y="776"/>
                  </a:lnTo>
                  <a:lnTo>
                    <a:pt x="5029" y="816"/>
                  </a:lnTo>
                  <a:lnTo>
                    <a:pt x="3557" y="1731"/>
                  </a:lnTo>
                  <a:lnTo>
                    <a:pt x="3551" y="1735"/>
                  </a:lnTo>
                  <a:lnTo>
                    <a:pt x="3535" y="1745"/>
                  </a:lnTo>
                  <a:lnTo>
                    <a:pt x="3513" y="1756"/>
                  </a:lnTo>
                  <a:lnTo>
                    <a:pt x="3483" y="1770"/>
                  </a:lnTo>
                  <a:lnTo>
                    <a:pt x="3443" y="1788"/>
                  </a:lnTo>
                  <a:lnTo>
                    <a:pt x="3395" y="1808"/>
                  </a:lnTo>
                  <a:lnTo>
                    <a:pt x="3337" y="1830"/>
                  </a:lnTo>
                  <a:lnTo>
                    <a:pt x="3271" y="1852"/>
                  </a:lnTo>
                  <a:lnTo>
                    <a:pt x="3198" y="1874"/>
                  </a:lnTo>
                  <a:lnTo>
                    <a:pt x="3114" y="1894"/>
                  </a:lnTo>
                  <a:lnTo>
                    <a:pt x="3020" y="1914"/>
                  </a:lnTo>
                  <a:lnTo>
                    <a:pt x="2916" y="1930"/>
                  </a:lnTo>
                  <a:lnTo>
                    <a:pt x="2803" y="1946"/>
                  </a:lnTo>
                  <a:lnTo>
                    <a:pt x="2681" y="1956"/>
                  </a:lnTo>
                  <a:lnTo>
                    <a:pt x="2547" y="1964"/>
                  </a:lnTo>
                  <a:lnTo>
                    <a:pt x="2406" y="1966"/>
                  </a:lnTo>
                  <a:lnTo>
                    <a:pt x="2318" y="1964"/>
                  </a:lnTo>
                  <a:lnTo>
                    <a:pt x="2230" y="1956"/>
                  </a:lnTo>
                  <a:lnTo>
                    <a:pt x="2141" y="1944"/>
                  </a:lnTo>
                  <a:lnTo>
                    <a:pt x="2047" y="1926"/>
                  </a:lnTo>
                  <a:lnTo>
                    <a:pt x="1955" y="1906"/>
                  </a:lnTo>
                  <a:lnTo>
                    <a:pt x="1861" y="1882"/>
                  </a:lnTo>
                  <a:lnTo>
                    <a:pt x="1768" y="1856"/>
                  </a:lnTo>
                  <a:lnTo>
                    <a:pt x="1674" y="1826"/>
                  </a:lnTo>
                  <a:lnTo>
                    <a:pt x="1582" y="1794"/>
                  </a:lnTo>
                  <a:lnTo>
                    <a:pt x="1492" y="1762"/>
                  </a:lnTo>
                  <a:lnTo>
                    <a:pt x="1405" y="1729"/>
                  </a:lnTo>
                  <a:lnTo>
                    <a:pt x="1321" y="1695"/>
                  </a:lnTo>
                  <a:lnTo>
                    <a:pt x="1239" y="1661"/>
                  </a:lnTo>
                  <a:lnTo>
                    <a:pt x="1161" y="1627"/>
                  </a:lnTo>
                  <a:lnTo>
                    <a:pt x="1087" y="1593"/>
                  </a:lnTo>
                  <a:lnTo>
                    <a:pt x="1020" y="1561"/>
                  </a:lnTo>
                  <a:lnTo>
                    <a:pt x="956" y="1531"/>
                  </a:lnTo>
                  <a:lnTo>
                    <a:pt x="898" y="1503"/>
                  </a:lnTo>
                  <a:lnTo>
                    <a:pt x="848" y="1477"/>
                  </a:lnTo>
                  <a:lnTo>
                    <a:pt x="804" y="1455"/>
                  </a:lnTo>
                  <a:lnTo>
                    <a:pt x="768" y="1438"/>
                  </a:lnTo>
                  <a:lnTo>
                    <a:pt x="740" y="1422"/>
                  </a:lnTo>
                  <a:lnTo>
                    <a:pt x="722" y="1412"/>
                  </a:lnTo>
                  <a:lnTo>
                    <a:pt x="712" y="1406"/>
                  </a:lnTo>
                  <a:lnTo>
                    <a:pt x="706" y="1404"/>
                  </a:lnTo>
                  <a:lnTo>
                    <a:pt x="693" y="1398"/>
                  </a:lnTo>
                  <a:lnTo>
                    <a:pt x="667" y="1390"/>
                  </a:lnTo>
                  <a:lnTo>
                    <a:pt x="631" y="1378"/>
                  </a:lnTo>
                  <a:lnTo>
                    <a:pt x="587" y="1366"/>
                  </a:lnTo>
                  <a:lnTo>
                    <a:pt x="531" y="1352"/>
                  </a:lnTo>
                  <a:lnTo>
                    <a:pt x="465" y="1340"/>
                  </a:lnTo>
                  <a:lnTo>
                    <a:pt x="391" y="1328"/>
                  </a:lnTo>
                  <a:lnTo>
                    <a:pt x="308" y="1320"/>
                  </a:lnTo>
                  <a:lnTo>
                    <a:pt x="214" y="1314"/>
                  </a:lnTo>
                  <a:lnTo>
                    <a:pt x="110" y="1310"/>
                  </a:lnTo>
                  <a:lnTo>
                    <a:pt x="74" y="1306"/>
                  </a:lnTo>
                  <a:lnTo>
                    <a:pt x="44" y="1290"/>
                  </a:lnTo>
                  <a:lnTo>
                    <a:pt x="20" y="1266"/>
                  </a:lnTo>
                  <a:lnTo>
                    <a:pt x="6" y="1236"/>
                  </a:lnTo>
                  <a:lnTo>
                    <a:pt x="0" y="1202"/>
                  </a:lnTo>
                  <a:lnTo>
                    <a:pt x="6" y="1166"/>
                  </a:lnTo>
                  <a:lnTo>
                    <a:pt x="20" y="1137"/>
                  </a:lnTo>
                  <a:lnTo>
                    <a:pt x="44" y="1113"/>
                  </a:lnTo>
                  <a:lnTo>
                    <a:pt x="74" y="1099"/>
                  </a:lnTo>
                  <a:lnTo>
                    <a:pt x="110" y="1093"/>
                  </a:lnTo>
                  <a:lnTo>
                    <a:pt x="220" y="1095"/>
                  </a:lnTo>
                  <a:lnTo>
                    <a:pt x="320" y="1101"/>
                  </a:lnTo>
                  <a:lnTo>
                    <a:pt x="411" y="1111"/>
                  </a:lnTo>
                  <a:lnTo>
                    <a:pt x="493" y="1123"/>
                  </a:lnTo>
                  <a:lnTo>
                    <a:pt x="567" y="1137"/>
                  </a:lnTo>
                  <a:lnTo>
                    <a:pt x="629" y="1151"/>
                  </a:lnTo>
                  <a:lnTo>
                    <a:pt x="685" y="1166"/>
                  </a:lnTo>
                  <a:lnTo>
                    <a:pt x="728" y="1180"/>
                  </a:lnTo>
                  <a:lnTo>
                    <a:pt x="764" y="1192"/>
                  </a:lnTo>
                  <a:lnTo>
                    <a:pt x="790" y="1202"/>
                  </a:lnTo>
                  <a:lnTo>
                    <a:pt x="806" y="1210"/>
                  </a:lnTo>
                  <a:lnTo>
                    <a:pt x="814" y="1212"/>
                  </a:lnTo>
                  <a:lnTo>
                    <a:pt x="820" y="1216"/>
                  </a:lnTo>
                  <a:lnTo>
                    <a:pt x="836" y="1224"/>
                  </a:lnTo>
                  <a:lnTo>
                    <a:pt x="860" y="1238"/>
                  </a:lnTo>
                  <a:lnTo>
                    <a:pt x="894" y="1256"/>
                  </a:lnTo>
                  <a:lnTo>
                    <a:pt x="934" y="1276"/>
                  </a:lnTo>
                  <a:lnTo>
                    <a:pt x="982" y="1300"/>
                  </a:lnTo>
                  <a:lnTo>
                    <a:pt x="1036" y="1326"/>
                  </a:lnTo>
                  <a:lnTo>
                    <a:pt x="1095" y="1356"/>
                  </a:lnTo>
                  <a:lnTo>
                    <a:pt x="1159" y="1386"/>
                  </a:lnTo>
                  <a:lnTo>
                    <a:pt x="1231" y="1418"/>
                  </a:lnTo>
                  <a:lnTo>
                    <a:pt x="1305" y="1450"/>
                  </a:lnTo>
                  <a:lnTo>
                    <a:pt x="1383" y="1483"/>
                  </a:lnTo>
                  <a:lnTo>
                    <a:pt x="1464" y="1517"/>
                  </a:lnTo>
                  <a:lnTo>
                    <a:pt x="1548" y="1549"/>
                  </a:lnTo>
                  <a:lnTo>
                    <a:pt x="1634" y="1581"/>
                  </a:lnTo>
                  <a:lnTo>
                    <a:pt x="1720" y="1611"/>
                  </a:lnTo>
                  <a:lnTo>
                    <a:pt x="1807" y="1639"/>
                  </a:lnTo>
                  <a:lnTo>
                    <a:pt x="1897" y="1665"/>
                  </a:lnTo>
                  <a:lnTo>
                    <a:pt x="1985" y="1689"/>
                  </a:lnTo>
                  <a:lnTo>
                    <a:pt x="2073" y="1709"/>
                  </a:lnTo>
                  <a:lnTo>
                    <a:pt x="2158" y="1725"/>
                  </a:lnTo>
                  <a:lnTo>
                    <a:pt x="2244" y="1737"/>
                  </a:lnTo>
                  <a:lnTo>
                    <a:pt x="2326" y="1745"/>
                  </a:lnTo>
                  <a:lnTo>
                    <a:pt x="2406" y="1749"/>
                  </a:lnTo>
                  <a:lnTo>
                    <a:pt x="2543" y="1745"/>
                  </a:lnTo>
                  <a:lnTo>
                    <a:pt x="2669" y="1739"/>
                  </a:lnTo>
                  <a:lnTo>
                    <a:pt x="2787" y="1727"/>
                  </a:lnTo>
                  <a:lnTo>
                    <a:pt x="2892" y="1713"/>
                  </a:lnTo>
                  <a:lnTo>
                    <a:pt x="2990" y="1697"/>
                  </a:lnTo>
                  <a:lnTo>
                    <a:pt x="3076" y="1679"/>
                  </a:lnTo>
                  <a:lnTo>
                    <a:pt x="3154" y="1659"/>
                  </a:lnTo>
                  <a:lnTo>
                    <a:pt x="3222" y="1639"/>
                  </a:lnTo>
                  <a:lnTo>
                    <a:pt x="3279" y="1619"/>
                  </a:lnTo>
                  <a:lnTo>
                    <a:pt x="3327" y="1601"/>
                  </a:lnTo>
                  <a:lnTo>
                    <a:pt x="3367" y="1583"/>
                  </a:lnTo>
                  <a:lnTo>
                    <a:pt x="3399" y="1569"/>
                  </a:lnTo>
                  <a:lnTo>
                    <a:pt x="3421" y="1557"/>
                  </a:lnTo>
                  <a:lnTo>
                    <a:pt x="3433" y="1551"/>
                  </a:lnTo>
                  <a:lnTo>
                    <a:pt x="3439" y="1547"/>
                  </a:lnTo>
                  <a:lnTo>
                    <a:pt x="4917" y="628"/>
                  </a:lnTo>
                  <a:lnTo>
                    <a:pt x="4953" y="602"/>
                  </a:lnTo>
                  <a:lnTo>
                    <a:pt x="4983" y="570"/>
                  </a:lnTo>
                  <a:lnTo>
                    <a:pt x="5007" y="535"/>
                  </a:lnTo>
                  <a:lnTo>
                    <a:pt x="5021" y="493"/>
                  </a:lnTo>
                  <a:lnTo>
                    <a:pt x="5029" y="451"/>
                  </a:lnTo>
                  <a:lnTo>
                    <a:pt x="5027" y="409"/>
                  </a:lnTo>
                  <a:lnTo>
                    <a:pt x="5017" y="367"/>
                  </a:lnTo>
                  <a:lnTo>
                    <a:pt x="4999" y="327"/>
                  </a:lnTo>
                  <a:lnTo>
                    <a:pt x="4973" y="291"/>
                  </a:lnTo>
                  <a:lnTo>
                    <a:pt x="4943" y="261"/>
                  </a:lnTo>
                  <a:lnTo>
                    <a:pt x="4907" y="240"/>
                  </a:lnTo>
                  <a:lnTo>
                    <a:pt x="4867" y="226"/>
                  </a:lnTo>
                  <a:lnTo>
                    <a:pt x="4825" y="220"/>
                  </a:lnTo>
                  <a:lnTo>
                    <a:pt x="4783" y="220"/>
                  </a:lnTo>
                  <a:lnTo>
                    <a:pt x="4741" y="230"/>
                  </a:lnTo>
                  <a:lnTo>
                    <a:pt x="4702" y="248"/>
                  </a:lnTo>
                  <a:lnTo>
                    <a:pt x="3437" y="863"/>
                  </a:lnTo>
                  <a:lnTo>
                    <a:pt x="3365" y="895"/>
                  </a:lnTo>
                  <a:lnTo>
                    <a:pt x="3291" y="921"/>
                  </a:lnTo>
                  <a:lnTo>
                    <a:pt x="3218" y="941"/>
                  </a:lnTo>
                  <a:lnTo>
                    <a:pt x="3140" y="957"/>
                  </a:lnTo>
                  <a:lnTo>
                    <a:pt x="3056" y="967"/>
                  </a:lnTo>
                  <a:lnTo>
                    <a:pt x="2966" y="975"/>
                  </a:lnTo>
                  <a:lnTo>
                    <a:pt x="2869" y="979"/>
                  </a:lnTo>
                  <a:lnTo>
                    <a:pt x="2761" y="983"/>
                  </a:lnTo>
                  <a:lnTo>
                    <a:pt x="2643" y="983"/>
                  </a:lnTo>
                  <a:lnTo>
                    <a:pt x="2514" y="983"/>
                  </a:lnTo>
                  <a:lnTo>
                    <a:pt x="2434" y="981"/>
                  </a:lnTo>
                  <a:lnTo>
                    <a:pt x="2352" y="979"/>
                  </a:lnTo>
                  <a:lnTo>
                    <a:pt x="2266" y="975"/>
                  </a:lnTo>
                  <a:lnTo>
                    <a:pt x="2180" y="969"/>
                  </a:lnTo>
                  <a:lnTo>
                    <a:pt x="2093" y="961"/>
                  </a:lnTo>
                  <a:lnTo>
                    <a:pt x="2007" y="953"/>
                  </a:lnTo>
                  <a:lnTo>
                    <a:pt x="1923" y="943"/>
                  </a:lnTo>
                  <a:lnTo>
                    <a:pt x="1843" y="933"/>
                  </a:lnTo>
                  <a:lnTo>
                    <a:pt x="1766" y="925"/>
                  </a:lnTo>
                  <a:lnTo>
                    <a:pt x="1694" y="915"/>
                  </a:lnTo>
                  <a:lnTo>
                    <a:pt x="1626" y="905"/>
                  </a:lnTo>
                  <a:lnTo>
                    <a:pt x="1566" y="897"/>
                  </a:lnTo>
                  <a:lnTo>
                    <a:pt x="1514" y="889"/>
                  </a:lnTo>
                  <a:lnTo>
                    <a:pt x="1470" y="883"/>
                  </a:lnTo>
                  <a:lnTo>
                    <a:pt x="1436" y="877"/>
                  </a:lnTo>
                  <a:lnTo>
                    <a:pt x="1415" y="873"/>
                  </a:lnTo>
                  <a:lnTo>
                    <a:pt x="1403" y="871"/>
                  </a:lnTo>
                  <a:lnTo>
                    <a:pt x="1371" y="861"/>
                  </a:lnTo>
                  <a:lnTo>
                    <a:pt x="1343" y="842"/>
                  </a:lnTo>
                  <a:lnTo>
                    <a:pt x="1323" y="814"/>
                  </a:lnTo>
                  <a:lnTo>
                    <a:pt x="1313" y="782"/>
                  </a:lnTo>
                  <a:lnTo>
                    <a:pt x="1313" y="746"/>
                  </a:lnTo>
                  <a:lnTo>
                    <a:pt x="1325" y="714"/>
                  </a:lnTo>
                  <a:lnTo>
                    <a:pt x="1345" y="686"/>
                  </a:lnTo>
                  <a:lnTo>
                    <a:pt x="1373" y="666"/>
                  </a:lnTo>
                  <a:lnTo>
                    <a:pt x="1405" y="656"/>
                  </a:lnTo>
                  <a:lnTo>
                    <a:pt x="1438" y="656"/>
                  </a:lnTo>
                  <a:lnTo>
                    <a:pt x="1446" y="658"/>
                  </a:lnTo>
                  <a:lnTo>
                    <a:pt x="1466" y="662"/>
                  </a:lnTo>
                  <a:lnTo>
                    <a:pt x="1498" y="666"/>
                  </a:lnTo>
                  <a:lnTo>
                    <a:pt x="1538" y="672"/>
                  </a:lnTo>
                  <a:lnTo>
                    <a:pt x="1588" y="680"/>
                  </a:lnTo>
                  <a:lnTo>
                    <a:pt x="1648" y="688"/>
                  </a:lnTo>
                  <a:lnTo>
                    <a:pt x="1712" y="696"/>
                  </a:lnTo>
                  <a:lnTo>
                    <a:pt x="1784" y="706"/>
                  </a:lnTo>
                  <a:lnTo>
                    <a:pt x="1859" y="716"/>
                  </a:lnTo>
                  <a:lnTo>
                    <a:pt x="1939" y="726"/>
                  </a:lnTo>
                  <a:lnTo>
                    <a:pt x="2021" y="734"/>
                  </a:lnTo>
                  <a:lnTo>
                    <a:pt x="2105" y="742"/>
                  </a:lnTo>
                  <a:lnTo>
                    <a:pt x="2190" y="750"/>
                  </a:lnTo>
                  <a:lnTo>
                    <a:pt x="2274" y="756"/>
                  </a:lnTo>
                  <a:lnTo>
                    <a:pt x="2358" y="760"/>
                  </a:lnTo>
                  <a:lnTo>
                    <a:pt x="2438" y="764"/>
                  </a:lnTo>
                  <a:lnTo>
                    <a:pt x="2514" y="764"/>
                  </a:lnTo>
                  <a:lnTo>
                    <a:pt x="2637" y="764"/>
                  </a:lnTo>
                  <a:lnTo>
                    <a:pt x="2747" y="764"/>
                  </a:lnTo>
                  <a:lnTo>
                    <a:pt x="2847" y="762"/>
                  </a:lnTo>
                  <a:lnTo>
                    <a:pt x="2936" y="758"/>
                  </a:lnTo>
                  <a:lnTo>
                    <a:pt x="3016" y="752"/>
                  </a:lnTo>
                  <a:lnTo>
                    <a:pt x="3090" y="744"/>
                  </a:lnTo>
                  <a:lnTo>
                    <a:pt x="3158" y="732"/>
                  </a:lnTo>
                  <a:lnTo>
                    <a:pt x="3222" y="714"/>
                  </a:lnTo>
                  <a:lnTo>
                    <a:pt x="3281" y="694"/>
                  </a:lnTo>
                  <a:lnTo>
                    <a:pt x="3339" y="666"/>
                  </a:lnTo>
                  <a:lnTo>
                    <a:pt x="4598" y="54"/>
                  </a:lnTo>
                  <a:lnTo>
                    <a:pt x="4658" y="26"/>
                  </a:lnTo>
                  <a:lnTo>
                    <a:pt x="4721" y="8"/>
                  </a:lnTo>
                  <a:lnTo>
                    <a:pt x="47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16"/>
            <p:cNvSpPr>
              <a:spLocks/>
            </p:cNvSpPr>
            <p:nvPr/>
          </p:nvSpPr>
          <p:spPr bwMode="auto">
            <a:xfrm>
              <a:off x="-7300913" y="2625725"/>
              <a:ext cx="868363" cy="2428875"/>
            </a:xfrm>
            <a:custGeom>
              <a:avLst/>
              <a:gdLst>
                <a:gd name="T0" fmla="*/ 110 w 1093"/>
                <a:gd name="T1" fmla="*/ 0 h 3060"/>
                <a:gd name="T2" fmla="*/ 766 w 1093"/>
                <a:gd name="T3" fmla="*/ 0 h 3060"/>
                <a:gd name="T4" fmla="*/ 824 w 1093"/>
                <a:gd name="T5" fmla="*/ 6 h 3060"/>
                <a:gd name="T6" fmla="*/ 880 w 1093"/>
                <a:gd name="T7" fmla="*/ 20 h 3060"/>
                <a:gd name="T8" fmla="*/ 931 w 1093"/>
                <a:gd name="T9" fmla="*/ 46 h 3060"/>
                <a:gd name="T10" fmla="*/ 977 w 1093"/>
                <a:gd name="T11" fmla="*/ 78 h 3060"/>
                <a:gd name="T12" fmla="*/ 1015 w 1093"/>
                <a:gd name="T13" fmla="*/ 118 h 3060"/>
                <a:gd name="T14" fmla="*/ 1049 w 1093"/>
                <a:gd name="T15" fmla="*/ 164 h 3060"/>
                <a:gd name="T16" fmla="*/ 1073 w 1093"/>
                <a:gd name="T17" fmla="*/ 214 h 3060"/>
                <a:gd name="T18" fmla="*/ 1087 w 1093"/>
                <a:gd name="T19" fmla="*/ 269 h 3060"/>
                <a:gd name="T20" fmla="*/ 1093 w 1093"/>
                <a:gd name="T21" fmla="*/ 329 h 3060"/>
                <a:gd name="T22" fmla="*/ 1093 w 1093"/>
                <a:gd name="T23" fmla="*/ 2731 h 3060"/>
                <a:gd name="T24" fmla="*/ 1087 w 1093"/>
                <a:gd name="T25" fmla="*/ 2791 h 3060"/>
                <a:gd name="T26" fmla="*/ 1073 w 1093"/>
                <a:gd name="T27" fmla="*/ 2847 h 3060"/>
                <a:gd name="T28" fmla="*/ 1049 w 1093"/>
                <a:gd name="T29" fmla="*/ 2897 h 3060"/>
                <a:gd name="T30" fmla="*/ 1015 w 1093"/>
                <a:gd name="T31" fmla="*/ 2942 h 3060"/>
                <a:gd name="T32" fmla="*/ 977 w 1093"/>
                <a:gd name="T33" fmla="*/ 2982 h 3060"/>
                <a:gd name="T34" fmla="*/ 931 w 1093"/>
                <a:gd name="T35" fmla="*/ 3014 h 3060"/>
                <a:gd name="T36" fmla="*/ 880 w 1093"/>
                <a:gd name="T37" fmla="*/ 3040 h 3060"/>
                <a:gd name="T38" fmla="*/ 824 w 1093"/>
                <a:gd name="T39" fmla="*/ 3054 h 3060"/>
                <a:gd name="T40" fmla="*/ 766 w 1093"/>
                <a:gd name="T41" fmla="*/ 3060 h 3060"/>
                <a:gd name="T42" fmla="*/ 110 w 1093"/>
                <a:gd name="T43" fmla="*/ 3060 h 3060"/>
                <a:gd name="T44" fmla="*/ 74 w 1093"/>
                <a:gd name="T45" fmla="*/ 3054 h 3060"/>
                <a:gd name="T46" fmla="*/ 44 w 1093"/>
                <a:gd name="T47" fmla="*/ 3038 h 3060"/>
                <a:gd name="T48" fmla="*/ 22 w 1093"/>
                <a:gd name="T49" fmla="*/ 3014 h 3060"/>
                <a:gd name="T50" fmla="*/ 6 w 1093"/>
                <a:gd name="T51" fmla="*/ 2984 h 3060"/>
                <a:gd name="T52" fmla="*/ 0 w 1093"/>
                <a:gd name="T53" fmla="*/ 2950 h 3060"/>
                <a:gd name="T54" fmla="*/ 6 w 1093"/>
                <a:gd name="T55" fmla="*/ 2917 h 3060"/>
                <a:gd name="T56" fmla="*/ 22 w 1093"/>
                <a:gd name="T57" fmla="*/ 2887 h 3060"/>
                <a:gd name="T58" fmla="*/ 44 w 1093"/>
                <a:gd name="T59" fmla="*/ 2863 h 3060"/>
                <a:gd name="T60" fmla="*/ 74 w 1093"/>
                <a:gd name="T61" fmla="*/ 2847 h 3060"/>
                <a:gd name="T62" fmla="*/ 110 w 1093"/>
                <a:gd name="T63" fmla="*/ 2841 h 3060"/>
                <a:gd name="T64" fmla="*/ 766 w 1093"/>
                <a:gd name="T65" fmla="*/ 2841 h 3060"/>
                <a:gd name="T66" fmla="*/ 800 w 1093"/>
                <a:gd name="T67" fmla="*/ 2835 h 3060"/>
                <a:gd name="T68" fmla="*/ 830 w 1093"/>
                <a:gd name="T69" fmla="*/ 2821 h 3060"/>
                <a:gd name="T70" fmla="*/ 854 w 1093"/>
                <a:gd name="T71" fmla="*/ 2797 h 3060"/>
                <a:gd name="T72" fmla="*/ 870 w 1093"/>
                <a:gd name="T73" fmla="*/ 2767 h 3060"/>
                <a:gd name="T74" fmla="*/ 876 w 1093"/>
                <a:gd name="T75" fmla="*/ 2733 h 3060"/>
                <a:gd name="T76" fmla="*/ 876 w 1093"/>
                <a:gd name="T77" fmla="*/ 329 h 3060"/>
                <a:gd name="T78" fmla="*/ 870 w 1093"/>
                <a:gd name="T79" fmla="*/ 293 h 3060"/>
                <a:gd name="T80" fmla="*/ 854 w 1093"/>
                <a:gd name="T81" fmla="*/ 263 h 3060"/>
                <a:gd name="T82" fmla="*/ 830 w 1093"/>
                <a:gd name="T83" fmla="*/ 239 h 3060"/>
                <a:gd name="T84" fmla="*/ 800 w 1093"/>
                <a:gd name="T85" fmla="*/ 226 h 3060"/>
                <a:gd name="T86" fmla="*/ 766 w 1093"/>
                <a:gd name="T87" fmla="*/ 220 h 3060"/>
                <a:gd name="T88" fmla="*/ 110 w 1093"/>
                <a:gd name="T89" fmla="*/ 220 h 3060"/>
                <a:gd name="T90" fmla="*/ 74 w 1093"/>
                <a:gd name="T91" fmla="*/ 214 h 3060"/>
                <a:gd name="T92" fmla="*/ 44 w 1093"/>
                <a:gd name="T93" fmla="*/ 198 h 3060"/>
                <a:gd name="T94" fmla="*/ 22 w 1093"/>
                <a:gd name="T95" fmla="*/ 174 h 3060"/>
                <a:gd name="T96" fmla="*/ 6 w 1093"/>
                <a:gd name="T97" fmla="*/ 144 h 3060"/>
                <a:gd name="T98" fmla="*/ 0 w 1093"/>
                <a:gd name="T99" fmla="*/ 110 h 3060"/>
                <a:gd name="T100" fmla="*/ 6 w 1093"/>
                <a:gd name="T101" fmla="*/ 76 h 3060"/>
                <a:gd name="T102" fmla="*/ 22 w 1093"/>
                <a:gd name="T103" fmla="*/ 46 h 3060"/>
                <a:gd name="T104" fmla="*/ 44 w 1093"/>
                <a:gd name="T105" fmla="*/ 22 h 3060"/>
                <a:gd name="T106" fmla="*/ 74 w 1093"/>
                <a:gd name="T107" fmla="*/ 6 h 3060"/>
                <a:gd name="T108" fmla="*/ 110 w 1093"/>
                <a:gd name="T109" fmla="*/ 0 h 3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93" h="3060">
                  <a:moveTo>
                    <a:pt x="110" y="0"/>
                  </a:moveTo>
                  <a:lnTo>
                    <a:pt x="766" y="0"/>
                  </a:lnTo>
                  <a:lnTo>
                    <a:pt x="824" y="6"/>
                  </a:lnTo>
                  <a:lnTo>
                    <a:pt x="880" y="20"/>
                  </a:lnTo>
                  <a:lnTo>
                    <a:pt x="931" y="46"/>
                  </a:lnTo>
                  <a:lnTo>
                    <a:pt x="977" y="78"/>
                  </a:lnTo>
                  <a:lnTo>
                    <a:pt x="1015" y="118"/>
                  </a:lnTo>
                  <a:lnTo>
                    <a:pt x="1049" y="164"/>
                  </a:lnTo>
                  <a:lnTo>
                    <a:pt x="1073" y="214"/>
                  </a:lnTo>
                  <a:lnTo>
                    <a:pt x="1087" y="269"/>
                  </a:lnTo>
                  <a:lnTo>
                    <a:pt x="1093" y="329"/>
                  </a:lnTo>
                  <a:lnTo>
                    <a:pt x="1093" y="2731"/>
                  </a:lnTo>
                  <a:lnTo>
                    <a:pt x="1087" y="2791"/>
                  </a:lnTo>
                  <a:lnTo>
                    <a:pt x="1073" y="2847"/>
                  </a:lnTo>
                  <a:lnTo>
                    <a:pt x="1049" y="2897"/>
                  </a:lnTo>
                  <a:lnTo>
                    <a:pt x="1015" y="2942"/>
                  </a:lnTo>
                  <a:lnTo>
                    <a:pt x="977" y="2982"/>
                  </a:lnTo>
                  <a:lnTo>
                    <a:pt x="931" y="3014"/>
                  </a:lnTo>
                  <a:lnTo>
                    <a:pt x="880" y="3040"/>
                  </a:lnTo>
                  <a:lnTo>
                    <a:pt x="824" y="3054"/>
                  </a:lnTo>
                  <a:lnTo>
                    <a:pt x="766" y="3060"/>
                  </a:lnTo>
                  <a:lnTo>
                    <a:pt x="110" y="3060"/>
                  </a:lnTo>
                  <a:lnTo>
                    <a:pt x="74" y="3054"/>
                  </a:lnTo>
                  <a:lnTo>
                    <a:pt x="44" y="3038"/>
                  </a:lnTo>
                  <a:lnTo>
                    <a:pt x="22" y="3014"/>
                  </a:lnTo>
                  <a:lnTo>
                    <a:pt x="6" y="2984"/>
                  </a:lnTo>
                  <a:lnTo>
                    <a:pt x="0" y="2950"/>
                  </a:lnTo>
                  <a:lnTo>
                    <a:pt x="6" y="2917"/>
                  </a:lnTo>
                  <a:lnTo>
                    <a:pt x="22" y="2887"/>
                  </a:lnTo>
                  <a:lnTo>
                    <a:pt x="44" y="2863"/>
                  </a:lnTo>
                  <a:lnTo>
                    <a:pt x="74" y="2847"/>
                  </a:lnTo>
                  <a:lnTo>
                    <a:pt x="110" y="2841"/>
                  </a:lnTo>
                  <a:lnTo>
                    <a:pt x="766" y="2841"/>
                  </a:lnTo>
                  <a:lnTo>
                    <a:pt x="800" y="2835"/>
                  </a:lnTo>
                  <a:lnTo>
                    <a:pt x="830" y="2821"/>
                  </a:lnTo>
                  <a:lnTo>
                    <a:pt x="854" y="2797"/>
                  </a:lnTo>
                  <a:lnTo>
                    <a:pt x="870" y="2767"/>
                  </a:lnTo>
                  <a:lnTo>
                    <a:pt x="876" y="2733"/>
                  </a:lnTo>
                  <a:lnTo>
                    <a:pt x="876" y="329"/>
                  </a:lnTo>
                  <a:lnTo>
                    <a:pt x="870" y="293"/>
                  </a:lnTo>
                  <a:lnTo>
                    <a:pt x="854" y="263"/>
                  </a:lnTo>
                  <a:lnTo>
                    <a:pt x="830" y="239"/>
                  </a:lnTo>
                  <a:lnTo>
                    <a:pt x="800" y="226"/>
                  </a:lnTo>
                  <a:lnTo>
                    <a:pt x="766" y="220"/>
                  </a:lnTo>
                  <a:lnTo>
                    <a:pt x="110" y="220"/>
                  </a:lnTo>
                  <a:lnTo>
                    <a:pt x="74" y="214"/>
                  </a:lnTo>
                  <a:lnTo>
                    <a:pt x="44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548620" y="3696785"/>
            <a:ext cx="415522" cy="368142"/>
            <a:chOff x="13822363" y="3694113"/>
            <a:chExt cx="5207000" cy="4613275"/>
          </a:xfrm>
          <a:solidFill>
            <a:schemeClr val="bg1"/>
          </a:solidFill>
        </p:grpSpPr>
        <p:sp>
          <p:nvSpPr>
            <p:cNvPr id="76" name="Freeform 21"/>
            <p:cNvSpPr>
              <a:spLocks/>
            </p:cNvSpPr>
            <p:nvPr/>
          </p:nvSpPr>
          <p:spPr bwMode="auto">
            <a:xfrm>
              <a:off x="13822363" y="3694113"/>
              <a:ext cx="5207000" cy="4613275"/>
            </a:xfrm>
            <a:custGeom>
              <a:avLst/>
              <a:gdLst>
                <a:gd name="T0" fmla="*/ 5921 w 6560"/>
                <a:gd name="T1" fmla="*/ 20 h 5812"/>
                <a:gd name="T2" fmla="*/ 6174 w 6560"/>
                <a:gd name="T3" fmla="*/ 125 h 5812"/>
                <a:gd name="T4" fmla="*/ 6375 w 6560"/>
                <a:gd name="T5" fmla="*/ 302 h 5812"/>
                <a:gd name="T6" fmla="*/ 6443 w 6560"/>
                <a:gd name="T7" fmla="*/ 430 h 5812"/>
                <a:gd name="T8" fmla="*/ 6415 w 6560"/>
                <a:gd name="T9" fmla="*/ 513 h 5812"/>
                <a:gd name="T10" fmla="*/ 6331 w 6560"/>
                <a:gd name="T11" fmla="*/ 553 h 5812"/>
                <a:gd name="T12" fmla="*/ 6248 w 6560"/>
                <a:gd name="T13" fmla="*/ 525 h 5812"/>
                <a:gd name="T14" fmla="*/ 6150 w 6560"/>
                <a:gd name="T15" fmla="*/ 408 h 5812"/>
                <a:gd name="T16" fmla="*/ 5957 w 6560"/>
                <a:gd name="T17" fmla="*/ 281 h 5812"/>
                <a:gd name="T18" fmla="*/ 5736 w 6560"/>
                <a:gd name="T19" fmla="*/ 237 h 5812"/>
                <a:gd name="T20" fmla="*/ 5515 w 6560"/>
                <a:gd name="T21" fmla="*/ 281 h 5812"/>
                <a:gd name="T22" fmla="*/ 5320 w 6560"/>
                <a:gd name="T23" fmla="*/ 408 h 5812"/>
                <a:gd name="T24" fmla="*/ 6150 w 6560"/>
                <a:gd name="T25" fmla="*/ 1238 h 5812"/>
                <a:gd name="T26" fmla="*/ 6277 w 6560"/>
                <a:gd name="T27" fmla="*/ 1049 h 5812"/>
                <a:gd name="T28" fmla="*/ 6323 w 6560"/>
                <a:gd name="T29" fmla="*/ 824 h 5812"/>
                <a:gd name="T30" fmla="*/ 6371 w 6560"/>
                <a:gd name="T31" fmla="*/ 728 h 5812"/>
                <a:gd name="T32" fmla="*/ 6478 w 6560"/>
                <a:gd name="T33" fmla="*/ 710 h 5812"/>
                <a:gd name="T34" fmla="*/ 6554 w 6560"/>
                <a:gd name="T35" fmla="*/ 786 h 5812"/>
                <a:gd name="T36" fmla="*/ 6538 w 6560"/>
                <a:gd name="T37" fmla="*/ 1009 h 5812"/>
                <a:gd name="T38" fmla="*/ 6435 w 6560"/>
                <a:gd name="T39" fmla="*/ 1261 h 5812"/>
                <a:gd name="T40" fmla="*/ 3430 w 6560"/>
                <a:gd name="T41" fmla="*/ 4294 h 5812"/>
                <a:gd name="T42" fmla="*/ 3347 w 6560"/>
                <a:gd name="T43" fmla="*/ 4328 h 5812"/>
                <a:gd name="T44" fmla="*/ 3263 w 6560"/>
                <a:gd name="T45" fmla="*/ 4294 h 5812"/>
                <a:gd name="T46" fmla="*/ 2967 w 6560"/>
                <a:gd name="T47" fmla="*/ 4318 h 5812"/>
                <a:gd name="T48" fmla="*/ 2937 w 6560"/>
                <a:gd name="T49" fmla="*/ 4443 h 5812"/>
                <a:gd name="T50" fmla="*/ 2994 w 6560"/>
                <a:gd name="T51" fmla="*/ 4563 h 5812"/>
                <a:gd name="T52" fmla="*/ 3028 w 6560"/>
                <a:gd name="T53" fmla="*/ 4646 h 5812"/>
                <a:gd name="T54" fmla="*/ 2994 w 6560"/>
                <a:gd name="T55" fmla="*/ 4730 h 5812"/>
                <a:gd name="T56" fmla="*/ 2282 w 6560"/>
                <a:gd name="T57" fmla="*/ 5412 h 5812"/>
                <a:gd name="T58" fmla="*/ 1904 w 6560"/>
                <a:gd name="T59" fmla="*/ 5633 h 5812"/>
                <a:gd name="T60" fmla="*/ 1494 w 6560"/>
                <a:gd name="T61" fmla="*/ 5766 h 5812"/>
                <a:gd name="T62" fmla="*/ 1064 w 6560"/>
                <a:gd name="T63" fmla="*/ 5812 h 5812"/>
                <a:gd name="T64" fmla="*/ 623 w 6560"/>
                <a:gd name="T65" fmla="*/ 5764 h 5812"/>
                <a:gd name="T66" fmla="*/ 197 w 6560"/>
                <a:gd name="T67" fmla="*/ 5617 h 5812"/>
                <a:gd name="T68" fmla="*/ 20 w 6560"/>
                <a:gd name="T69" fmla="*/ 5510 h 5812"/>
                <a:gd name="T70" fmla="*/ 0 w 6560"/>
                <a:gd name="T71" fmla="*/ 5432 h 5812"/>
                <a:gd name="T72" fmla="*/ 34 w 6560"/>
                <a:gd name="T73" fmla="*/ 5360 h 5812"/>
                <a:gd name="T74" fmla="*/ 1341 w 6560"/>
                <a:gd name="T75" fmla="*/ 4077 h 5812"/>
                <a:gd name="T76" fmla="*/ 1429 w 6560"/>
                <a:gd name="T77" fmla="*/ 4089 h 5812"/>
                <a:gd name="T78" fmla="*/ 1484 w 6560"/>
                <a:gd name="T79" fmla="*/ 4163 h 5812"/>
                <a:gd name="T80" fmla="*/ 1474 w 6560"/>
                <a:gd name="T81" fmla="*/ 4250 h 5812"/>
                <a:gd name="T82" fmla="*/ 446 w 6560"/>
                <a:gd name="T83" fmla="*/ 5466 h 5812"/>
                <a:gd name="T84" fmla="*/ 844 w 6560"/>
                <a:gd name="T85" fmla="*/ 5561 h 5812"/>
                <a:gd name="T86" fmla="*/ 1250 w 6560"/>
                <a:gd name="T87" fmla="*/ 5565 h 5812"/>
                <a:gd name="T88" fmla="*/ 1643 w 6560"/>
                <a:gd name="T89" fmla="*/ 5480 h 5812"/>
                <a:gd name="T90" fmla="*/ 2014 w 6560"/>
                <a:gd name="T91" fmla="*/ 5307 h 5812"/>
                <a:gd name="T92" fmla="*/ 2340 w 6560"/>
                <a:gd name="T93" fmla="*/ 5050 h 5812"/>
                <a:gd name="T94" fmla="*/ 2710 w 6560"/>
                <a:gd name="T95" fmla="*/ 4519 h 5812"/>
                <a:gd name="T96" fmla="*/ 2708 w 6560"/>
                <a:gd name="T97" fmla="*/ 4334 h 5812"/>
                <a:gd name="T98" fmla="*/ 2784 w 6560"/>
                <a:gd name="T99" fmla="*/ 4163 h 5812"/>
                <a:gd name="T100" fmla="*/ 2350 w 6560"/>
                <a:gd name="T101" fmla="*/ 3381 h 5812"/>
                <a:gd name="T102" fmla="*/ 1669 w 6560"/>
                <a:gd name="T103" fmla="*/ 4039 h 5812"/>
                <a:gd name="T104" fmla="*/ 1580 w 6560"/>
                <a:gd name="T105" fmla="*/ 4027 h 5812"/>
                <a:gd name="T106" fmla="*/ 1524 w 6560"/>
                <a:gd name="T107" fmla="*/ 3954 h 5812"/>
                <a:gd name="T108" fmla="*/ 1536 w 6560"/>
                <a:gd name="T109" fmla="*/ 3866 h 5812"/>
                <a:gd name="T110" fmla="*/ 5223 w 6560"/>
                <a:gd name="T111" fmla="*/ 179 h 5812"/>
                <a:gd name="T112" fmla="*/ 5464 w 6560"/>
                <a:gd name="T113" fmla="*/ 46 h 5812"/>
                <a:gd name="T114" fmla="*/ 5736 w 6560"/>
                <a:gd name="T115" fmla="*/ 0 h 5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0" h="5812">
                  <a:moveTo>
                    <a:pt x="5736" y="0"/>
                  </a:moveTo>
                  <a:lnTo>
                    <a:pt x="5830" y="6"/>
                  </a:lnTo>
                  <a:lnTo>
                    <a:pt x="5921" y="20"/>
                  </a:lnTo>
                  <a:lnTo>
                    <a:pt x="6009" y="46"/>
                  </a:lnTo>
                  <a:lnTo>
                    <a:pt x="6092" y="82"/>
                  </a:lnTo>
                  <a:lnTo>
                    <a:pt x="6174" y="125"/>
                  </a:lnTo>
                  <a:lnTo>
                    <a:pt x="6250" y="179"/>
                  </a:lnTo>
                  <a:lnTo>
                    <a:pt x="6319" y="241"/>
                  </a:lnTo>
                  <a:lnTo>
                    <a:pt x="6375" y="302"/>
                  </a:lnTo>
                  <a:lnTo>
                    <a:pt x="6425" y="370"/>
                  </a:lnTo>
                  <a:lnTo>
                    <a:pt x="6437" y="400"/>
                  </a:lnTo>
                  <a:lnTo>
                    <a:pt x="6443" y="430"/>
                  </a:lnTo>
                  <a:lnTo>
                    <a:pt x="6441" y="460"/>
                  </a:lnTo>
                  <a:lnTo>
                    <a:pt x="6431" y="487"/>
                  </a:lnTo>
                  <a:lnTo>
                    <a:pt x="6415" y="513"/>
                  </a:lnTo>
                  <a:lnTo>
                    <a:pt x="6391" y="535"/>
                  </a:lnTo>
                  <a:lnTo>
                    <a:pt x="6361" y="549"/>
                  </a:lnTo>
                  <a:lnTo>
                    <a:pt x="6331" y="553"/>
                  </a:lnTo>
                  <a:lnTo>
                    <a:pt x="6301" y="551"/>
                  </a:lnTo>
                  <a:lnTo>
                    <a:pt x="6274" y="541"/>
                  </a:lnTo>
                  <a:lnTo>
                    <a:pt x="6248" y="525"/>
                  </a:lnTo>
                  <a:lnTo>
                    <a:pt x="6226" y="501"/>
                  </a:lnTo>
                  <a:lnTo>
                    <a:pt x="6190" y="454"/>
                  </a:lnTo>
                  <a:lnTo>
                    <a:pt x="6150" y="408"/>
                  </a:lnTo>
                  <a:lnTo>
                    <a:pt x="6090" y="356"/>
                  </a:lnTo>
                  <a:lnTo>
                    <a:pt x="6027" y="314"/>
                  </a:lnTo>
                  <a:lnTo>
                    <a:pt x="5957" y="281"/>
                  </a:lnTo>
                  <a:lnTo>
                    <a:pt x="5886" y="257"/>
                  </a:lnTo>
                  <a:lnTo>
                    <a:pt x="5812" y="243"/>
                  </a:lnTo>
                  <a:lnTo>
                    <a:pt x="5736" y="237"/>
                  </a:lnTo>
                  <a:lnTo>
                    <a:pt x="5661" y="243"/>
                  </a:lnTo>
                  <a:lnTo>
                    <a:pt x="5587" y="257"/>
                  </a:lnTo>
                  <a:lnTo>
                    <a:pt x="5515" y="281"/>
                  </a:lnTo>
                  <a:lnTo>
                    <a:pt x="5446" y="314"/>
                  </a:lnTo>
                  <a:lnTo>
                    <a:pt x="5382" y="356"/>
                  </a:lnTo>
                  <a:lnTo>
                    <a:pt x="5320" y="408"/>
                  </a:lnTo>
                  <a:lnTo>
                    <a:pt x="2517" y="3213"/>
                  </a:lnTo>
                  <a:lnTo>
                    <a:pt x="3347" y="4043"/>
                  </a:lnTo>
                  <a:lnTo>
                    <a:pt x="6150" y="1238"/>
                  </a:lnTo>
                  <a:lnTo>
                    <a:pt x="6202" y="1180"/>
                  </a:lnTo>
                  <a:lnTo>
                    <a:pt x="6244" y="1116"/>
                  </a:lnTo>
                  <a:lnTo>
                    <a:pt x="6277" y="1049"/>
                  </a:lnTo>
                  <a:lnTo>
                    <a:pt x="6303" y="977"/>
                  </a:lnTo>
                  <a:lnTo>
                    <a:pt x="6317" y="901"/>
                  </a:lnTo>
                  <a:lnTo>
                    <a:pt x="6323" y="824"/>
                  </a:lnTo>
                  <a:lnTo>
                    <a:pt x="6329" y="786"/>
                  </a:lnTo>
                  <a:lnTo>
                    <a:pt x="6345" y="754"/>
                  </a:lnTo>
                  <a:lnTo>
                    <a:pt x="6371" y="728"/>
                  </a:lnTo>
                  <a:lnTo>
                    <a:pt x="6403" y="710"/>
                  </a:lnTo>
                  <a:lnTo>
                    <a:pt x="6441" y="704"/>
                  </a:lnTo>
                  <a:lnTo>
                    <a:pt x="6478" y="710"/>
                  </a:lnTo>
                  <a:lnTo>
                    <a:pt x="6510" y="728"/>
                  </a:lnTo>
                  <a:lnTo>
                    <a:pt x="6536" y="754"/>
                  </a:lnTo>
                  <a:lnTo>
                    <a:pt x="6554" y="786"/>
                  </a:lnTo>
                  <a:lnTo>
                    <a:pt x="6560" y="824"/>
                  </a:lnTo>
                  <a:lnTo>
                    <a:pt x="6554" y="917"/>
                  </a:lnTo>
                  <a:lnTo>
                    <a:pt x="6538" y="1009"/>
                  </a:lnTo>
                  <a:lnTo>
                    <a:pt x="6514" y="1096"/>
                  </a:lnTo>
                  <a:lnTo>
                    <a:pt x="6478" y="1180"/>
                  </a:lnTo>
                  <a:lnTo>
                    <a:pt x="6435" y="1261"/>
                  </a:lnTo>
                  <a:lnTo>
                    <a:pt x="6381" y="1337"/>
                  </a:lnTo>
                  <a:lnTo>
                    <a:pt x="6319" y="1407"/>
                  </a:lnTo>
                  <a:lnTo>
                    <a:pt x="3430" y="4294"/>
                  </a:lnTo>
                  <a:lnTo>
                    <a:pt x="3406" y="4314"/>
                  </a:lnTo>
                  <a:lnTo>
                    <a:pt x="3377" y="4324"/>
                  </a:lnTo>
                  <a:lnTo>
                    <a:pt x="3347" y="4328"/>
                  </a:lnTo>
                  <a:lnTo>
                    <a:pt x="3317" y="4324"/>
                  </a:lnTo>
                  <a:lnTo>
                    <a:pt x="3289" y="4314"/>
                  </a:lnTo>
                  <a:lnTo>
                    <a:pt x="3263" y="4294"/>
                  </a:lnTo>
                  <a:lnTo>
                    <a:pt x="3122" y="4153"/>
                  </a:lnTo>
                  <a:lnTo>
                    <a:pt x="2994" y="4282"/>
                  </a:lnTo>
                  <a:lnTo>
                    <a:pt x="2967" y="4318"/>
                  </a:lnTo>
                  <a:lnTo>
                    <a:pt x="2947" y="4358"/>
                  </a:lnTo>
                  <a:lnTo>
                    <a:pt x="2937" y="4399"/>
                  </a:lnTo>
                  <a:lnTo>
                    <a:pt x="2937" y="4443"/>
                  </a:lnTo>
                  <a:lnTo>
                    <a:pt x="2947" y="4487"/>
                  </a:lnTo>
                  <a:lnTo>
                    <a:pt x="2967" y="4527"/>
                  </a:lnTo>
                  <a:lnTo>
                    <a:pt x="2994" y="4563"/>
                  </a:lnTo>
                  <a:lnTo>
                    <a:pt x="3014" y="4588"/>
                  </a:lnTo>
                  <a:lnTo>
                    <a:pt x="3024" y="4616"/>
                  </a:lnTo>
                  <a:lnTo>
                    <a:pt x="3028" y="4646"/>
                  </a:lnTo>
                  <a:lnTo>
                    <a:pt x="3024" y="4676"/>
                  </a:lnTo>
                  <a:lnTo>
                    <a:pt x="3014" y="4706"/>
                  </a:lnTo>
                  <a:lnTo>
                    <a:pt x="2994" y="4730"/>
                  </a:lnTo>
                  <a:lnTo>
                    <a:pt x="2507" y="5217"/>
                  </a:lnTo>
                  <a:lnTo>
                    <a:pt x="2398" y="5319"/>
                  </a:lnTo>
                  <a:lnTo>
                    <a:pt x="2282" y="5412"/>
                  </a:lnTo>
                  <a:lnTo>
                    <a:pt x="2161" y="5496"/>
                  </a:lnTo>
                  <a:lnTo>
                    <a:pt x="2035" y="5569"/>
                  </a:lnTo>
                  <a:lnTo>
                    <a:pt x="1904" y="5633"/>
                  </a:lnTo>
                  <a:lnTo>
                    <a:pt x="1771" y="5687"/>
                  </a:lnTo>
                  <a:lnTo>
                    <a:pt x="1634" y="5733"/>
                  </a:lnTo>
                  <a:lnTo>
                    <a:pt x="1494" y="5766"/>
                  </a:lnTo>
                  <a:lnTo>
                    <a:pt x="1351" y="5792"/>
                  </a:lnTo>
                  <a:lnTo>
                    <a:pt x="1208" y="5808"/>
                  </a:lnTo>
                  <a:lnTo>
                    <a:pt x="1064" y="5812"/>
                  </a:lnTo>
                  <a:lnTo>
                    <a:pt x="917" y="5806"/>
                  </a:lnTo>
                  <a:lnTo>
                    <a:pt x="770" y="5790"/>
                  </a:lnTo>
                  <a:lnTo>
                    <a:pt x="623" y="5764"/>
                  </a:lnTo>
                  <a:lnTo>
                    <a:pt x="480" y="5727"/>
                  </a:lnTo>
                  <a:lnTo>
                    <a:pt x="336" y="5677"/>
                  </a:lnTo>
                  <a:lnTo>
                    <a:pt x="197" y="5617"/>
                  </a:lnTo>
                  <a:lnTo>
                    <a:pt x="60" y="5547"/>
                  </a:lnTo>
                  <a:lnTo>
                    <a:pt x="38" y="5532"/>
                  </a:lnTo>
                  <a:lnTo>
                    <a:pt x="20" y="5510"/>
                  </a:lnTo>
                  <a:lnTo>
                    <a:pt x="8" y="5486"/>
                  </a:lnTo>
                  <a:lnTo>
                    <a:pt x="2" y="5460"/>
                  </a:lnTo>
                  <a:lnTo>
                    <a:pt x="0" y="5432"/>
                  </a:lnTo>
                  <a:lnTo>
                    <a:pt x="6" y="5406"/>
                  </a:lnTo>
                  <a:lnTo>
                    <a:pt x="18" y="5382"/>
                  </a:lnTo>
                  <a:lnTo>
                    <a:pt x="34" y="5360"/>
                  </a:lnTo>
                  <a:lnTo>
                    <a:pt x="1287" y="4109"/>
                  </a:lnTo>
                  <a:lnTo>
                    <a:pt x="1311" y="4089"/>
                  </a:lnTo>
                  <a:lnTo>
                    <a:pt x="1341" y="4077"/>
                  </a:lnTo>
                  <a:lnTo>
                    <a:pt x="1371" y="4073"/>
                  </a:lnTo>
                  <a:lnTo>
                    <a:pt x="1401" y="4077"/>
                  </a:lnTo>
                  <a:lnTo>
                    <a:pt x="1429" y="4089"/>
                  </a:lnTo>
                  <a:lnTo>
                    <a:pt x="1454" y="4109"/>
                  </a:lnTo>
                  <a:lnTo>
                    <a:pt x="1474" y="4133"/>
                  </a:lnTo>
                  <a:lnTo>
                    <a:pt x="1484" y="4163"/>
                  </a:lnTo>
                  <a:lnTo>
                    <a:pt x="1488" y="4192"/>
                  </a:lnTo>
                  <a:lnTo>
                    <a:pt x="1484" y="4222"/>
                  </a:lnTo>
                  <a:lnTo>
                    <a:pt x="1474" y="4250"/>
                  </a:lnTo>
                  <a:lnTo>
                    <a:pt x="1454" y="4276"/>
                  </a:lnTo>
                  <a:lnTo>
                    <a:pt x="316" y="5412"/>
                  </a:lnTo>
                  <a:lnTo>
                    <a:pt x="446" y="5466"/>
                  </a:lnTo>
                  <a:lnTo>
                    <a:pt x="577" y="5508"/>
                  </a:lnTo>
                  <a:lnTo>
                    <a:pt x="710" y="5540"/>
                  </a:lnTo>
                  <a:lnTo>
                    <a:pt x="844" y="5561"/>
                  </a:lnTo>
                  <a:lnTo>
                    <a:pt x="979" y="5573"/>
                  </a:lnTo>
                  <a:lnTo>
                    <a:pt x="1114" y="5575"/>
                  </a:lnTo>
                  <a:lnTo>
                    <a:pt x="1250" y="5565"/>
                  </a:lnTo>
                  <a:lnTo>
                    <a:pt x="1383" y="5547"/>
                  </a:lnTo>
                  <a:lnTo>
                    <a:pt x="1514" y="5520"/>
                  </a:lnTo>
                  <a:lnTo>
                    <a:pt x="1643" y="5480"/>
                  </a:lnTo>
                  <a:lnTo>
                    <a:pt x="1771" y="5432"/>
                  </a:lnTo>
                  <a:lnTo>
                    <a:pt x="1894" y="5374"/>
                  </a:lnTo>
                  <a:lnTo>
                    <a:pt x="2014" y="5307"/>
                  </a:lnTo>
                  <a:lnTo>
                    <a:pt x="2127" y="5231"/>
                  </a:lnTo>
                  <a:lnTo>
                    <a:pt x="2236" y="5146"/>
                  </a:lnTo>
                  <a:lnTo>
                    <a:pt x="2340" y="5050"/>
                  </a:lnTo>
                  <a:lnTo>
                    <a:pt x="2754" y="4634"/>
                  </a:lnTo>
                  <a:lnTo>
                    <a:pt x="2728" y="4578"/>
                  </a:lnTo>
                  <a:lnTo>
                    <a:pt x="2710" y="4519"/>
                  </a:lnTo>
                  <a:lnTo>
                    <a:pt x="2700" y="4457"/>
                  </a:lnTo>
                  <a:lnTo>
                    <a:pt x="2700" y="4395"/>
                  </a:lnTo>
                  <a:lnTo>
                    <a:pt x="2708" y="4334"/>
                  </a:lnTo>
                  <a:lnTo>
                    <a:pt x="2726" y="4274"/>
                  </a:lnTo>
                  <a:lnTo>
                    <a:pt x="2750" y="4218"/>
                  </a:lnTo>
                  <a:lnTo>
                    <a:pt x="2784" y="4163"/>
                  </a:lnTo>
                  <a:lnTo>
                    <a:pt x="2827" y="4115"/>
                  </a:lnTo>
                  <a:lnTo>
                    <a:pt x="2955" y="3985"/>
                  </a:lnTo>
                  <a:lnTo>
                    <a:pt x="2350" y="3381"/>
                  </a:lnTo>
                  <a:lnTo>
                    <a:pt x="1723" y="4007"/>
                  </a:lnTo>
                  <a:lnTo>
                    <a:pt x="1697" y="4027"/>
                  </a:lnTo>
                  <a:lnTo>
                    <a:pt x="1669" y="4039"/>
                  </a:lnTo>
                  <a:lnTo>
                    <a:pt x="1640" y="4041"/>
                  </a:lnTo>
                  <a:lnTo>
                    <a:pt x="1610" y="4039"/>
                  </a:lnTo>
                  <a:lnTo>
                    <a:pt x="1580" y="4027"/>
                  </a:lnTo>
                  <a:lnTo>
                    <a:pt x="1556" y="4007"/>
                  </a:lnTo>
                  <a:lnTo>
                    <a:pt x="1536" y="3982"/>
                  </a:lnTo>
                  <a:lnTo>
                    <a:pt x="1524" y="3954"/>
                  </a:lnTo>
                  <a:lnTo>
                    <a:pt x="1520" y="3924"/>
                  </a:lnTo>
                  <a:lnTo>
                    <a:pt x="1524" y="3894"/>
                  </a:lnTo>
                  <a:lnTo>
                    <a:pt x="1536" y="3866"/>
                  </a:lnTo>
                  <a:lnTo>
                    <a:pt x="1556" y="3840"/>
                  </a:lnTo>
                  <a:lnTo>
                    <a:pt x="5153" y="241"/>
                  </a:lnTo>
                  <a:lnTo>
                    <a:pt x="5223" y="179"/>
                  </a:lnTo>
                  <a:lnTo>
                    <a:pt x="5299" y="125"/>
                  </a:lnTo>
                  <a:lnTo>
                    <a:pt x="5378" y="82"/>
                  </a:lnTo>
                  <a:lnTo>
                    <a:pt x="5464" y="46"/>
                  </a:lnTo>
                  <a:lnTo>
                    <a:pt x="5551" y="20"/>
                  </a:lnTo>
                  <a:lnTo>
                    <a:pt x="5643" y="6"/>
                  </a:lnTo>
                  <a:lnTo>
                    <a:pt x="57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22"/>
            <p:cNvSpPr>
              <a:spLocks/>
            </p:cNvSpPr>
            <p:nvPr/>
          </p:nvSpPr>
          <p:spPr bwMode="auto">
            <a:xfrm>
              <a:off x="14797088" y="7094538"/>
              <a:ext cx="496888" cy="498475"/>
            </a:xfrm>
            <a:custGeom>
              <a:avLst/>
              <a:gdLst>
                <a:gd name="T0" fmla="*/ 509 w 626"/>
                <a:gd name="T1" fmla="*/ 0 h 629"/>
                <a:gd name="T2" fmla="*/ 539 w 626"/>
                <a:gd name="T3" fmla="*/ 4 h 629"/>
                <a:gd name="T4" fmla="*/ 567 w 626"/>
                <a:gd name="T5" fmla="*/ 16 h 629"/>
                <a:gd name="T6" fmla="*/ 593 w 626"/>
                <a:gd name="T7" fmla="*/ 36 h 629"/>
                <a:gd name="T8" fmla="*/ 610 w 626"/>
                <a:gd name="T9" fmla="*/ 60 h 629"/>
                <a:gd name="T10" fmla="*/ 622 w 626"/>
                <a:gd name="T11" fmla="*/ 89 h 629"/>
                <a:gd name="T12" fmla="*/ 626 w 626"/>
                <a:gd name="T13" fmla="*/ 119 h 629"/>
                <a:gd name="T14" fmla="*/ 622 w 626"/>
                <a:gd name="T15" fmla="*/ 149 h 629"/>
                <a:gd name="T16" fmla="*/ 610 w 626"/>
                <a:gd name="T17" fmla="*/ 177 h 629"/>
                <a:gd name="T18" fmla="*/ 593 w 626"/>
                <a:gd name="T19" fmla="*/ 203 h 629"/>
                <a:gd name="T20" fmla="*/ 201 w 626"/>
                <a:gd name="T21" fmla="*/ 593 h 629"/>
                <a:gd name="T22" fmla="*/ 175 w 626"/>
                <a:gd name="T23" fmla="*/ 613 h 629"/>
                <a:gd name="T24" fmla="*/ 147 w 626"/>
                <a:gd name="T25" fmla="*/ 625 h 629"/>
                <a:gd name="T26" fmla="*/ 117 w 626"/>
                <a:gd name="T27" fmla="*/ 629 h 629"/>
                <a:gd name="T28" fmla="*/ 87 w 626"/>
                <a:gd name="T29" fmla="*/ 625 h 629"/>
                <a:gd name="T30" fmla="*/ 59 w 626"/>
                <a:gd name="T31" fmla="*/ 613 h 629"/>
                <a:gd name="T32" fmla="*/ 33 w 626"/>
                <a:gd name="T33" fmla="*/ 593 h 629"/>
                <a:gd name="T34" fmla="*/ 14 w 626"/>
                <a:gd name="T35" fmla="*/ 569 h 629"/>
                <a:gd name="T36" fmla="*/ 2 w 626"/>
                <a:gd name="T37" fmla="*/ 539 h 629"/>
                <a:gd name="T38" fmla="*/ 0 w 626"/>
                <a:gd name="T39" fmla="*/ 509 h 629"/>
                <a:gd name="T40" fmla="*/ 2 w 626"/>
                <a:gd name="T41" fmla="*/ 479 h 629"/>
                <a:gd name="T42" fmla="*/ 14 w 626"/>
                <a:gd name="T43" fmla="*/ 452 h 629"/>
                <a:gd name="T44" fmla="*/ 33 w 626"/>
                <a:gd name="T45" fmla="*/ 426 h 629"/>
                <a:gd name="T46" fmla="*/ 423 w 626"/>
                <a:gd name="T47" fmla="*/ 36 h 629"/>
                <a:gd name="T48" fmla="*/ 449 w 626"/>
                <a:gd name="T49" fmla="*/ 16 h 629"/>
                <a:gd name="T50" fmla="*/ 477 w 626"/>
                <a:gd name="T51" fmla="*/ 4 h 629"/>
                <a:gd name="T52" fmla="*/ 509 w 626"/>
                <a:gd name="T53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6" h="629">
                  <a:moveTo>
                    <a:pt x="509" y="0"/>
                  </a:moveTo>
                  <a:lnTo>
                    <a:pt x="539" y="4"/>
                  </a:lnTo>
                  <a:lnTo>
                    <a:pt x="567" y="16"/>
                  </a:lnTo>
                  <a:lnTo>
                    <a:pt x="593" y="36"/>
                  </a:lnTo>
                  <a:lnTo>
                    <a:pt x="610" y="60"/>
                  </a:lnTo>
                  <a:lnTo>
                    <a:pt x="622" y="89"/>
                  </a:lnTo>
                  <a:lnTo>
                    <a:pt x="626" y="119"/>
                  </a:lnTo>
                  <a:lnTo>
                    <a:pt x="622" y="149"/>
                  </a:lnTo>
                  <a:lnTo>
                    <a:pt x="610" y="177"/>
                  </a:lnTo>
                  <a:lnTo>
                    <a:pt x="593" y="203"/>
                  </a:lnTo>
                  <a:lnTo>
                    <a:pt x="201" y="593"/>
                  </a:lnTo>
                  <a:lnTo>
                    <a:pt x="175" y="613"/>
                  </a:lnTo>
                  <a:lnTo>
                    <a:pt x="147" y="625"/>
                  </a:lnTo>
                  <a:lnTo>
                    <a:pt x="117" y="629"/>
                  </a:lnTo>
                  <a:lnTo>
                    <a:pt x="87" y="625"/>
                  </a:lnTo>
                  <a:lnTo>
                    <a:pt x="59" y="613"/>
                  </a:lnTo>
                  <a:lnTo>
                    <a:pt x="33" y="593"/>
                  </a:lnTo>
                  <a:lnTo>
                    <a:pt x="14" y="569"/>
                  </a:lnTo>
                  <a:lnTo>
                    <a:pt x="2" y="539"/>
                  </a:lnTo>
                  <a:lnTo>
                    <a:pt x="0" y="509"/>
                  </a:lnTo>
                  <a:lnTo>
                    <a:pt x="2" y="479"/>
                  </a:lnTo>
                  <a:lnTo>
                    <a:pt x="14" y="452"/>
                  </a:lnTo>
                  <a:lnTo>
                    <a:pt x="33" y="426"/>
                  </a:lnTo>
                  <a:lnTo>
                    <a:pt x="423" y="36"/>
                  </a:lnTo>
                  <a:lnTo>
                    <a:pt x="449" y="16"/>
                  </a:lnTo>
                  <a:lnTo>
                    <a:pt x="477" y="4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15504" y="5349692"/>
            <a:ext cx="331236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Confirmation of medicine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5AC95-6DAC-4637-93B3-53F1B8EA3062}"/>
              </a:ext>
            </a:extLst>
          </p:cNvPr>
          <p:cNvSpPr txBox="1"/>
          <p:nvPr/>
        </p:nvSpPr>
        <p:spPr>
          <a:xfrm>
            <a:off x="7018142" y="3695595"/>
            <a:ext cx="331236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Time of cancellations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73A448-E251-40D8-9470-BD88D6EFA3C2}"/>
              </a:ext>
            </a:extLst>
          </p:cNvPr>
          <p:cNvSpPr txBox="1"/>
          <p:nvPr/>
        </p:nvSpPr>
        <p:spPr>
          <a:xfrm>
            <a:off x="7018142" y="2033539"/>
            <a:ext cx="331236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Time of dose</a:t>
            </a:r>
          </a:p>
        </p:txBody>
      </p:sp>
    </p:spTree>
    <p:extLst>
      <p:ext uri="{BB962C8B-B14F-4D97-AF65-F5344CB8AC3E}">
        <p14:creationId xmlns:p14="http://schemas.microsoft.com/office/powerpoint/2010/main" val="226761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Brainstorming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Dosage time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54843" y="13268"/>
            <a:ext cx="1219089" cy="103064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Freeform 6"/>
          <p:cNvSpPr>
            <a:spLocks noEditPoints="1"/>
          </p:cNvSpPr>
          <p:nvPr/>
        </p:nvSpPr>
        <p:spPr bwMode="auto">
          <a:xfrm>
            <a:off x="931324" y="387217"/>
            <a:ext cx="466126" cy="289074"/>
          </a:xfrm>
          <a:custGeom>
            <a:avLst/>
            <a:gdLst>
              <a:gd name="T0" fmla="*/ 2712 w 5381"/>
              <a:gd name="T1" fmla="*/ 2856 h 3947"/>
              <a:gd name="T2" fmla="*/ 1755 w 5381"/>
              <a:gd name="T3" fmla="*/ 2102 h 3947"/>
              <a:gd name="T4" fmla="*/ 1024 w 5381"/>
              <a:gd name="T5" fmla="*/ 2288 h 3947"/>
              <a:gd name="T6" fmla="*/ 1579 w 5381"/>
              <a:gd name="T7" fmla="*/ 2897 h 3947"/>
              <a:gd name="T8" fmla="*/ 2160 w 5381"/>
              <a:gd name="T9" fmla="*/ 3381 h 3947"/>
              <a:gd name="T10" fmla="*/ 2606 w 5381"/>
              <a:gd name="T11" fmla="*/ 3697 h 3947"/>
              <a:gd name="T12" fmla="*/ 2875 w 5381"/>
              <a:gd name="T13" fmla="*/ 3664 h 3947"/>
              <a:gd name="T14" fmla="*/ 3349 w 5381"/>
              <a:gd name="T15" fmla="*/ 3324 h 3947"/>
              <a:gd name="T16" fmla="*/ 3937 w 5381"/>
              <a:gd name="T17" fmla="*/ 2818 h 3947"/>
              <a:gd name="T18" fmla="*/ 4472 w 5381"/>
              <a:gd name="T19" fmla="*/ 2195 h 3947"/>
              <a:gd name="T20" fmla="*/ 4031 w 5381"/>
              <a:gd name="T21" fmla="*/ 2010 h 3947"/>
              <a:gd name="T22" fmla="*/ 3559 w 5381"/>
              <a:gd name="T23" fmla="*/ 2044 h 3947"/>
              <a:gd name="T24" fmla="*/ 1468 w 5381"/>
              <a:gd name="T25" fmla="*/ 184 h 3947"/>
              <a:gd name="T26" fmla="*/ 963 w 5381"/>
              <a:gd name="T27" fmla="*/ 435 h 3947"/>
              <a:gd name="T28" fmla="*/ 676 w 5381"/>
              <a:gd name="T29" fmla="*/ 858 h 3947"/>
              <a:gd name="T30" fmla="*/ 650 w 5381"/>
              <a:gd name="T31" fmla="*/ 1539 h 3947"/>
              <a:gd name="T32" fmla="*/ 2056 w 5381"/>
              <a:gd name="T33" fmla="*/ 1164 h 3947"/>
              <a:gd name="T34" fmla="*/ 2189 w 5381"/>
              <a:gd name="T35" fmla="*/ 1189 h 3947"/>
              <a:gd name="T36" fmla="*/ 3264 w 5381"/>
              <a:gd name="T37" fmla="*/ 804 h 3947"/>
              <a:gd name="T38" fmla="*/ 3801 w 5381"/>
              <a:gd name="T39" fmla="*/ 1527 h 3947"/>
              <a:gd name="T40" fmla="*/ 3932 w 5381"/>
              <a:gd name="T41" fmla="*/ 1516 h 3947"/>
              <a:gd name="T42" fmla="*/ 4803 w 5381"/>
              <a:gd name="T43" fmla="*/ 1444 h 3947"/>
              <a:gd name="T44" fmla="*/ 4730 w 5381"/>
              <a:gd name="T45" fmla="*/ 795 h 3947"/>
              <a:gd name="T46" fmla="*/ 4410 w 5381"/>
              <a:gd name="T47" fmla="*/ 386 h 3947"/>
              <a:gd name="T48" fmla="*/ 3878 w 5381"/>
              <a:gd name="T49" fmla="*/ 173 h 3947"/>
              <a:gd name="T50" fmla="*/ 3184 w 5381"/>
              <a:gd name="T51" fmla="*/ 317 h 3947"/>
              <a:gd name="T52" fmla="*/ 2825 w 5381"/>
              <a:gd name="T53" fmla="*/ 508 h 3947"/>
              <a:gd name="T54" fmla="*/ 2705 w 5381"/>
              <a:gd name="T55" fmla="*/ 567 h 3947"/>
              <a:gd name="T56" fmla="*/ 2575 w 5381"/>
              <a:gd name="T57" fmla="*/ 489 h 3947"/>
              <a:gd name="T58" fmla="*/ 2170 w 5381"/>
              <a:gd name="T59" fmla="*/ 284 h 3947"/>
              <a:gd name="T60" fmla="*/ 1643 w 5381"/>
              <a:gd name="T61" fmla="*/ 0 h 3947"/>
              <a:gd name="T62" fmla="*/ 2320 w 5381"/>
              <a:gd name="T63" fmla="*/ 165 h 3947"/>
              <a:gd name="T64" fmla="*/ 2712 w 5381"/>
              <a:gd name="T65" fmla="*/ 379 h 3947"/>
              <a:gd name="T66" fmla="*/ 3105 w 5381"/>
              <a:gd name="T67" fmla="*/ 165 h 3947"/>
              <a:gd name="T68" fmla="*/ 3781 w 5381"/>
              <a:gd name="T69" fmla="*/ 0 h 3947"/>
              <a:gd name="T70" fmla="*/ 4402 w 5381"/>
              <a:gd name="T71" fmla="*/ 178 h 3947"/>
              <a:gd name="T72" fmla="*/ 4808 w 5381"/>
              <a:gd name="T73" fmla="*/ 597 h 3947"/>
              <a:gd name="T74" fmla="*/ 4973 w 5381"/>
              <a:gd name="T75" fmla="*/ 1074 h 3947"/>
              <a:gd name="T76" fmla="*/ 4913 w 5381"/>
              <a:gd name="T77" fmla="*/ 1683 h 3947"/>
              <a:gd name="T78" fmla="*/ 5368 w 5381"/>
              <a:gd name="T79" fmla="*/ 1928 h 3947"/>
              <a:gd name="T80" fmla="*/ 5300 w 5381"/>
              <a:gd name="T81" fmla="*/ 2051 h 3947"/>
              <a:gd name="T82" fmla="*/ 4408 w 5381"/>
              <a:gd name="T83" fmla="*/ 2560 h 3947"/>
              <a:gd name="T84" fmla="*/ 3829 w 5381"/>
              <a:gd name="T85" fmla="*/ 3147 h 3947"/>
              <a:gd name="T86" fmla="*/ 3256 w 5381"/>
              <a:gd name="T87" fmla="*/ 3607 h 3947"/>
              <a:gd name="T88" fmla="*/ 2839 w 5381"/>
              <a:gd name="T89" fmla="*/ 3885 h 3947"/>
              <a:gd name="T90" fmla="*/ 2725 w 5381"/>
              <a:gd name="T91" fmla="*/ 3947 h 3947"/>
              <a:gd name="T92" fmla="*/ 2585 w 5381"/>
              <a:gd name="T93" fmla="*/ 3878 h 3947"/>
              <a:gd name="T94" fmla="*/ 2160 w 5381"/>
              <a:gd name="T95" fmla="*/ 3592 h 3947"/>
              <a:gd name="T96" fmla="*/ 1613 w 5381"/>
              <a:gd name="T97" fmla="*/ 3144 h 3947"/>
              <a:gd name="T98" fmla="*/ 1076 w 5381"/>
              <a:gd name="T99" fmla="*/ 2606 h 3947"/>
              <a:gd name="T100" fmla="*/ 82 w 5381"/>
              <a:gd name="T101" fmla="*/ 2147 h 3947"/>
              <a:gd name="T102" fmla="*/ 16 w 5381"/>
              <a:gd name="T103" fmla="*/ 2017 h 3947"/>
              <a:gd name="T104" fmla="*/ 508 w 5381"/>
              <a:gd name="T105" fmla="*/ 1670 h 3947"/>
              <a:gd name="T106" fmla="*/ 452 w 5381"/>
              <a:gd name="T107" fmla="*/ 1071 h 3947"/>
              <a:gd name="T108" fmla="*/ 616 w 5381"/>
              <a:gd name="T109" fmla="*/ 597 h 3947"/>
              <a:gd name="T110" fmla="*/ 1022 w 5381"/>
              <a:gd name="T111" fmla="*/ 178 h 3947"/>
              <a:gd name="T112" fmla="*/ 1643 w 5381"/>
              <a:gd name="T113" fmla="*/ 0 h 3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381" h="3947">
                <a:moveTo>
                  <a:pt x="3264" y="1179"/>
                </a:moveTo>
                <a:lnTo>
                  <a:pt x="2794" y="2794"/>
                </a:lnTo>
                <a:lnTo>
                  <a:pt x="2782" y="2818"/>
                </a:lnTo>
                <a:lnTo>
                  <a:pt x="2764" y="2838"/>
                </a:lnTo>
                <a:lnTo>
                  <a:pt x="2743" y="2851"/>
                </a:lnTo>
                <a:lnTo>
                  <a:pt x="2717" y="2856"/>
                </a:lnTo>
                <a:lnTo>
                  <a:pt x="2712" y="2856"/>
                </a:lnTo>
                <a:lnTo>
                  <a:pt x="2692" y="2853"/>
                </a:lnTo>
                <a:lnTo>
                  <a:pt x="2674" y="2846"/>
                </a:lnTo>
                <a:lnTo>
                  <a:pt x="2658" y="2836"/>
                </a:lnTo>
                <a:lnTo>
                  <a:pt x="2643" y="2821"/>
                </a:lnTo>
                <a:lnTo>
                  <a:pt x="2635" y="2804"/>
                </a:lnTo>
                <a:lnTo>
                  <a:pt x="2098" y="1426"/>
                </a:lnTo>
                <a:lnTo>
                  <a:pt x="1755" y="2102"/>
                </a:lnTo>
                <a:lnTo>
                  <a:pt x="1740" y="2123"/>
                </a:lnTo>
                <a:lnTo>
                  <a:pt x="1723" y="2136"/>
                </a:lnTo>
                <a:lnTo>
                  <a:pt x="1701" y="2146"/>
                </a:lnTo>
                <a:lnTo>
                  <a:pt x="1678" y="2147"/>
                </a:lnTo>
                <a:lnTo>
                  <a:pt x="926" y="2147"/>
                </a:lnTo>
                <a:lnTo>
                  <a:pt x="957" y="2195"/>
                </a:lnTo>
                <a:lnTo>
                  <a:pt x="1024" y="2288"/>
                </a:lnTo>
                <a:lnTo>
                  <a:pt x="1096" y="2381"/>
                </a:lnTo>
                <a:lnTo>
                  <a:pt x="1171" y="2471"/>
                </a:lnTo>
                <a:lnTo>
                  <a:pt x="1249" y="2561"/>
                </a:lnTo>
                <a:lnTo>
                  <a:pt x="1329" y="2648"/>
                </a:lnTo>
                <a:lnTo>
                  <a:pt x="1411" y="2733"/>
                </a:lnTo>
                <a:lnTo>
                  <a:pt x="1494" y="2815"/>
                </a:lnTo>
                <a:lnTo>
                  <a:pt x="1579" y="2897"/>
                </a:lnTo>
                <a:lnTo>
                  <a:pt x="1664" y="2974"/>
                </a:lnTo>
                <a:lnTo>
                  <a:pt x="1749" y="3049"/>
                </a:lnTo>
                <a:lnTo>
                  <a:pt x="1834" y="3123"/>
                </a:lnTo>
                <a:lnTo>
                  <a:pt x="1918" y="3191"/>
                </a:lnTo>
                <a:lnTo>
                  <a:pt x="2000" y="3258"/>
                </a:lnTo>
                <a:lnTo>
                  <a:pt x="2082" y="3322"/>
                </a:lnTo>
                <a:lnTo>
                  <a:pt x="2160" y="3381"/>
                </a:lnTo>
                <a:lnTo>
                  <a:pt x="2235" y="3438"/>
                </a:lnTo>
                <a:lnTo>
                  <a:pt x="2309" y="3491"/>
                </a:lnTo>
                <a:lnTo>
                  <a:pt x="2377" y="3540"/>
                </a:lnTo>
                <a:lnTo>
                  <a:pt x="2441" y="3585"/>
                </a:lnTo>
                <a:lnTo>
                  <a:pt x="2501" y="3626"/>
                </a:lnTo>
                <a:lnTo>
                  <a:pt x="2557" y="3664"/>
                </a:lnTo>
                <a:lnTo>
                  <a:pt x="2606" y="3697"/>
                </a:lnTo>
                <a:lnTo>
                  <a:pt x="2650" y="3725"/>
                </a:lnTo>
                <a:lnTo>
                  <a:pt x="2687" y="3749"/>
                </a:lnTo>
                <a:lnTo>
                  <a:pt x="2717" y="3769"/>
                </a:lnTo>
                <a:lnTo>
                  <a:pt x="2746" y="3749"/>
                </a:lnTo>
                <a:lnTo>
                  <a:pt x="2782" y="3726"/>
                </a:lnTo>
                <a:lnTo>
                  <a:pt x="2826" y="3697"/>
                </a:lnTo>
                <a:lnTo>
                  <a:pt x="2875" y="3664"/>
                </a:lnTo>
                <a:lnTo>
                  <a:pt x="2929" y="3628"/>
                </a:lnTo>
                <a:lnTo>
                  <a:pt x="2990" y="3587"/>
                </a:lnTo>
                <a:lnTo>
                  <a:pt x="3055" y="3541"/>
                </a:lnTo>
                <a:lnTo>
                  <a:pt x="3123" y="3492"/>
                </a:lnTo>
                <a:lnTo>
                  <a:pt x="3195" y="3440"/>
                </a:lnTo>
                <a:lnTo>
                  <a:pt x="3270" y="3383"/>
                </a:lnTo>
                <a:lnTo>
                  <a:pt x="3349" y="3324"/>
                </a:lnTo>
                <a:lnTo>
                  <a:pt x="3430" y="3260"/>
                </a:lnTo>
                <a:lnTo>
                  <a:pt x="3514" y="3193"/>
                </a:lnTo>
                <a:lnTo>
                  <a:pt x="3597" y="3124"/>
                </a:lnTo>
                <a:lnTo>
                  <a:pt x="3682" y="3052"/>
                </a:lnTo>
                <a:lnTo>
                  <a:pt x="3767" y="2977"/>
                </a:lnTo>
                <a:lnTo>
                  <a:pt x="3852" y="2898"/>
                </a:lnTo>
                <a:lnTo>
                  <a:pt x="3937" y="2818"/>
                </a:lnTo>
                <a:lnTo>
                  <a:pt x="4020" y="2735"/>
                </a:lnTo>
                <a:lnTo>
                  <a:pt x="4101" y="2650"/>
                </a:lnTo>
                <a:lnTo>
                  <a:pt x="4181" y="2563"/>
                </a:lnTo>
                <a:lnTo>
                  <a:pt x="4258" y="2473"/>
                </a:lnTo>
                <a:lnTo>
                  <a:pt x="4333" y="2381"/>
                </a:lnTo>
                <a:lnTo>
                  <a:pt x="4405" y="2288"/>
                </a:lnTo>
                <a:lnTo>
                  <a:pt x="4472" y="2195"/>
                </a:lnTo>
                <a:lnTo>
                  <a:pt x="4518" y="2125"/>
                </a:lnTo>
                <a:lnTo>
                  <a:pt x="4563" y="2051"/>
                </a:lnTo>
                <a:lnTo>
                  <a:pt x="4103" y="2051"/>
                </a:lnTo>
                <a:lnTo>
                  <a:pt x="4082" y="2048"/>
                </a:lnTo>
                <a:lnTo>
                  <a:pt x="4062" y="2040"/>
                </a:lnTo>
                <a:lnTo>
                  <a:pt x="4044" y="2026"/>
                </a:lnTo>
                <a:lnTo>
                  <a:pt x="4031" y="2010"/>
                </a:lnTo>
                <a:lnTo>
                  <a:pt x="3863" y="1722"/>
                </a:lnTo>
                <a:lnTo>
                  <a:pt x="3664" y="2015"/>
                </a:lnTo>
                <a:lnTo>
                  <a:pt x="3646" y="2031"/>
                </a:lnTo>
                <a:lnTo>
                  <a:pt x="3626" y="2044"/>
                </a:lnTo>
                <a:lnTo>
                  <a:pt x="3603" y="2051"/>
                </a:lnTo>
                <a:lnTo>
                  <a:pt x="3581" y="2051"/>
                </a:lnTo>
                <a:lnTo>
                  <a:pt x="3559" y="2044"/>
                </a:lnTo>
                <a:lnTo>
                  <a:pt x="3540" y="2033"/>
                </a:lnTo>
                <a:lnTo>
                  <a:pt x="3525" y="2015"/>
                </a:lnTo>
                <a:lnTo>
                  <a:pt x="3515" y="1994"/>
                </a:lnTo>
                <a:lnTo>
                  <a:pt x="3264" y="1179"/>
                </a:lnTo>
                <a:close/>
                <a:moveTo>
                  <a:pt x="1647" y="170"/>
                </a:moveTo>
                <a:lnTo>
                  <a:pt x="1556" y="173"/>
                </a:lnTo>
                <a:lnTo>
                  <a:pt x="1468" y="184"/>
                </a:lnTo>
                <a:lnTo>
                  <a:pt x="1383" y="204"/>
                </a:lnTo>
                <a:lnTo>
                  <a:pt x="1303" y="229"/>
                </a:lnTo>
                <a:lnTo>
                  <a:pt x="1226" y="260"/>
                </a:lnTo>
                <a:lnTo>
                  <a:pt x="1154" y="297"/>
                </a:lnTo>
                <a:lnTo>
                  <a:pt x="1086" y="338"/>
                </a:lnTo>
                <a:lnTo>
                  <a:pt x="1022" y="386"/>
                </a:lnTo>
                <a:lnTo>
                  <a:pt x="963" y="435"/>
                </a:lnTo>
                <a:lnTo>
                  <a:pt x="908" y="489"/>
                </a:lnTo>
                <a:lnTo>
                  <a:pt x="857" y="546"/>
                </a:lnTo>
                <a:lnTo>
                  <a:pt x="811" y="606"/>
                </a:lnTo>
                <a:lnTo>
                  <a:pt x="771" y="667"/>
                </a:lnTo>
                <a:lnTo>
                  <a:pt x="735" y="731"/>
                </a:lnTo>
                <a:lnTo>
                  <a:pt x="704" y="795"/>
                </a:lnTo>
                <a:lnTo>
                  <a:pt x="676" y="858"/>
                </a:lnTo>
                <a:lnTo>
                  <a:pt x="655" y="922"/>
                </a:lnTo>
                <a:lnTo>
                  <a:pt x="632" y="1020"/>
                </a:lnTo>
                <a:lnTo>
                  <a:pt x="617" y="1120"/>
                </a:lnTo>
                <a:lnTo>
                  <a:pt x="612" y="1223"/>
                </a:lnTo>
                <a:lnTo>
                  <a:pt x="616" y="1326"/>
                </a:lnTo>
                <a:lnTo>
                  <a:pt x="629" y="1431"/>
                </a:lnTo>
                <a:lnTo>
                  <a:pt x="650" y="1539"/>
                </a:lnTo>
                <a:lnTo>
                  <a:pt x="679" y="1647"/>
                </a:lnTo>
                <a:lnTo>
                  <a:pt x="718" y="1757"/>
                </a:lnTo>
                <a:lnTo>
                  <a:pt x="767" y="1868"/>
                </a:lnTo>
                <a:lnTo>
                  <a:pt x="823" y="1979"/>
                </a:lnTo>
                <a:lnTo>
                  <a:pt x="1638" y="1979"/>
                </a:lnTo>
                <a:lnTo>
                  <a:pt x="2041" y="1184"/>
                </a:lnTo>
                <a:lnTo>
                  <a:pt x="2056" y="1164"/>
                </a:lnTo>
                <a:lnTo>
                  <a:pt x="2072" y="1150"/>
                </a:lnTo>
                <a:lnTo>
                  <a:pt x="2093" y="1141"/>
                </a:lnTo>
                <a:lnTo>
                  <a:pt x="2118" y="1138"/>
                </a:lnTo>
                <a:lnTo>
                  <a:pt x="2141" y="1141"/>
                </a:lnTo>
                <a:lnTo>
                  <a:pt x="2162" y="1153"/>
                </a:lnTo>
                <a:lnTo>
                  <a:pt x="2178" y="1169"/>
                </a:lnTo>
                <a:lnTo>
                  <a:pt x="2189" y="1189"/>
                </a:lnTo>
                <a:lnTo>
                  <a:pt x="2707" y="2512"/>
                </a:lnTo>
                <a:lnTo>
                  <a:pt x="3182" y="867"/>
                </a:lnTo>
                <a:lnTo>
                  <a:pt x="3192" y="847"/>
                </a:lnTo>
                <a:lnTo>
                  <a:pt x="3205" y="829"/>
                </a:lnTo>
                <a:lnTo>
                  <a:pt x="3223" y="816"/>
                </a:lnTo>
                <a:lnTo>
                  <a:pt x="3243" y="808"/>
                </a:lnTo>
                <a:lnTo>
                  <a:pt x="3264" y="804"/>
                </a:lnTo>
                <a:lnTo>
                  <a:pt x="3285" y="809"/>
                </a:lnTo>
                <a:lnTo>
                  <a:pt x="3306" y="819"/>
                </a:lnTo>
                <a:lnTo>
                  <a:pt x="3323" y="831"/>
                </a:lnTo>
                <a:lnTo>
                  <a:pt x="3337" y="847"/>
                </a:lnTo>
                <a:lnTo>
                  <a:pt x="3345" y="867"/>
                </a:lnTo>
                <a:lnTo>
                  <a:pt x="3628" y="1784"/>
                </a:lnTo>
                <a:lnTo>
                  <a:pt x="3801" y="1527"/>
                </a:lnTo>
                <a:lnTo>
                  <a:pt x="3814" y="1511"/>
                </a:lnTo>
                <a:lnTo>
                  <a:pt x="3832" y="1500"/>
                </a:lnTo>
                <a:lnTo>
                  <a:pt x="3852" y="1495"/>
                </a:lnTo>
                <a:lnTo>
                  <a:pt x="3873" y="1491"/>
                </a:lnTo>
                <a:lnTo>
                  <a:pt x="3896" y="1495"/>
                </a:lnTo>
                <a:lnTo>
                  <a:pt x="3915" y="1503"/>
                </a:lnTo>
                <a:lnTo>
                  <a:pt x="3932" y="1516"/>
                </a:lnTo>
                <a:lnTo>
                  <a:pt x="3945" y="1532"/>
                </a:lnTo>
                <a:lnTo>
                  <a:pt x="4154" y="1892"/>
                </a:lnTo>
                <a:lnTo>
                  <a:pt x="4657" y="1892"/>
                </a:lnTo>
                <a:lnTo>
                  <a:pt x="4706" y="1778"/>
                </a:lnTo>
                <a:lnTo>
                  <a:pt x="4748" y="1665"/>
                </a:lnTo>
                <a:lnTo>
                  <a:pt x="4779" y="1554"/>
                </a:lnTo>
                <a:lnTo>
                  <a:pt x="4803" y="1444"/>
                </a:lnTo>
                <a:lnTo>
                  <a:pt x="4817" y="1336"/>
                </a:lnTo>
                <a:lnTo>
                  <a:pt x="4821" y="1230"/>
                </a:lnTo>
                <a:lnTo>
                  <a:pt x="4817" y="1125"/>
                </a:lnTo>
                <a:lnTo>
                  <a:pt x="4802" y="1024"/>
                </a:lnTo>
                <a:lnTo>
                  <a:pt x="4779" y="922"/>
                </a:lnTo>
                <a:lnTo>
                  <a:pt x="4758" y="858"/>
                </a:lnTo>
                <a:lnTo>
                  <a:pt x="4730" y="795"/>
                </a:lnTo>
                <a:lnTo>
                  <a:pt x="4699" y="731"/>
                </a:lnTo>
                <a:lnTo>
                  <a:pt x="4661" y="667"/>
                </a:lnTo>
                <a:lnTo>
                  <a:pt x="4621" y="606"/>
                </a:lnTo>
                <a:lnTo>
                  <a:pt x="4575" y="546"/>
                </a:lnTo>
                <a:lnTo>
                  <a:pt x="4524" y="489"/>
                </a:lnTo>
                <a:lnTo>
                  <a:pt x="4469" y="435"/>
                </a:lnTo>
                <a:lnTo>
                  <a:pt x="4410" y="386"/>
                </a:lnTo>
                <a:lnTo>
                  <a:pt x="4345" y="338"/>
                </a:lnTo>
                <a:lnTo>
                  <a:pt x="4278" y="297"/>
                </a:lnTo>
                <a:lnTo>
                  <a:pt x="4204" y="260"/>
                </a:lnTo>
                <a:lnTo>
                  <a:pt x="4129" y="229"/>
                </a:lnTo>
                <a:lnTo>
                  <a:pt x="4049" y="204"/>
                </a:lnTo>
                <a:lnTo>
                  <a:pt x="3964" y="184"/>
                </a:lnTo>
                <a:lnTo>
                  <a:pt x="3878" y="173"/>
                </a:lnTo>
                <a:lnTo>
                  <a:pt x="3786" y="170"/>
                </a:lnTo>
                <a:lnTo>
                  <a:pt x="3677" y="175"/>
                </a:lnTo>
                <a:lnTo>
                  <a:pt x="3568" y="189"/>
                </a:lnTo>
                <a:lnTo>
                  <a:pt x="3456" y="215"/>
                </a:lnTo>
                <a:lnTo>
                  <a:pt x="3345" y="251"/>
                </a:lnTo>
                <a:lnTo>
                  <a:pt x="3262" y="284"/>
                </a:lnTo>
                <a:lnTo>
                  <a:pt x="3184" y="317"/>
                </a:lnTo>
                <a:lnTo>
                  <a:pt x="3112" y="348"/>
                </a:lnTo>
                <a:lnTo>
                  <a:pt x="3048" y="379"/>
                </a:lnTo>
                <a:lnTo>
                  <a:pt x="2990" y="410"/>
                </a:lnTo>
                <a:lnTo>
                  <a:pt x="2939" y="438"/>
                </a:lnTo>
                <a:lnTo>
                  <a:pt x="2893" y="464"/>
                </a:lnTo>
                <a:lnTo>
                  <a:pt x="2856" y="489"/>
                </a:lnTo>
                <a:lnTo>
                  <a:pt x="2825" y="508"/>
                </a:lnTo>
                <a:lnTo>
                  <a:pt x="2800" y="526"/>
                </a:lnTo>
                <a:lnTo>
                  <a:pt x="2782" y="538"/>
                </a:lnTo>
                <a:lnTo>
                  <a:pt x="2771" y="546"/>
                </a:lnTo>
                <a:lnTo>
                  <a:pt x="2767" y="549"/>
                </a:lnTo>
                <a:lnTo>
                  <a:pt x="2748" y="561"/>
                </a:lnTo>
                <a:lnTo>
                  <a:pt x="2727" y="567"/>
                </a:lnTo>
                <a:lnTo>
                  <a:pt x="2705" y="567"/>
                </a:lnTo>
                <a:lnTo>
                  <a:pt x="2686" y="561"/>
                </a:lnTo>
                <a:lnTo>
                  <a:pt x="2666" y="549"/>
                </a:lnTo>
                <a:lnTo>
                  <a:pt x="2661" y="546"/>
                </a:lnTo>
                <a:lnTo>
                  <a:pt x="2650" y="538"/>
                </a:lnTo>
                <a:lnTo>
                  <a:pt x="2632" y="526"/>
                </a:lnTo>
                <a:lnTo>
                  <a:pt x="2606" y="508"/>
                </a:lnTo>
                <a:lnTo>
                  <a:pt x="2575" y="489"/>
                </a:lnTo>
                <a:lnTo>
                  <a:pt x="2536" y="464"/>
                </a:lnTo>
                <a:lnTo>
                  <a:pt x="2492" y="438"/>
                </a:lnTo>
                <a:lnTo>
                  <a:pt x="2439" y="410"/>
                </a:lnTo>
                <a:lnTo>
                  <a:pt x="2382" y="379"/>
                </a:lnTo>
                <a:lnTo>
                  <a:pt x="2318" y="348"/>
                </a:lnTo>
                <a:lnTo>
                  <a:pt x="2247" y="317"/>
                </a:lnTo>
                <a:lnTo>
                  <a:pt x="2170" y="284"/>
                </a:lnTo>
                <a:lnTo>
                  <a:pt x="2087" y="251"/>
                </a:lnTo>
                <a:lnTo>
                  <a:pt x="1998" y="224"/>
                </a:lnTo>
                <a:lnTo>
                  <a:pt x="1910" y="201"/>
                </a:lnTo>
                <a:lnTo>
                  <a:pt x="1822" y="183"/>
                </a:lnTo>
                <a:lnTo>
                  <a:pt x="1734" y="173"/>
                </a:lnTo>
                <a:lnTo>
                  <a:pt x="1647" y="170"/>
                </a:lnTo>
                <a:close/>
                <a:moveTo>
                  <a:pt x="1643" y="0"/>
                </a:moveTo>
                <a:lnTo>
                  <a:pt x="1739" y="4"/>
                </a:lnTo>
                <a:lnTo>
                  <a:pt x="1837" y="14"/>
                </a:lnTo>
                <a:lnTo>
                  <a:pt x="1936" y="34"/>
                </a:lnTo>
                <a:lnTo>
                  <a:pt x="2038" y="60"/>
                </a:lnTo>
                <a:lnTo>
                  <a:pt x="2139" y="93"/>
                </a:lnTo>
                <a:lnTo>
                  <a:pt x="2234" y="129"/>
                </a:lnTo>
                <a:lnTo>
                  <a:pt x="2320" y="165"/>
                </a:lnTo>
                <a:lnTo>
                  <a:pt x="2400" y="201"/>
                </a:lnTo>
                <a:lnTo>
                  <a:pt x="2470" y="237"/>
                </a:lnTo>
                <a:lnTo>
                  <a:pt x="2534" y="269"/>
                </a:lnTo>
                <a:lnTo>
                  <a:pt x="2591" y="302"/>
                </a:lnTo>
                <a:lnTo>
                  <a:pt x="2638" y="332"/>
                </a:lnTo>
                <a:lnTo>
                  <a:pt x="2679" y="358"/>
                </a:lnTo>
                <a:lnTo>
                  <a:pt x="2712" y="379"/>
                </a:lnTo>
                <a:lnTo>
                  <a:pt x="2745" y="358"/>
                </a:lnTo>
                <a:lnTo>
                  <a:pt x="2785" y="332"/>
                </a:lnTo>
                <a:lnTo>
                  <a:pt x="2834" y="302"/>
                </a:lnTo>
                <a:lnTo>
                  <a:pt x="2890" y="269"/>
                </a:lnTo>
                <a:lnTo>
                  <a:pt x="2954" y="237"/>
                </a:lnTo>
                <a:lnTo>
                  <a:pt x="3025" y="201"/>
                </a:lnTo>
                <a:lnTo>
                  <a:pt x="3105" y="165"/>
                </a:lnTo>
                <a:lnTo>
                  <a:pt x="3190" y="129"/>
                </a:lnTo>
                <a:lnTo>
                  <a:pt x="3285" y="93"/>
                </a:lnTo>
                <a:lnTo>
                  <a:pt x="3385" y="60"/>
                </a:lnTo>
                <a:lnTo>
                  <a:pt x="3486" y="34"/>
                </a:lnTo>
                <a:lnTo>
                  <a:pt x="3584" y="14"/>
                </a:lnTo>
                <a:lnTo>
                  <a:pt x="3682" y="4"/>
                </a:lnTo>
                <a:lnTo>
                  <a:pt x="3781" y="0"/>
                </a:lnTo>
                <a:lnTo>
                  <a:pt x="3881" y="4"/>
                </a:lnTo>
                <a:lnTo>
                  <a:pt x="3977" y="16"/>
                </a:lnTo>
                <a:lnTo>
                  <a:pt x="4070" y="36"/>
                </a:lnTo>
                <a:lnTo>
                  <a:pt x="4160" y="62"/>
                </a:lnTo>
                <a:lnTo>
                  <a:pt x="4245" y="96"/>
                </a:lnTo>
                <a:lnTo>
                  <a:pt x="4325" y="134"/>
                </a:lnTo>
                <a:lnTo>
                  <a:pt x="4402" y="178"/>
                </a:lnTo>
                <a:lnTo>
                  <a:pt x="4474" y="227"/>
                </a:lnTo>
                <a:lnTo>
                  <a:pt x="4541" y="281"/>
                </a:lnTo>
                <a:lnTo>
                  <a:pt x="4604" y="338"/>
                </a:lnTo>
                <a:lnTo>
                  <a:pt x="4661" y="399"/>
                </a:lnTo>
                <a:lnTo>
                  <a:pt x="4715" y="463"/>
                </a:lnTo>
                <a:lnTo>
                  <a:pt x="4764" y="530"/>
                </a:lnTo>
                <a:lnTo>
                  <a:pt x="4808" y="597"/>
                </a:lnTo>
                <a:lnTo>
                  <a:pt x="4848" y="665"/>
                </a:lnTo>
                <a:lnTo>
                  <a:pt x="4880" y="736"/>
                </a:lnTo>
                <a:lnTo>
                  <a:pt x="4910" y="806"/>
                </a:lnTo>
                <a:lnTo>
                  <a:pt x="4932" y="876"/>
                </a:lnTo>
                <a:lnTo>
                  <a:pt x="4949" y="939"/>
                </a:lnTo>
                <a:lnTo>
                  <a:pt x="4963" y="1004"/>
                </a:lnTo>
                <a:lnTo>
                  <a:pt x="4973" y="1074"/>
                </a:lnTo>
                <a:lnTo>
                  <a:pt x="4981" y="1150"/>
                </a:lnTo>
                <a:lnTo>
                  <a:pt x="4983" y="1228"/>
                </a:lnTo>
                <a:lnTo>
                  <a:pt x="4981" y="1312"/>
                </a:lnTo>
                <a:lnTo>
                  <a:pt x="4973" y="1398"/>
                </a:lnTo>
                <a:lnTo>
                  <a:pt x="4960" y="1490"/>
                </a:lnTo>
                <a:lnTo>
                  <a:pt x="4941" y="1585"/>
                </a:lnTo>
                <a:lnTo>
                  <a:pt x="4913" y="1683"/>
                </a:lnTo>
                <a:lnTo>
                  <a:pt x="4879" y="1786"/>
                </a:lnTo>
                <a:lnTo>
                  <a:pt x="4835" y="1892"/>
                </a:lnTo>
                <a:lnTo>
                  <a:pt x="5290" y="1892"/>
                </a:lnTo>
                <a:lnTo>
                  <a:pt x="5313" y="1894"/>
                </a:lnTo>
                <a:lnTo>
                  <a:pt x="5334" y="1902"/>
                </a:lnTo>
                <a:lnTo>
                  <a:pt x="5354" y="1914"/>
                </a:lnTo>
                <a:lnTo>
                  <a:pt x="5368" y="1928"/>
                </a:lnTo>
                <a:lnTo>
                  <a:pt x="5378" y="1946"/>
                </a:lnTo>
                <a:lnTo>
                  <a:pt x="5381" y="1969"/>
                </a:lnTo>
                <a:lnTo>
                  <a:pt x="5378" y="1995"/>
                </a:lnTo>
                <a:lnTo>
                  <a:pt x="5367" y="2018"/>
                </a:lnTo>
                <a:lnTo>
                  <a:pt x="5349" y="2035"/>
                </a:lnTo>
                <a:lnTo>
                  <a:pt x="5326" y="2046"/>
                </a:lnTo>
                <a:lnTo>
                  <a:pt x="5300" y="2051"/>
                </a:lnTo>
                <a:lnTo>
                  <a:pt x="4763" y="2051"/>
                </a:lnTo>
                <a:lnTo>
                  <a:pt x="4720" y="2128"/>
                </a:lnTo>
                <a:lnTo>
                  <a:pt x="4673" y="2205"/>
                </a:lnTo>
                <a:lnTo>
                  <a:pt x="4621" y="2282"/>
                </a:lnTo>
                <a:lnTo>
                  <a:pt x="4554" y="2375"/>
                </a:lnTo>
                <a:lnTo>
                  <a:pt x="4482" y="2468"/>
                </a:lnTo>
                <a:lnTo>
                  <a:pt x="4408" y="2560"/>
                </a:lnTo>
                <a:lnTo>
                  <a:pt x="4330" y="2650"/>
                </a:lnTo>
                <a:lnTo>
                  <a:pt x="4252" y="2738"/>
                </a:lnTo>
                <a:lnTo>
                  <a:pt x="4168" y="2823"/>
                </a:lnTo>
                <a:lnTo>
                  <a:pt x="4085" y="2908"/>
                </a:lnTo>
                <a:lnTo>
                  <a:pt x="4000" y="2990"/>
                </a:lnTo>
                <a:lnTo>
                  <a:pt x="3915" y="3070"/>
                </a:lnTo>
                <a:lnTo>
                  <a:pt x="3829" y="3147"/>
                </a:lnTo>
                <a:lnTo>
                  <a:pt x="3744" y="3222"/>
                </a:lnTo>
                <a:lnTo>
                  <a:pt x="3657" y="3293"/>
                </a:lnTo>
                <a:lnTo>
                  <a:pt x="3574" y="3363"/>
                </a:lnTo>
                <a:lnTo>
                  <a:pt x="3491" y="3428"/>
                </a:lnTo>
                <a:lnTo>
                  <a:pt x="3409" y="3491"/>
                </a:lnTo>
                <a:lnTo>
                  <a:pt x="3331" y="3551"/>
                </a:lnTo>
                <a:lnTo>
                  <a:pt x="3256" y="3607"/>
                </a:lnTo>
                <a:lnTo>
                  <a:pt x="3182" y="3659"/>
                </a:lnTo>
                <a:lnTo>
                  <a:pt x="3114" y="3707"/>
                </a:lnTo>
                <a:lnTo>
                  <a:pt x="3048" y="3751"/>
                </a:lnTo>
                <a:lnTo>
                  <a:pt x="2990" y="3792"/>
                </a:lnTo>
                <a:lnTo>
                  <a:pt x="2934" y="3828"/>
                </a:lnTo>
                <a:lnTo>
                  <a:pt x="2883" y="3859"/>
                </a:lnTo>
                <a:lnTo>
                  <a:pt x="2839" y="3885"/>
                </a:lnTo>
                <a:lnTo>
                  <a:pt x="2802" y="3908"/>
                </a:lnTo>
                <a:lnTo>
                  <a:pt x="2771" y="3926"/>
                </a:lnTo>
                <a:lnTo>
                  <a:pt x="2748" y="3937"/>
                </a:lnTo>
                <a:lnTo>
                  <a:pt x="2748" y="3942"/>
                </a:lnTo>
                <a:lnTo>
                  <a:pt x="2732" y="3942"/>
                </a:lnTo>
                <a:lnTo>
                  <a:pt x="2728" y="3945"/>
                </a:lnTo>
                <a:lnTo>
                  <a:pt x="2725" y="3947"/>
                </a:lnTo>
                <a:lnTo>
                  <a:pt x="2723" y="3947"/>
                </a:lnTo>
                <a:lnTo>
                  <a:pt x="2722" y="3947"/>
                </a:lnTo>
                <a:lnTo>
                  <a:pt x="2722" y="3942"/>
                </a:lnTo>
                <a:lnTo>
                  <a:pt x="2697" y="3934"/>
                </a:lnTo>
                <a:lnTo>
                  <a:pt x="2665" y="3921"/>
                </a:lnTo>
                <a:lnTo>
                  <a:pt x="2629" y="3903"/>
                </a:lnTo>
                <a:lnTo>
                  <a:pt x="2585" y="3878"/>
                </a:lnTo>
                <a:lnTo>
                  <a:pt x="2537" y="3850"/>
                </a:lnTo>
                <a:lnTo>
                  <a:pt x="2483" y="3818"/>
                </a:lnTo>
                <a:lnTo>
                  <a:pt x="2426" y="3780"/>
                </a:lnTo>
                <a:lnTo>
                  <a:pt x="2366" y="3739"/>
                </a:lnTo>
                <a:lnTo>
                  <a:pt x="2301" y="3693"/>
                </a:lnTo>
                <a:lnTo>
                  <a:pt x="2232" y="3644"/>
                </a:lnTo>
                <a:lnTo>
                  <a:pt x="2160" y="3592"/>
                </a:lnTo>
                <a:lnTo>
                  <a:pt x="2087" y="3536"/>
                </a:lnTo>
                <a:lnTo>
                  <a:pt x="2010" y="3477"/>
                </a:lnTo>
                <a:lnTo>
                  <a:pt x="1933" y="3415"/>
                </a:lnTo>
                <a:lnTo>
                  <a:pt x="1855" y="3352"/>
                </a:lnTo>
                <a:lnTo>
                  <a:pt x="1775" y="3284"/>
                </a:lnTo>
                <a:lnTo>
                  <a:pt x="1693" y="3216"/>
                </a:lnTo>
                <a:lnTo>
                  <a:pt x="1613" y="3144"/>
                </a:lnTo>
                <a:lnTo>
                  <a:pt x="1533" y="3070"/>
                </a:lnTo>
                <a:lnTo>
                  <a:pt x="1453" y="2997"/>
                </a:lnTo>
                <a:lnTo>
                  <a:pt x="1373" y="2920"/>
                </a:lnTo>
                <a:lnTo>
                  <a:pt x="1296" y="2843"/>
                </a:lnTo>
                <a:lnTo>
                  <a:pt x="1220" y="2764"/>
                </a:lnTo>
                <a:lnTo>
                  <a:pt x="1146" y="2686"/>
                </a:lnTo>
                <a:lnTo>
                  <a:pt x="1076" y="2606"/>
                </a:lnTo>
                <a:lnTo>
                  <a:pt x="1007" y="2527"/>
                </a:lnTo>
                <a:lnTo>
                  <a:pt x="942" y="2447"/>
                </a:lnTo>
                <a:lnTo>
                  <a:pt x="882" y="2367"/>
                </a:lnTo>
                <a:lnTo>
                  <a:pt x="823" y="2287"/>
                </a:lnTo>
                <a:lnTo>
                  <a:pt x="774" y="2218"/>
                </a:lnTo>
                <a:lnTo>
                  <a:pt x="731" y="2147"/>
                </a:lnTo>
                <a:lnTo>
                  <a:pt x="82" y="2147"/>
                </a:lnTo>
                <a:lnTo>
                  <a:pt x="56" y="2144"/>
                </a:lnTo>
                <a:lnTo>
                  <a:pt x="33" y="2133"/>
                </a:lnTo>
                <a:lnTo>
                  <a:pt x="16" y="2115"/>
                </a:lnTo>
                <a:lnTo>
                  <a:pt x="5" y="2092"/>
                </a:lnTo>
                <a:lnTo>
                  <a:pt x="0" y="2066"/>
                </a:lnTo>
                <a:lnTo>
                  <a:pt x="5" y="2040"/>
                </a:lnTo>
                <a:lnTo>
                  <a:pt x="16" y="2017"/>
                </a:lnTo>
                <a:lnTo>
                  <a:pt x="33" y="2000"/>
                </a:lnTo>
                <a:lnTo>
                  <a:pt x="56" y="1989"/>
                </a:lnTo>
                <a:lnTo>
                  <a:pt x="82" y="1984"/>
                </a:lnTo>
                <a:lnTo>
                  <a:pt x="635" y="1984"/>
                </a:lnTo>
                <a:lnTo>
                  <a:pt x="583" y="1876"/>
                </a:lnTo>
                <a:lnTo>
                  <a:pt x="542" y="1771"/>
                </a:lnTo>
                <a:lnTo>
                  <a:pt x="508" y="1670"/>
                </a:lnTo>
                <a:lnTo>
                  <a:pt x="482" y="1573"/>
                </a:lnTo>
                <a:lnTo>
                  <a:pt x="462" y="1478"/>
                </a:lnTo>
                <a:lnTo>
                  <a:pt x="451" y="1390"/>
                </a:lnTo>
                <a:lnTo>
                  <a:pt x="442" y="1303"/>
                </a:lnTo>
                <a:lnTo>
                  <a:pt x="441" y="1222"/>
                </a:lnTo>
                <a:lnTo>
                  <a:pt x="444" y="1145"/>
                </a:lnTo>
                <a:lnTo>
                  <a:pt x="452" y="1071"/>
                </a:lnTo>
                <a:lnTo>
                  <a:pt x="462" y="1002"/>
                </a:lnTo>
                <a:lnTo>
                  <a:pt x="475" y="937"/>
                </a:lnTo>
                <a:lnTo>
                  <a:pt x="491" y="876"/>
                </a:lnTo>
                <a:lnTo>
                  <a:pt x="514" y="806"/>
                </a:lnTo>
                <a:lnTo>
                  <a:pt x="542" y="736"/>
                </a:lnTo>
                <a:lnTo>
                  <a:pt x="576" y="665"/>
                </a:lnTo>
                <a:lnTo>
                  <a:pt x="616" y="597"/>
                </a:lnTo>
                <a:lnTo>
                  <a:pt x="660" y="530"/>
                </a:lnTo>
                <a:lnTo>
                  <a:pt x="707" y="463"/>
                </a:lnTo>
                <a:lnTo>
                  <a:pt x="761" y="399"/>
                </a:lnTo>
                <a:lnTo>
                  <a:pt x="820" y="338"/>
                </a:lnTo>
                <a:lnTo>
                  <a:pt x="883" y="281"/>
                </a:lnTo>
                <a:lnTo>
                  <a:pt x="950" y="227"/>
                </a:lnTo>
                <a:lnTo>
                  <a:pt x="1022" y="178"/>
                </a:lnTo>
                <a:lnTo>
                  <a:pt x="1099" y="134"/>
                </a:lnTo>
                <a:lnTo>
                  <a:pt x="1179" y="96"/>
                </a:lnTo>
                <a:lnTo>
                  <a:pt x="1264" y="62"/>
                </a:lnTo>
                <a:lnTo>
                  <a:pt x="1352" y="36"/>
                </a:lnTo>
                <a:lnTo>
                  <a:pt x="1445" y="16"/>
                </a:lnTo>
                <a:lnTo>
                  <a:pt x="1541" y="4"/>
                </a:lnTo>
                <a:lnTo>
                  <a:pt x="16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63" name="Group 62"/>
          <p:cNvGrpSpPr/>
          <p:nvPr/>
        </p:nvGrpSpPr>
        <p:grpSpPr>
          <a:xfrm>
            <a:off x="5522722" y="5309991"/>
            <a:ext cx="467318" cy="467032"/>
            <a:chOff x="-7300913" y="-149225"/>
            <a:chExt cx="5207000" cy="5203825"/>
          </a:xfrm>
          <a:solidFill>
            <a:schemeClr val="bg1"/>
          </a:solidFill>
        </p:grpSpPr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-3133725" y="227013"/>
              <a:ext cx="488950" cy="490538"/>
            </a:xfrm>
            <a:custGeom>
              <a:avLst/>
              <a:gdLst>
                <a:gd name="T0" fmla="*/ 115 w 616"/>
                <a:gd name="T1" fmla="*/ 0 h 618"/>
                <a:gd name="T2" fmla="*/ 145 w 616"/>
                <a:gd name="T3" fmla="*/ 6 h 618"/>
                <a:gd name="T4" fmla="*/ 223 w 616"/>
                <a:gd name="T5" fmla="*/ 40 h 618"/>
                <a:gd name="T6" fmla="*/ 299 w 616"/>
                <a:gd name="T7" fmla="*/ 82 h 618"/>
                <a:gd name="T8" fmla="*/ 367 w 616"/>
                <a:gd name="T9" fmla="*/ 132 h 618"/>
                <a:gd name="T10" fmla="*/ 430 w 616"/>
                <a:gd name="T11" fmla="*/ 188 h 618"/>
                <a:gd name="T12" fmla="*/ 486 w 616"/>
                <a:gd name="T13" fmla="*/ 250 h 618"/>
                <a:gd name="T14" fmla="*/ 536 w 616"/>
                <a:gd name="T15" fmla="*/ 319 h 618"/>
                <a:gd name="T16" fmla="*/ 576 w 616"/>
                <a:gd name="T17" fmla="*/ 393 h 618"/>
                <a:gd name="T18" fmla="*/ 610 w 616"/>
                <a:gd name="T19" fmla="*/ 473 h 618"/>
                <a:gd name="T20" fmla="*/ 616 w 616"/>
                <a:gd name="T21" fmla="*/ 501 h 618"/>
                <a:gd name="T22" fmla="*/ 614 w 616"/>
                <a:gd name="T23" fmla="*/ 531 h 618"/>
                <a:gd name="T24" fmla="*/ 606 w 616"/>
                <a:gd name="T25" fmla="*/ 557 h 618"/>
                <a:gd name="T26" fmla="*/ 590 w 616"/>
                <a:gd name="T27" fmla="*/ 580 h 618"/>
                <a:gd name="T28" fmla="*/ 570 w 616"/>
                <a:gd name="T29" fmla="*/ 598 h 618"/>
                <a:gd name="T30" fmla="*/ 544 w 616"/>
                <a:gd name="T31" fmla="*/ 612 h 618"/>
                <a:gd name="T32" fmla="*/ 506 w 616"/>
                <a:gd name="T33" fmla="*/ 618 h 618"/>
                <a:gd name="T34" fmla="*/ 480 w 616"/>
                <a:gd name="T35" fmla="*/ 616 h 618"/>
                <a:gd name="T36" fmla="*/ 456 w 616"/>
                <a:gd name="T37" fmla="*/ 606 h 618"/>
                <a:gd name="T38" fmla="*/ 434 w 616"/>
                <a:gd name="T39" fmla="*/ 590 h 618"/>
                <a:gd name="T40" fmla="*/ 416 w 616"/>
                <a:gd name="T41" fmla="*/ 570 h 618"/>
                <a:gd name="T42" fmla="*/ 404 w 616"/>
                <a:gd name="T43" fmla="*/ 547 h 618"/>
                <a:gd name="T44" fmla="*/ 377 w 616"/>
                <a:gd name="T45" fmla="*/ 483 h 618"/>
                <a:gd name="T46" fmla="*/ 341 w 616"/>
                <a:gd name="T47" fmla="*/ 423 h 618"/>
                <a:gd name="T48" fmla="*/ 299 w 616"/>
                <a:gd name="T49" fmla="*/ 367 h 618"/>
                <a:gd name="T50" fmla="*/ 249 w 616"/>
                <a:gd name="T51" fmla="*/ 319 h 618"/>
                <a:gd name="T52" fmla="*/ 195 w 616"/>
                <a:gd name="T53" fmla="*/ 275 h 618"/>
                <a:gd name="T54" fmla="*/ 135 w 616"/>
                <a:gd name="T55" fmla="*/ 242 h 618"/>
                <a:gd name="T56" fmla="*/ 71 w 616"/>
                <a:gd name="T57" fmla="*/ 214 h 618"/>
                <a:gd name="T58" fmla="*/ 45 w 616"/>
                <a:gd name="T59" fmla="*/ 200 h 618"/>
                <a:gd name="T60" fmla="*/ 24 w 616"/>
                <a:gd name="T61" fmla="*/ 180 h 618"/>
                <a:gd name="T62" fmla="*/ 10 w 616"/>
                <a:gd name="T63" fmla="*/ 158 h 618"/>
                <a:gd name="T64" fmla="*/ 0 w 616"/>
                <a:gd name="T65" fmla="*/ 130 h 618"/>
                <a:gd name="T66" fmla="*/ 0 w 616"/>
                <a:gd name="T67" fmla="*/ 102 h 618"/>
                <a:gd name="T68" fmla="*/ 6 w 616"/>
                <a:gd name="T69" fmla="*/ 74 h 618"/>
                <a:gd name="T70" fmla="*/ 18 w 616"/>
                <a:gd name="T71" fmla="*/ 48 h 618"/>
                <a:gd name="T72" fmla="*/ 38 w 616"/>
                <a:gd name="T73" fmla="*/ 26 h 618"/>
                <a:gd name="T74" fmla="*/ 61 w 616"/>
                <a:gd name="T75" fmla="*/ 12 h 618"/>
                <a:gd name="T76" fmla="*/ 87 w 616"/>
                <a:gd name="T77" fmla="*/ 2 h 618"/>
                <a:gd name="T78" fmla="*/ 115 w 616"/>
                <a:gd name="T79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6" h="618">
                  <a:moveTo>
                    <a:pt x="115" y="0"/>
                  </a:moveTo>
                  <a:lnTo>
                    <a:pt x="145" y="6"/>
                  </a:lnTo>
                  <a:lnTo>
                    <a:pt x="223" y="40"/>
                  </a:lnTo>
                  <a:lnTo>
                    <a:pt x="299" y="82"/>
                  </a:lnTo>
                  <a:lnTo>
                    <a:pt x="367" y="132"/>
                  </a:lnTo>
                  <a:lnTo>
                    <a:pt x="430" y="188"/>
                  </a:lnTo>
                  <a:lnTo>
                    <a:pt x="486" y="250"/>
                  </a:lnTo>
                  <a:lnTo>
                    <a:pt x="536" y="319"/>
                  </a:lnTo>
                  <a:lnTo>
                    <a:pt x="576" y="393"/>
                  </a:lnTo>
                  <a:lnTo>
                    <a:pt x="610" y="473"/>
                  </a:lnTo>
                  <a:lnTo>
                    <a:pt x="616" y="501"/>
                  </a:lnTo>
                  <a:lnTo>
                    <a:pt x="614" y="531"/>
                  </a:lnTo>
                  <a:lnTo>
                    <a:pt x="606" y="557"/>
                  </a:lnTo>
                  <a:lnTo>
                    <a:pt x="590" y="580"/>
                  </a:lnTo>
                  <a:lnTo>
                    <a:pt x="570" y="598"/>
                  </a:lnTo>
                  <a:lnTo>
                    <a:pt x="544" y="612"/>
                  </a:lnTo>
                  <a:lnTo>
                    <a:pt x="506" y="618"/>
                  </a:lnTo>
                  <a:lnTo>
                    <a:pt x="480" y="616"/>
                  </a:lnTo>
                  <a:lnTo>
                    <a:pt x="456" y="606"/>
                  </a:lnTo>
                  <a:lnTo>
                    <a:pt x="434" y="590"/>
                  </a:lnTo>
                  <a:lnTo>
                    <a:pt x="416" y="570"/>
                  </a:lnTo>
                  <a:lnTo>
                    <a:pt x="404" y="547"/>
                  </a:lnTo>
                  <a:lnTo>
                    <a:pt x="377" y="483"/>
                  </a:lnTo>
                  <a:lnTo>
                    <a:pt x="341" y="423"/>
                  </a:lnTo>
                  <a:lnTo>
                    <a:pt x="299" y="367"/>
                  </a:lnTo>
                  <a:lnTo>
                    <a:pt x="249" y="319"/>
                  </a:lnTo>
                  <a:lnTo>
                    <a:pt x="195" y="275"/>
                  </a:lnTo>
                  <a:lnTo>
                    <a:pt x="135" y="242"/>
                  </a:lnTo>
                  <a:lnTo>
                    <a:pt x="71" y="214"/>
                  </a:lnTo>
                  <a:lnTo>
                    <a:pt x="45" y="200"/>
                  </a:lnTo>
                  <a:lnTo>
                    <a:pt x="24" y="180"/>
                  </a:lnTo>
                  <a:lnTo>
                    <a:pt x="10" y="158"/>
                  </a:lnTo>
                  <a:lnTo>
                    <a:pt x="0" y="130"/>
                  </a:lnTo>
                  <a:lnTo>
                    <a:pt x="0" y="102"/>
                  </a:lnTo>
                  <a:lnTo>
                    <a:pt x="6" y="74"/>
                  </a:lnTo>
                  <a:lnTo>
                    <a:pt x="18" y="48"/>
                  </a:lnTo>
                  <a:lnTo>
                    <a:pt x="38" y="26"/>
                  </a:lnTo>
                  <a:lnTo>
                    <a:pt x="61" y="12"/>
                  </a:lnTo>
                  <a:lnTo>
                    <a:pt x="87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-5391150" y="-149225"/>
              <a:ext cx="3122613" cy="2949575"/>
            </a:xfrm>
            <a:custGeom>
              <a:avLst/>
              <a:gdLst>
                <a:gd name="T0" fmla="*/ 1496 w 3936"/>
                <a:gd name="T1" fmla="*/ 36 h 3716"/>
                <a:gd name="T2" fmla="*/ 1730 w 3936"/>
                <a:gd name="T3" fmla="*/ 136 h 3716"/>
                <a:gd name="T4" fmla="*/ 1742 w 3936"/>
                <a:gd name="T5" fmla="*/ 245 h 3716"/>
                <a:gd name="T6" fmla="*/ 1654 w 3936"/>
                <a:gd name="T7" fmla="*/ 309 h 3716"/>
                <a:gd name="T8" fmla="*/ 1405 w 3936"/>
                <a:gd name="T9" fmla="*/ 239 h 3716"/>
                <a:gd name="T10" fmla="*/ 992 w 3936"/>
                <a:gd name="T11" fmla="*/ 241 h 3716"/>
                <a:gd name="T12" fmla="*/ 623 w 3936"/>
                <a:gd name="T13" fmla="*/ 409 h 3716"/>
                <a:gd name="T14" fmla="*/ 353 w 3936"/>
                <a:gd name="T15" fmla="*/ 706 h 3716"/>
                <a:gd name="T16" fmla="*/ 224 w 3936"/>
                <a:gd name="T17" fmla="*/ 1094 h 3716"/>
                <a:gd name="T18" fmla="*/ 262 w 3936"/>
                <a:gd name="T19" fmla="*/ 1513 h 3716"/>
                <a:gd name="T20" fmla="*/ 449 w 3936"/>
                <a:gd name="T21" fmla="*/ 1981 h 3716"/>
                <a:gd name="T22" fmla="*/ 776 w 3936"/>
                <a:gd name="T23" fmla="*/ 2474 h 3716"/>
                <a:gd name="T24" fmla="*/ 1233 w 3936"/>
                <a:gd name="T25" fmla="*/ 2954 h 3716"/>
                <a:gd name="T26" fmla="*/ 1807 w 3936"/>
                <a:gd name="T27" fmla="*/ 3385 h 3716"/>
                <a:gd name="T28" fmla="*/ 2430 w 3936"/>
                <a:gd name="T29" fmla="*/ 3177 h 3716"/>
                <a:gd name="T30" fmla="*/ 2946 w 3936"/>
                <a:gd name="T31" fmla="*/ 2719 h 3716"/>
                <a:gd name="T32" fmla="*/ 3339 w 3936"/>
                <a:gd name="T33" fmla="*/ 2227 h 3716"/>
                <a:gd name="T34" fmla="*/ 3599 w 3936"/>
                <a:gd name="T35" fmla="*/ 1742 h 3716"/>
                <a:gd name="T36" fmla="*/ 3712 w 3936"/>
                <a:gd name="T37" fmla="*/ 1302 h 3716"/>
                <a:gd name="T38" fmla="*/ 3666 w 3936"/>
                <a:gd name="T39" fmla="*/ 891 h 3716"/>
                <a:gd name="T40" fmla="*/ 3463 w 3936"/>
                <a:gd name="T41" fmla="*/ 544 h 3716"/>
                <a:gd name="T42" fmla="*/ 3140 w 3936"/>
                <a:gd name="T43" fmla="*/ 307 h 3716"/>
                <a:gd name="T44" fmla="*/ 2733 w 3936"/>
                <a:gd name="T45" fmla="*/ 219 h 3716"/>
                <a:gd name="T46" fmla="*/ 2338 w 3936"/>
                <a:gd name="T47" fmla="*/ 303 h 3716"/>
                <a:gd name="T48" fmla="*/ 2011 w 3936"/>
                <a:gd name="T49" fmla="*/ 534 h 3716"/>
                <a:gd name="T50" fmla="*/ 1825 w 3936"/>
                <a:gd name="T51" fmla="*/ 811 h 3716"/>
                <a:gd name="T52" fmla="*/ 1724 w 3936"/>
                <a:gd name="T53" fmla="*/ 849 h 3716"/>
                <a:gd name="T54" fmla="*/ 1640 w 3936"/>
                <a:gd name="T55" fmla="*/ 779 h 3716"/>
                <a:gd name="T56" fmla="*/ 1696 w 3936"/>
                <a:gd name="T57" fmla="*/ 592 h 3716"/>
                <a:gd name="T58" fmla="*/ 1995 w 3936"/>
                <a:gd name="T59" fmla="*/ 255 h 3716"/>
                <a:gd name="T60" fmla="*/ 2394 w 3936"/>
                <a:gd name="T61" fmla="*/ 50 h 3716"/>
                <a:gd name="T62" fmla="*/ 2857 w 3936"/>
                <a:gd name="T63" fmla="*/ 6 h 3716"/>
                <a:gd name="T64" fmla="*/ 3305 w 3936"/>
                <a:gd name="T65" fmla="*/ 145 h 3716"/>
                <a:gd name="T66" fmla="*/ 3660 w 3936"/>
                <a:gd name="T67" fmla="*/ 439 h 3716"/>
                <a:gd name="T68" fmla="*/ 3882 w 3936"/>
                <a:gd name="T69" fmla="*/ 845 h 3716"/>
                <a:gd name="T70" fmla="*/ 3932 w 3936"/>
                <a:gd name="T71" fmla="*/ 1306 h 3716"/>
                <a:gd name="T72" fmla="*/ 3824 w 3936"/>
                <a:gd name="T73" fmla="*/ 1764 h 3716"/>
                <a:gd name="T74" fmla="*/ 3575 w 3936"/>
                <a:gd name="T75" fmla="*/ 2268 h 3716"/>
                <a:gd name="T76" fmla="*/ 3188 w 3936"/>
                <a:gd name="T77" fmla="*/ 2783 h 3716"/>
                <a:gd name="T78" fmla="*/ 2669 w 3936"/>
                <a:gd name="T79" fmla="*/ 3273 h 3716"/>
                <a:gd name="T80" fmla="*/ 2021 w 3936"/>
                <a:gd name="T81" fmla="*/ 3702 h 3716"/>
                <a:gd name="T82" fmla="*/ 1915 w 3936"/>
                <a:gd name="T83" fmla="*/ 3702 h 3716"/>
                <a:gd name="T84" fmla="*/ 1267 w 3936"/>
                <a:gd name="T85" fmla="*/ 3273 h 3716"/>
                <a:gd name="T86" fmla="*/ 748 w 3936"/>
                <a:gd name="T87" fmla="*/ 2783 h 3716"/>
                <a:gd name="T88" fmla="*/ 361 w 3936"/>
                <a:gd name="T89" fmla="*/ 2268 h 3716"/>
                <a:gd name="T90" fmla="*/ 112 w 3936"/>
                <a:gd name="T91" fmla="*/ 1764 h 3716"/>
                <a:gd name="T92" fmla="*/ 4 w 3936"/>
                <a:gd name="T93" fmla="*/ 1306 h 3716"/>
                <a:gd name="T94" fmla="*/ 54 w 3936"/>
                <a:gd name="T95" fmla="*/ 845 h 3716"/>
                <a:gd name="T96" fmla="*/ 276 w 3936"/>
                <a:gd name="T97" fmla="*/ 439 h 3716"/>
                <a:gd name="T98" fmla="*/ 631 w 3936"/>
                <a:gd name="T99" fmla="*/ 145 h 3716"/>
                <a:gd name="T100" fmla="*/ 1079 w 3936"/>
                <a:gd name="T101" fmla="*/ 6 h 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36" h="3716">
                  <a:moveTo>
                    <a:pt x="1203" y="0"/>
                  </a:moveTo>
                  <a:lnTo>
                    <a:pt x="1303" y="4"/>
                  </a:lnTo>
                  <a:lnTo>
                    <a:pt x="1401" y="16"/>
                  </a:lnTo>
                  <a:lnTo>
                    <a:pt x="1496" y="36"/>
                  </a:lnTo>
                  <a:lnTo>
                    <a:pt x="1592" y="64"/>
                  </a:lnTo>
                  <a:lnTo>
                    <a:pt x="1684" y="100"/>
                  </a:lnTo>
                  <a:lnTo>
                    <a:pt x="1710" y="116"/>
                  </a:lnTo>
                  <a:lnTo>
                    <a:pt x="1730" y="136"/>
                  </a:lnTo>
                  <a:lnTo>
                    <a:pt x="1742" y="161"/>
                  </a:lnTo>
                  <a:lnTo>
                    <a:pt x="1750" y="187"/>
                  </a:lnTo>
                  <a:lnTo>
                    <a:pt x="1750" y="217"/>
                  </a:lnTo>
                  <a:lnTo>
                    <a:pt x="1742" y="245"/>
                  </a:lnTo>
                  <a:lnTo>
                    <a:pt x="1726" y="269"/>
                  </a:lnTo>
                  <a:lnTo>
                    <a:pt x="1706" y="289"/>
                  </a:lnTo>
                  <a:lnTo>
                    <a:pt x="1680" y="303"/>
                  </a:lnTo>
                  <a:lnTo>
                    <a:pt x="1654" y="309"/>
                  </a:lnTo>
                  <a:lnTo>
                    <a:pt x="1626" y="309"/>
                  </a:lnTo>
                  <a:lnTo>
                    <a:pt x="1596" y="301"/>
                  </a:lnTo>
                  <a:lnTo>
                    <a:pt x="1502" y="265"/>
                  </a:lnTo>
                  <a:lnTo>
                    <a:pt x="1405" y="239"/>
                  </a:lnTo>
                  <a:lnTo>
                    <a:pt x="1305" y="223"/>
                  </a:lnTo>
                  <a:lnTo>
                    <a:pt x="1203" y="219"/>
                  </a:lnTo>
                  <a:lnTo>
                    <a:pt x="1095" y="225"/>
                  </a:lnTo>
                  <a:lnTo>
                    <a:pt x="992" y="241"/>
                  </a:lnTo>
                  <a:lnTo>
                    <a:pt x="892" y="269"/>
                  </a:lnTo>
                  <a:lnTo>
                    <a:pt x="796" y="307"/>
                  </a:lnTo>
                  <a:lnTo>
                    <a:pt x="706" y="353"/>
                  </a:lnTo>
                  <a:lnTo>
                    <a:pt x="623" y="409"/>
                  </a:lnTo>
                  <a:lnTo>
                    <a:pt x="543" y="472"/>
                  </a:lnTo>
                  <a:lnTo>
                    <a:pt x="473" y="544"/>
                  </a:lnTo>
                  <a:lnTo>
                    <a:pt x="409" y="622"/>
                  </a:lnTo>
                  <a:lnTo>
                    <a:pt x="353" y="706"/>
                  </a:lnTo>
                  <a:lnTo>
                    <a:pt x="306" y="797"/>
                  </a:lnTo>
                  <a:lnTo>
                    <a:pt x="270" y="891"/>
                  </a:lnTo>
                  <a:lnTo>
                    <a:pt x="242" y="991"/>
                  </a:lnTo>
                  <a:lnTo>
                    <a:pt x="224" y="1094"/>
                  </a:lnTo>
                  <a:lnTo>
                    <a:pt x="220" y="1202"/>
                  </a:lnTo>
                  <a:lnTo>
                    <a:pt x="224" y="1302"/>
                  </a:lnTo>
                  <a:lnTo>
                    <a:pt x="238" y="1405"/>
                  </a:lnTo>
                  <a:lnTo>
                    <a:pt x="262" y="1513"/>
                  </a:lnTo>
                  <a:lnTo>
                    <a:pt x="296" y="1627"/>
                  </a:lnTo>
                  <a:lnTo>
                    <a:pt x="337" y="1742"/>
                  </a:lnTo>
                  <a:lnTo>
                    <a:pt x="389" y="1860"/>
                  </a:lnTo>
                  <a:lnTo>
                    <a:pt x="449" y="1981"/>
                  </a:lnTo>
                  <a:lnTo>
                    <a:pt x="519" y="2103"/>
                  </a:lnTo>
                  <a:lnTo>
                    <a:pt x="597" y="2227"/>
                  </a:lnTo>
                  <a:lnTo>
                    <a:pt x="683" y="2350"/>
                  </a:lnTo>
                  <a:lnTo>
                    <a:pt x="776" y="2474"/>
                  </a:lnTo>
                  <a:lnTo>
                    <a:pt x="878" y="2597"/>
                  </a:lnTo>
                  <a:lnTo>
                    <a:pt x="990" y="2719"/>
                  </a:lnTo>
                  <a:lnTo>
                    <a:pt x="1107" y="2836"/>
                  </a:lnTo>
                  <a:lnTo>
                    <a:pt x="1233" y="2954"/>
                  </a:lnTo>
                  <a:lnTo>
                    <a:pt x="1365" y="3068"/>
                  </a:lnTo>
                  <a:lnTo>
                    <a:pt x="1506" y="3177"/>
                  </a:lnTo>
                  <a:lnTo>
                    <a:pt x="1652" y="3285"/>
                  </a:lnTo>
                  <a:lnTo>
                    <a:pt x="1807" y="3385"/>
                  </a:lnTo>
                  <a:lnTo>
                    <a:pt x="1969" y="3480"/>
                  </a:lnTo>
                  <a:lnTo>
                    <a:pt x="2129" y="3385"/>
                  </a:lnTo>
                  <a:lnTo>
                    <a:pt x="2284" y="3285"/>
                  </a:lnTo>
                  <a:lnTo>
                    <a:pt x="2430" y="3177"/>
                  </a:lnTo>
                  <a:lnTo>
                    <a:pt x="2571" y="3068"/>
                  </a:lnTo>
                  <a:lnTo>
                    <a:pt x="2703" y="2954"/>
                  </a:lnTo>
                  <a:lnTo>
                    <a:pt x="2829" y="2836"/>
                  </a:lnTo>
                  <a:lnTo>
                    <a:pt x="2946" y="2719"/>
                  </a:lnTo>
                  <a:lnTo>
                    <a:pt x="3058" y="2597"/>
                  </a:lnTo>
                  <a:lnTo>
                    <a:pt x="3160" y="2474"/>
                  </a:lnTo>
                  <a:lnTo>
                    <a:pt x="3253" y="2350"/>
                  </a:lnTo>
                  <a:lnTo>
                    <a:pt x="3339" y="2227"/>
                  </a:lnTo>
                  <a:lnTo>
                    <a:pt x="3417" y="2103"/>
                  </a:lnTo>
                  <a:lnTo>
                    <a:pt x="3487" y="1981"/>
                  </a:lnTo>
                  <a:lnTo>
                    <a:pt x="3547" y="1860"/>
                  </a:lnTo>
                  <a:lnTo>
                    <a:pt x="3599" y="1742"/>
                  </a:lnTo>
                  <a:lnTo>
                    <a:pt x="3640" y="1627"/>
                  </a:lnTo>
                  <a:lnTo>
                    <a:pt x="3674" y="1513"/>
                  </a:lnTo>
                  <a:lnTo>
                    <a:pt x="3698" y="1405"/>
                  </a:lnTo>
                  <a:lnTo>
                    <a:pt x="3712" y="1302"/>
                  </a:lnTo>
                  <a:lnTo>
                    <a:pt x="3718" y="1202"/>
                  </a:lnTo>
                  <a:lnTo>
                    <a:pt x="3712" y="1094"/>
                  </a:lnTo>
                  <a:lnTo>
                    <a:pt x="3694" y="991"/>
                  </a:lnTo>
                  <a:lnTo>
                    <a:pt x="3666" y="891"/>
                  </a:lnTo>
                  <a:lnTo>
                    <a:pt x="3630" y="797"/>
                  </a:lnTo>
                  <a:lnTo>
                    <a:pt x="3583" y="706"/>
                  </a:lnTo>
                  <a:lnTo>
                    <a:pt x="3527" y="622"/>
                  </a:lnTo>
                  <a:lnTo>
                    <a:pt x="3463" y="544"/>
                  </a:lnTo>
                  <a:lnTo>
                    <a:pt x="3393" y="472"/>
                  </a:lnTo>
                  <a:lnTo>
                    <a:pt x="3313" y="409"/>
                  </a:lnTo>
                  <a:lnTo>
                    <a:pt x="3230" y="353"/>
                  </a:lnTo>
                  <a:lnTo>
                    <a:pt x="3140" y="307"/>
                  </a:lnTo>
                  <a:lnTo>
                    <a:pt x="3044" y="269"/>
                  </a:lnTo>
                  <a:lnTo>
                    <a:pt x="2944" y="241"/>
                  </a:lnTo>
                  <a:lnTo>
                    <a:pt x="2841" y="225"/>
                  </a:lnTo>
                  <a:lnTo>
                    <a:pt x="2733" y="219"/>
                  </a:lnTo>
                  <a:lnTo>
                    <a:pt x="2631" y="225"/>
                  </a:lnTo>
                  <a:lnTo>
                    <a:pt x="2529" y="241"/>
                  </a:lnTo>
                  <a:lnTo>
                    <a:pt x="2432" y="267"/>
                  </a:lnTo>
                  <a:lnTo>
                    <a:pt x="2338" y="303"/>
                  </a:lnTo>
                  <a:lnTo>
                    <a:pt x="2248" y="347"/>
                  </a:lnTo>
                  <a:lnTo>
                    <a:pt x="2162" y="401"/>
                  </a:lnTo>
                  <a:lnTo>
                    <a:pt x="2085" y="464"/>
                  </a:lnTo>
                  <a:lnTo>
                    <a:pt x="2011" y="534"/>
                  </a:lnTo>
                  <a:lnTo>
                    <a:pt x="1947" y="612"/>
                  </a:lnTo>
                  <a:lnTo>
                    <a:pt x="1889" y="696"/>
                  </a:lnTo>
                  <a:lnTo>
                    <a:pt x="1841" y="787"/>
                  </a:lnTo>
                  <a:lnTo>
                    <a:pt x="1825" y="811"/>
                  </a:lnTo>
                  <a:lnTo>
                    <a:pt x="1803" y="831"/>
                  </a:lnTo>
                  <a:lnTo>
                    <a:pt x="1780" y="843"/>
                  </a:lnTo>
                  <a:lnTo>
                    <a:pt x="1752" y="849"/>
                  </a:lnTo>
                  <a:lnTo>
                    <a:pt x="1724" y="849"/>
                  </a:lnTo>
                  <a:lnTo>
                    <a:pt x="1696" y="841"/>
                  </a:lnTo>
                  <a:lnTo>
                    <a:pt x="1672" y="825"/>
                  </a:lnTo>
                  <a:lnTo>
                    <a:pt x="1652" y="803"/>
                  </a:lnTo>
                  <a:lnTo>
                    <a:pt x="1640" y="779"/>
                  </a:lnTo>
                  <a:lnTo>
                    <a:pt x="1634" y="751"/>
                  </a:lnTo>
                  <a:lnTo>
                    <a:pt x="1634" y="724"/>
                  </a:lnTo>
                  <a:lnTo>
                    <a:pt x="1642" y="696"/>
                  </a:lnTo>
                  <a:lnTo>
                    <a:pt x="1696" y="592"/>
                  </a:lnTo>
                  <a:lnTo>
                    <a:pt x="1760" y="496"/>
                  </a:lnTo>
                  <a:lnTo>
                    <a:pt x="1831" y="409"/>
                  </a:lnTo>
                  <a:lnTo>
                    <a:pt x="1909" y="327"/>
                  </a:lnTo>
                  <a:lnTo>
                    <a:pt x="1995" y="255"/>
                  </a:lnTo>
                  <a:lnTo>
                    <a:pt x="2087" y="189"/>
                  </a:lnTo>
                  <a:lnTo>
                    <a:pt x="2184" y="134"/>
                  </a:lnTo>
                  <a:lnTo>
                    <a:pt x="2288" y="86"/>
                  </a:lnTo>
                  <a:lnTo>
                    <a:pt x="2394" y="50"/>
                  </a:lnTo>
                  <a:lnTo>
                    <a:pt x="2504" y="22"/>
                  </a:lnTo>
                  <a:lnTo>
                    <a:pt x="2617" y="6"/>
                  </a:lnTo>
                  <a:lnTo>
                    <a:pt x="2733" y="0"/>
                  </a:lnTo>
                  <a:lnTo>
                    <a:pt x="2857" y="6"/>
                  </a:lnTo>
                  <a:lnTo>
                    <a:pt x="2976" y="24"/>
                  </a:lnTo>
                  <a:lnTo>
                    <a:pt x="3090" y="54"/>
                  </a:lnTo>
                  <a:lnTo>
                    <a:pt x="3202" y="96"/>
                  </a:lnTo>
                  <a:lnTo>
                    <a:pt x="3305" y="145"/>
                  </a:lnTo>
                  <a:lnTo>
                    <a:pt x="3405" y="205"/>
                  </a:lnTo>
                  <a:lnTo>
                    <a:pt x="3499" y="275"/>
                  </a:lnTo>
                  <a:lnTo>
                    <a:pt x="3583" y="353"/>
                  </a:lnTo>
                  <a:lnTo>
                    <a:pt x="3660" y="439"/>
                  </a:lnTo>
                  <a:lnTo>
                    <a:pt x="3730" y="530"/>
                  </a:lnTo>
                  <a:lnTo>
                    <a:pt x="3790" y="630"/>
                  </a:lnTo>
                  <a:lnTo>
                    <a:pt x="3842" y="736"/>
                  </a:lnTo>
                  <a:lnTo>
                    <a:pt x="3882" y="845"/>
                  </a:lnTo>
                  <a:lnTo>
                    <a:pt x="3912" y="961"/>
                  </a:lnTo>
                  <a:lnTo>
                    <a:pt x="3930" y="1080"/>
                  </a:lnTo>
                  <a:lnTo>
                    <a:pt x="3936" y="1202"/>
                  </a:lnTo>
                  <a:lnTo>
                    <a:pt x="3932" y="1306"/>
                  </a:lnTo>
                  <a:lnTo>
                    <a:pt x="3918" y="1413"/>
                  </a:lnTo>
                  <a:lnTo>
                    <a:pt x="3896" y="1527"/>
                  </a:lnTo>
                  <a:lnTo>
                    <a:pt x="3864" y="1644"/>
                  </a:lnTo>
                  <a:lnTo>
                    <a:pt x="3824" y="1764"/>
                  </a:lnTo>
                  <a:lnTo>
                    <a:pt x="3774" y="1888"/>
                  </a:lnTo>
                  <a:lnTo>
                    <a:pt x="3716" y="2013"/>
                  </a:lnTo>
                  <a:lnTo>
                    <a:pt x="3648" y="2141"/>
                  </a:lnTo>
                  <a:lnTo>
                    <a:pt x="3575" y="2268"/>
                  </a:lnTo>
                  <a:lnTo>
                    <a:pt x="3491" y="2398"/>
                  </a:lnTo>
                  <a:lnTo>
                    <a:pt x="3397" y="2528"/>
                  </a:lnTo>
                  <a:lnTo>
                    <a:pt x="3297" y="2655"/>
                  </a:lnTo>
                  <a:lnTo>
                    <a:pt x="3188" y="2783"/>
                  </a:lnTo>
                  <a:lnTo>
                    <a:pt x="3070" y="2908"/>
                  </a:lnTo>
                  <a:lnTo>
                    <a:pt x="2944" y="3034"/>
                  </a:lnTo>
                  <a:lnTo>
                    <a:pt x="2811" y="3153"/>
                  </a:lnTo>
                  <a:lnTo>
                    <a:pt x="2669" y="3273"/>
                  </a:lnTo>
                  <a:lnTo>
                    <a:pt x="2518" y="3387"/>
                  </a:lnTo>
                  <a:lnTo>
                    <a:pt x="2360" y="3496"/>
                  </a:lnTo>
                  <a:lnTo>
                    <a:pt x="2194" y="3602"/>
                  </a:lnTo>
                  <a:lnTo>
                    <a:pt x="2021" y="3702"/>
                  </a:lnTo>
                  <a:lnTo>
                    <a:pt x="1995" y="3712"/>
                  </a:lnTo>
                  <a:lnTo>
                    <a:pt x="1969" y="3716"/>
                  </a:lnTo>
                  <a:lnTo>
                    <a:pt x="1941" y="3712"/>
                  </a:lnTo>
                  <a:lnTo>
                    <a:pt x="1915" y="3702"/>
                  </a:lnTo>
                  <a:lnTo>
                    <a:pt x="1742" y="3602"/>
                  </a:lnTo>
                  <a:lnTo>
                    <a:pt x="1576" y="3496"/>
                  </a:lnTo>
                  <a:lnTo>
                    <a:pt x="1419" y="3387"/>
                  </a:lnTo>
                  <a:lnTo>
                    <a:pt x="1267" y="3273"/>
                  </a:lnTo>
                  <a:lnTo>
                    <a:pt x="1125" y="3153"/>
                  </a:lnTo>
                  <a:lnTo>
                    <a:pt x="992" y="3034"/>
                  </a:lnTo>
                  <a:lnTo>
                    <a:pt x="866" y="2908"/>
                  </a:lnTo>
                  <a:lnTo>
                    <a:pt x="748" y="2783"/>
                  </a:lnTo>
                  <a:lnTo>
                    <a:pt x="639" y="2655"/>
                  </a:lnTo>
                  <a:lnTo>
                    <a:pt x="539" y="2528"/>
                  </a:lnTo>
                  <a:lnTo>
                    <a:pt x="447" y="2398"/>
                  </a:lnTo>
                  <a:lnTo>
                    <a:pt x="361" y="2268"/>
                  </a:lnTo>
                  <a:lnTo>
                    <a:pt x="288" y="2141"/>
                  </a:lnTo>
                  <a:lnTo>
                    <a:pt x="220" y="2013"/>
                  </a:lnTo>
                  <a:lnTo>
                    <a:pt x="162" y="1888"/>
                  </a:lnTo>
                  <a:lnTo>
                    <a:pt x="112" y="1764"/>
                  </a:lnTo>
                  <a:lnTo>
                    <a:pt x="72" y="1644"/>
                  </a:lnTo>
                  <a:lnTo>
                    <a:pt x="40" y="1527"/>
                  </a:lnTo>
                  <a:lnTo>
                    <a:pt x="18" y="1413"/>
                  </a:lnTo>
                  <a:lnTo>
                    <a:pt x="4" y="1306"/>
                  </a:lnTo>
                  <a:lnTo>
                    <a:pt x="0" y="1202"/>
                  </a:lnTo>
                  <a:lnTo>
                    <a:pt x="6" y="1080"/>
                  </a:lnTo>
                  <a:lnTo>
                    <a:pt x="24" y="961"/>
                  </a:lnTo>
                  <a:lnTo>
                    <a:pt x="54" y="845"/>
                  </a:lnTo>
                  <a:lnTo>
                    <a:pt x="94" y="736"/>
                  </a:lnTo>
                  <a:lnTo>
                    <a:pt x="146" y="630"/>
                  </a:lnTo>
                  <a:lnTo>
                    <a:pt x="206" y="530"/>
                  </a:lnTo>
                  <a:lnTo>
                    <a:pt x="276" y="439"/>
                  </a:lnTo>
                  <a:lnTo>
                    <a:pt x="353" y="353"/>
                  </a:lnTo>
                  <a:lnTo>
                    <a:pt x="439" y="275"/>
                  </a:lnTo>
                  <a:lnTo>
                    <a:pt x="531" y="205"/>
                  </a:lnTo>
                  <a:lnTo>
                    <a:pt x="631" y="145"/>
                  </a:lnTo>
                  <a:lnTo>
                    <a:pt x="734" y="96"/>
                  </a:lnTo>
                  <a:lnTo>
                    <a:pt x="846" y="54"/>
                  </a:lnTo>
                  <a:lnTo>
                    <a:pt x="960" y="24"/>
                  </a:lnTo>
                  <a:lnTo>
                    <a:pt x="1079" y="6"/>
                  </a:lnTo>
                  <a:lnTo>
                    <a:pt x="1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-6259513" y="2971800"/>
              <a:ext cx="2603500" cy="782638"/>
            </a:xfrm>
            <a:custGeom>
              <a:avLst/>
              <a:gdLst>
                <a:gd name="T0" fmla="*/ 984 w 3279"/>
                <a:gd name="T1" fmla="*/ 0 h 985"/>
                <a:gd name="T2" fmla="*/ 1121 w 3279"/>
                <a:gd name="T3" fmla="*/ 24 h 985"/>
                <a:gd name="T4" fmla="*/ 1265 w 3279"/>
                <a:gd name="T5" fmla="*/ 88 h 985"/>
                <a:gd name="T6" fmla="*/ 1417 w 3279"/>
                <a:gd name="T7" fmla="*/ 179 h 985"/>
                <a:gd name="T8" fmla="*/ 1572 w 3279"/>
                <a:gd name="T9" fmla="*/ 291 h 985"/>
                <a:gd name="T10" fmla="*/ 1710 w 3279"/>
                <a:gd name="T11" fmla="*/ 395 h 985"/>
                <a:gd name="T12" fmla="*/ 1827 w 3279"/>
                <a:gd name="T13" fmla="*/ 480 h 985"/>
                <a:gd name="T14" fmla="*/ 1943 w 3279"/>
                <a:gd name="T15" fmla="*/ 558 h 985"/>
                <a:gd name="T16" fmla="*/ 2051 w 3279"/>
                <a:gd name="T17" fmla="*/ 618 h 985"/>
                <a:gd name="T18" fmla="*/ 2147 w 3279"/>
                <a:gd name="T19" fmla="*/ 652 h 985"/>
                <a:gd name="T20" fmla="*/ 2843 w 3279"/>
                <a:gd name="T21" fmla="*/ 656 h 985"/>
                <a:gd name="T22" fmla="*/ 2982 w 3279"/>
                <a:gd name="T23" fmla="*/ 670 h 985"/>
                <a:gd name="T24" fmla="*/ 3092 w 3279"/>
                <a:gd name="T25" fmla="*/ 701 h 985"/>
                <a:gd name="T26" fmla="*/ 3172 w 3279"/>
                <a:gd name="T27" fmla="*/ 741 h 985"/>
                <a:gd name="T28" fmla="*/ 3224 w 3279"/>
                <a:gd name="T29" fmla="*/ 777 h 985"/>
                <a:gd name="T30" fmla="*/ 3248 w 3279"/>
                <a:gd name="T31" fmla="*/ 797 h 985"/>
                <a:gd name="T32" fmla="*/ 3275 w 3279"/>
                <a:gd name="T33" fmla="*/ 847 h 985"/>
                <a:gd name="T34" fmla="*/ 3275 w 3279"/>
                <a:gd name="T35" fmla="*/ 903 h 985"/>
                <a:gd name="T36" fmla="*/ 3248 w 3279"/>
                <a:gd name="T37" fmla="*/ 953 h 985"/>
                <a:gd name="T38" fmla="*/ 3198 w 3279"/>
                <a:gd name="T39" fmla="*/ 981 h 985"/>
                <a:gd name="T40" fmla="*/ 3142 w 3279"/>
                <a:gd name="T41" fmla="*/ 981 h 985"/>
                <a:gd name="T42" fmla="*/ 3094 w 3279"/>
                <a:gd name="T43" fmla="*/ 953 h 985"/>
                <a:gd name="T44" fmla="*/ 3076 w 3279"/>
                <a:gd name="T45" fmla="*/ 939 h 985"/>
                <a:gd name="T46" fmla="*/ 3030 w 3279"/>
                <a:gd name="T47" fmla="*/ 913 h 985"/>
                <a:gd name="T48" fmla="*/ 2950 w 3279"/>
                <a:gd name="T49" fmla="*/ 887 h 985"/>
                <a:gd name="T50" fmla="*/ 2843 w 3279"/>
                <a:gd name="T51" fmla="*/ 875 h 985"/>
                <a:gd name="T52" fmla="*/ 2119 w 3279"/>
                <a:gd name="T53" fmla="*/ 869 h 985"/>
                <a:gd name="T54" fmla="*/ 1977 w 3279"/>
                <a:gd name="T55" fmla="*/ 825 h 985"/>
                <a:gd name="T56" fmla="*/ 1829 w 3279"/>
                <a:gd name="T57" fmla="*/ 745 h 985"/>
                <a:gd name="T58" fmla="*/ 1678 w 3279"/>
                <a:gd name="T59" fmla="*/ 642 h 985"/>
                <a:gd name="T60" fmla="*/ 1520 w 3279"/>
                <a:gd name="T61" fmla="*/ 526 h 985"/>
                <a:gd name="T62" fmla="*/ 1403 w 3279"/>
                <a:gd name="T63" fmla="*/ 438 h 985"/>
                <a:gd name="T64" fmla="*/ 1285 w 3279"/>
                <a:gd name="T65" fmla="*/ 355 h 985"/>
                <a:gd name="T66" fmla="*/ 1173 w 3279"/>
                <a:gd name="T67" fmla="*/ 285 h 985"/>
                <a:gd name="T68" fmla="*/ 1069 w 3279"/>
                <a:gd name="T69" fmla="*/ 237 h 985"/>
                <a:gd name="T70" fmla="*/ 984 w 3279"/>
                <a:gd name="T71" fmla="*/ 219 h 985"/>
                <a:gd name="T72" fmla="*/ 74 w 3279"/>
                <a:gd name="T73" fmla="*/ 213 h 985"/>
                <a:gd name="T74" fmla="*/ 20 w 3279"/>
                <a:gd name="T75" fmla="*/ 175 h 985"/>
                <a:gd name="T76" fmla="*/ 0 w 3279"/>
                <a:gd name="T77" fmla="*/ 109 h 985"/>
                <a:gd name="T78" fmla="*/ 20 w 3279"/>
                <a:gd name="T79" fmla="*/ 46 h 985"/>
                <a:gd name="T80" fmla="*/ 74 w 3279"/>
                <a:gd name="T81" fmla="*/ 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79" h="985">
                  <a:moveTo>
                    <a:pt x="110" y="0"/>
                  </a:moveTo>
                  <a:lnTo>
                    <a:pt x="984" y="0"/>
                  </a:lnTo>
                  <a:lnTo>
                    <a:pt x="1052" y="6"/>
                  </a:lnTo>
                  <a:lnTo>
                    <a:pt x="1121" y="24"/>
                  </a:lnTo>
                  <a:lnTo>
                    <a:pt x="1193" y="52"/>
                  </a:lnTo>
                  <a:lnTo>
                    <a:pt x="1265" y="88"/>
                  </a:lnTo>
                  <a:lnTo>
                    <a:pt x="1341" y="131"/>
                  </a:lnTo>
                  <a:lnTo>
                    <a:pt x="1417" y="179"/>
                  </a:lnTo>
                  <a:lnTo>
                    <a:pt x="1492" y="233"/>
                  </a:lnTo>
                  <a:lnTo>
                    <a:pt x="1572" y="291"/>
                  </a:lnTo>
                  <a:lnTo>
                    <a:pt x="1650" y="351"/>
                  </a:lnTo>
                  <a:lnTo>
                    <a:pt x="1710" y="395"/>
                  </a:lnTo>
                  <a:lnTo>
                    <a:pt x="1768" y="436"/>
                  </a:lnTo>
                  <a:lnTo>
                    <a:pt x="1827" y="480"/>
                  </a:lnTo>
                  <a:lnTo>
                    <a:pt x="1885" y="520"/>
                  </a:lnTo>
                  <a:lnTo>
                    <a:pt x="1943" y="558"/>
                  </a:lnTo>
                  <a:lnTo>
                    <a:pt x="1997" y="590"/>
                  </a:lnTo>
                  <a:lnTo>
                    <a:pt x="2051" y="618"/>
                  </a:lnTo>
                  <a:lnTo>
                    <a:pt x="2101" y="638"/>
                  </a:lnTo>
                  <a:lnTo>
                    <a:pt x="2147" y="652"/>
                  </a:lnTo>
                  <a:lnTo>
                    <a:pt x="2186" y="656"/>
                  </a:lnTo>
                  <a:lnTo>
                    <a:pt x="2843" y="656"/>
                  </a:lnTo>
                  <a:lnTo>
                    <a:pt x="2916" y="660"/>
                  </a:lnTo>
                  <a:lnTo>
                    <a:pt x="2982" y="670"/>
                  </a:lnTo>
                  <a:lnTo>
                    <a:pt x="3040" y="684"/>
                  </a:lnTo>
                  <a:lnTo>
                    <a:pt x="3092" y="701"/>
                  </a:lnTo>
                  <a:lnTo>
                    <a:pt x="3136" y="721"/>
                  </a:lnTo>
                  <a:lnTo>
                    <a:pt x="3172" y="741"/>
                  </a:lnTo>
                  <a:lnTo>
                    <a:pt x="3202" y="761"/>
                  </a:lnTo>
                  <a:lnTo>
                    <a:pt x="3224" y="777"/>
                  </a:lnTo>
                  <a:lnTo>
                    <a:pt x="3240" y="789"/>
                  </a:lnTo>
                  <a:lnTo>
                    <a:pt x="3248" y="797"/>
                  </a:lnTo>
                  <a:lnTo>
                    <a:pt x="3265" y="821"/>
                  </a:lnTo>
                  <a:lnTo>
                    <a:pt x="3275" y="847"/>
                  </a:lnTo>
                  <a:lnTo>
                    <a:pt x="3279" y="875"/>
                  </a:lnTo>
                  <a:lnTo>
                    <a:pt x="3275" y="903"/>
                  </a:lnTo>
                  <a:lnTo>
                    <a:pt x="3265" y="929"/>
                  </a:lnTo>
                  <a:lnTo>
                    <a:pt x="3248" y="953"/>
                  </a:lnTo>
                  <a:lnTo>
                    <a:pt x="3224" y="971"/>
                  </a:lnTo>
                  <a:lnTo>
                    <a:pt x="3198" y="981"/>
                  </a:lnTo>
                  <a:lnTo>
                    <a:pt x="3170" y="985"/>
                  </a:lnTo>
                  <a:lnTo>
                    <a:pt x="3142" y="981"/>
                  </a:lnTo>
                  <a:lnTo>
                    <a:pt x="3116" y="971"/>
                  </a:lnTo>
                  <a:lnTo>
                    <a:pt x="3094" y="953"/>
                  </a:lnTo>
                  <a:lnTo>
                    <a:pt x="3088" y="949"/>
                  </a:lnTo>
                  <a:lnTo>
                    <a:pt x="3076" y="939"/>
                  </a:lnTo>
                  <a:lnTo>
                    <a:pt x="3056" y="927"/>
                  </a:lnTo>
                  <a:lnTo>
                    <a:pt x="3030" y="913"/>
                  </a:lnTo>
                  <a:lnTo>
                    <a:pt x="2994" y="899"/>
                  </a:lnTo>
                  <a:lnTo>
                    <a:pt x="2950" y="887"/>
                  </a:lnTo>
                  <a:lnTo>
                    <a:pt x="2900" y="879"/>
                  </a:lnTo>
                  <a:lnTo>
                    <a:pt x="2843" y="875"/>
                  </a:lnTo>
                  <a:lnTo>
                    <a:pt x="2186" y="875"/>
                  </a:lnTo>
                  <a:lnTo>
                    <a:pt x="2119" y="869"/>
                  </a:lnTo>
                  <a:lnTo>
                    <a:pt x="2049" y="851"/>
                  </a:lnTo>
                  <a:lnTo>
                    <a:pt x="1977" y="825"/>
                  </a:lnTo>
                  <a:lnTo>
                    <a:pt x="1905" y="787"/>
                  </a:lnTo>
                  <a:lnTo>
                    <a:pt x="1829" y="745"/>
                  </a:lnTo>
                  <a:lnTo>
                    <a:pt x="1754" y="696"/>
                  </a:lnTo>
                  <a:lnTo>
                    <a:pt x="1678" y="642"/>
                  </a:lnTo>
                  <a:lnTo>
                    <a:pt x="1598" y="584"/>
                  </a:lnTo>
                  <a:lnTo>
                    <a:pt x="1520" y="526"/>
                  </a:lnTo>
                  <a:lnTo>
                    <a:pt x="1462" y="482"/>
                  </a:lnTo>
                  <a:lnTo>
                    <a:pt x="1403" y="438"/>
                  </a:lnTo>
                  <a:lnTo>
                    <a:pt x="1343" y="397"/>
                  </a:lnTo>
                  <a:lnTo>
                    <a:pt x="1285" y="355"/>
                  </a:lnTo>
                  <a:lnTo>
                    <a:pt x="1227" y="319"/>
                  </a:lnTo>
                  <a:lnTo>
                    <a:pt x="1173" y="285"/>
                  </a:lnTo>
                  <a:lnTo>
                    <a:pt x="1119" y="259"/>
                  </a:lnTo>
                  <a:lnTo>
                    <a:pt x="1069" y="237"/>
                  </a:lnTo>
                  <a:lnTo>
                    <a:pt x="1026" y="223"/>
                  </a:lnTo>
                  <a:lnTo>
                    <a:pt x="984" y="219"/>
                  </a:lnTo>
                  <a:lnTo>
                    <a:pt x="110" y="219"/>
                  </a:lnTo>
                  <a:lnTo>
                    <a:pt x="74" y="213"/>
                  </a:lnTo>
                  <a:lnTo>
                    <a:pt x="44" y="197"/>
                  </a:lnTo>
                  <a:lnTo>
                    <a:pt x="20" y="175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0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-7126288" y="4359275"/>
              <a:ext cx="258763" cy="261938"/>
            </a:xfrm>
            <a:custGeom>
              <a:avLst/>
              <a:gdLst>
                <a:gd name="T0" fmla="*/ 164 w 328"/>
                <a:gd name="T1" fmla="*/ 0 h 329"/>
                <a:gd name="T2" fmla="*/ 208 w 328"/>
                <a:gd name="T3" fmla="*/ 6 h 329"/>
                <a:gd name="T4" fmla="*/ 246 w 328"/>
                <a:gd name="T5" fmla="*/ 24 h 329"/>
                <a:gd name="T6" fmla="*/ 280 w 328"/>
                <a:gd name="T7" fmla="*/ 50 h 329"/>
                <a:gd name="T8" fmla="*/ 306 w 328"/>
                <a:gd name="T9" fmla="*/ 82 h 329"/>
                <a:gd name="T10" fmla="*/ 322 w 328"/>
                <a:gd name="T11" fmla="*/ 122 h 329"/>
                <a:gd name="T12" fmla="*/ 328 w 328"/>
                <a:gd name="T13" fmla="*/ 165 h 329"/>
                <a:gd name="T14" fmla="*/ 322 w 328"/>
                <a:gd name="T15" fmla="*/ 207 h 329"/>
                <a:gd name="T16" fmla="*/ 306 w 328"/>
                <a:gd name="T17" fmla="*/ 247 h 329"/>
                <a:gd name="T18" fmla="*/ 280 w 328"/>
                <a:gd name="T19" fmla="*/ 281 h 329"/>
                <a:gd name="T20" fmla="*/ 246 w 328"/>
                <a:gd name="T21" fmla="*/ 307 h 329"/>
                <a:gd name="T22" fmla="*/ 208 w 328"/>
                <a:gd name="T23" fmla="*/ 323 h 329"/>
                <a:gd name="T24" fmla="*/ 164 w 328"/>
                <a:gd name="T25" fmla="*/ 329 h 329"/>
                <a:gd name="T26" fmla="*/ 120 w 328"/>
                <a:gd name="T27" fmla="*/ 323 h 329"/>
                <a:gd name="T28" fmla="*/ 80 w 328"/>
                <a:gd name="T29" fmla="*/ 307 h 329"/>
                <a:gd name="T30" fmla="*/ 48 w 328"/>
                <a:gd name="T31" fmla="*/ 281 h 329"/>
                <a:gd name="T32" fmla="*/ 22 w 328"/>
                <a:gd name="T33" fmla="*/ 247 h 329"/>
                <a:gd name="T34" fmla="*/ 6 w 328"/>
                <a:gd name="T35" fmla="*/ 207 h 329"/>
                <a:gd name="T36" fmla="*/ 0 w 328"/>
                <a:gd name="T37" fmla="*/ 165 h 329"/>
                <a:gd name="T38" fmla="*/ 6 w 328"/>
                <a:gd name="T39" fmla="*/ 122 h 329"/>
                <a:gd name="T40" fmla="*/ 22 w 328"/>
                <a:gd name="T41" fmla="*/ 82 h 329"/>
                <a:gd name="T42" fmla="*/ 48 w 328"/>
                <a:gd name="T43" fmla="*/ 50 h 329"/>
                <a:gd name="T44" fmla="*/ 80 w 328"/>
                <a:gd name="T45" fmla="*/ 24 h 329"/>
                <a:gd name="T46" fmla="*/ 120 w 328"/>
                <a:gd name="T47" fmla="*/ 6 h 329"/>
                <a:gd name="T48" fmla="*/ 164 w 328"/>
                <a:gd name="T4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8" h="329">
                  <a:moveTo>
                    <a:pt x="164" y="0"/>
                  </a:moveTo>
                  <a:lnTo>
                    <a:pt x="208" y="6"/>
                  </a:lnTo>
                  <a:lnTo>
                    <a:pt x="246" y="24"/>
                  </a:lnTo>
                  <a:lnTo>
                    <a:pt x="280" y="50"/>
                  </a:lnTo>
                  <a:lnTo>
                    <a:pt x="306" y="82"/>
                  </a:lnTo>
                  <a:lnTo>
                    <a:pt x="322" y="122"/>
                  </a:lnTo>
                  <a:lnTo>
                    <a:pt x="328" y="165"/>
                  </a:lnTo>
                  <a:lnTo>
                    <a:pt x="322" y="207"/>
                  </a:lnTo>
                  <a:lnTo>
                    <a:pt x="306" y="247"/>
                  </a:lnTo>
                  <a:lnTo>
                    <a:pt x="280" y="281"/>
                  </a:lnTo>
                  <a:lnTo>
                    <a:pt x="246" y="307"/>
                  </a:lnTo>
                  <a:lnTo>
                    <a:pt x="208" y="323"/>
                  </a:lnTo>
                  <a:lnTo>
                    <a:pt x="164" y="329"/>
                  </a:lnTo>
                  <a:lnTo>
                    <a:pt x="120" y="323"/>
                  </a:lnTo>
                  <a:lnTo>
                    <a:pt x="80" y="307"/>
                  </a:lnTo>
                  <a:lnTo>
                    <a:pt x="48" y="281"/>
                  </a:lnTo>
                  <a:lnTo>
                    <a:pt x="22" y="247"/>
                  </a:lnTo>
                  <a:lnTo>
                    <a:pt x="6" y="207"/>
                  </a:lnTo>
                  <a:lnTo>
                    <a:pt x="0" y="165"/>
                  </a:lnTo>
                  <a:lnTo>
                    <a:pt x="6" y="122"/>
                  </a:lnTo>
                  <a:lnTo>
                    <a:pt x="22" y="82"/>
                  </a:lnTo>
                  <a:lnTo>
                    <a:pt x="48" y="50"/>
                  </a:lnTo>
                  <a:lnTo>
                    <a:pt x="80" y="24"/>
                  </a:lnTo>
                  <a:lnTo>
                    <a:pt x="120" y="6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-6259513" y="3321050"/>
              <a:ext cx="4165600" cy="1558925"/>
            </a:xfrm>
            <a:custGeom>
              <a:avLst/>
              <a:gdLst>
                <a:gd name="T0" fmla="*/ 4989 w 5248"/>
                <a:gd name="T1" fmla="*/ 38 h 1966"/>
                <a:gd name="T2" fmla="*/ 5188 w 5248"/>
                <a:gd name="T3" fmla="*/ 218 h 1966"/>
                <a:gd name="T4" fmla="*/ 5246 w 5248"/>
                <a:gd name="T5" fmla="*/ 483 h 1966"/>
                <a:gd name="T6" fmla="*/ 5136 w 5248"/>
                <a:gd name="T7" fmla="*/ 730 h 1966"/>
                <a:gd name="T8" fmla="*/ 3551 w 5248"/>
                <a:gd name="T9" fmla="*/ 1735 h 1966"/>
                <a:gd name="T10" fmla="*/ 3443 w 5248"/>
                <a:gd name="T11" fmla="*/ 1788 h 1966"/>
                <a:gd name="T12" fmla="*/ 3198 w 5248"/>
                <a:gd name="T13" fmla="*/ 1874 h 1966"/>
                <a:gd name="T14" fmla="*/ 2803 w 5248"/>
                <a:gd name="T15" fmla="*/ 1946 h 1966"/>
                <a:gd name="T16" fmla="*/ 2318 w 5248"/>
                <a:gd name="T17" fmla="*/ 1964 h 1966"/>
                <a:gd name="T18" fmla="*/ 1955 w 5248"/>
                <a:gd name="T19" fmla="*/ 1906 h 1966"/>
                <a:gd name="T20" fmla="*/ 1582 w 5248"/>
                <a:gd name="T21" fmla="*/ 1794 h 1966"/>
                <a:gd name="T22" fmla="*/ 1239 w 5248"/>
                <a:gd name="T23" fmla="*/ 1661 h 1966"/>
                <a:gd name="T24" fmla="*/ 956 w 5248"/>
                <a:gd name="T25" fmla="*/ 1531 h 1966"/>
                <a:gd name="T26" fmla="*/ 768 w 5248"/>
                <a:gd name="T27" fmla="*/ 1438 h 1966"/>
                <a:gd name="T28" fmla="*/ 706 w 5248"/>
                <a:gd name="T29" fmla="*/ 1404 h 1966"/>
                <a:gd name="T30" fmla="*/ 587 w 5248"/>
                <a:gd name="T31" fmla="*/ 1366 h 1966"/>
                <a:gd name="T32" fmla="*/ 308 w 5248"/>
                <a:gd name="T33" fmla="*/ 1320 h 1966"/>
                <a:gd name="T34" fmla="*/ 44 w 5248"/>
                <a:gd name="T35" fmla="*/ 1290 h 1966"/>
                <a:gd name="T36" fmla="*/ 6 w 5248"/>
                <a:gd name="T37" fmla="*/ 1166 h 1966"/>
                <a:gd name="T38" fmla="*/ 110 w 5248"/>
                <a:gd name="T39" fmla="*/ 1093 h 1966"/>
                <a:gd name="T40" fmla="*/ 493 w 5248"/>
                <a:gd name="T41" fmla="*/ 1123 h 1966"/>
                <a:gd name="T42" fmla="*/ 728 w 5248"/>
                <a:gd name="T43" fmla="*/ 1180 h 1966"/>
                <a:gd name="T44" fmla="*/ 814 w 5248"/>
                <a:gd name="T45" fmla="*/ 1212 h 1966"/>
                <a:gd name="T46" fmla="*/ 894 w 5248"/>
                <a:gd name="T47" fmla="*/ 1256 h 1966"/>
                <a:gd name="T48" fmla="*/ 1095 w 5248"/>
                <a:gd name="T49" fmla="*/ 1356 h 1966"/>
                <a:gd name="T50" fmla="*/ 1383 w 5248"/>
                <a:gd name="T51" fmla="*/ 1483 h 1966"/>
                <a:gd name="T52" fmla="*/ 1720 w 5248"/>
                <a:gd name="T53" fmla="*/ 1611 h 1966"/>
                <a:gd name="T54" fmla="*/ 2073 w 5248"/>
                <a:gd name="T55" fmla="*/ 1709 h 1966"/>
                <a:gd name="T56" fmla="*/ 2406 w 5248"/>
                <a:gd name="T57" fmla="*/ 1749 h 1966"/>
                <a:gd name="T58" fmla="*/ 2892 w 5248"/>
                <a:gd name="T59" fmla="*/ 1713 h 1966"/>
                <a:gd name="T60" fmla="*/ 3222 w 5248"/>
                <a:gd name="T61" fmla="*/ 1639 h 1966"/>
                <a:gd name="T62" fmla="*/ 3399 w 5248"/>
                <a:gd name="T63" fmla="*/ 1569 h 1966"/>
                <a:gd name="T64" fmla="*/ 4917 w 5248"/>
                <a:gd name="T65" fmla="*/ 628 h 1966"/>
                <a:gd name="T66" fmla="*/ 5021 w 5248"/>
                <a:gd name="T67" fmla="*/ 493 h 1966"/>
                <a:gd name="T68" fmla="*/ 4999 w 5248"/>
                <a:gd name="T69" fmla="*/ 327 h 1966"/>
                <a:gd name="T70" fmla="*/ 4867 w 5248"/>
                <a:gd name="T71" fmla="*/ 226 h 1966"/>
                <a:gd name="T72" fmla="*/ 4702 w 5248"/>
                <a:gd name="T73" fmla="*/ 248 h 1966"/>
                <a:gd name="T74" fmla="*/ 3218 w 5248"/>
                <a:gd name="T75" fmla="*/ 941 h 1966"/>
                <a:gd name="T76" fmla="*/ 2869 w 5248"/>
                <a:gd name="T77" fmla="*/ 979 h 1966"/>
                <a:gd name="T78" fmla="*/ 2434 w 5248"/>
                <a:gd name="T79" fmla="*/ 981 h 1966"/>
                <a:gd name="T80" fmla="*/ 2093 w 5248"/>
                <a:gd name="T81" fmla="*/ 961 h 1966"/>
                <a:gd name="T82" fmla="*/ 1766 w 5248"/>
                <a:gd name="T83" fmla="*/ 925 h 1966"/>
                <a:gd name="T84" fmla="*/ 1514 w 5248"/>
                <a:gd name="T85" fmla="*/ 889 h 1966"/>
                <a:gd name="T86" fmla="*/ 1403 w 5248"/>
                <a:gd name="T87" fmla="*/ 871 h 1966"/>
                <a:gd name="T88" fmla="*/ 1313 w 5248"/>
                <a:gd name="T89" fmla="*/ 782 h 1966"/>
                <a:gd name="T90" fmla="*/ 1373 w 5248"/>
                <a:gd name="T91" fmla="*/ 666 h 1966"/>
                <a:gd name="T92" fmla="*/ 1466 w 5248"/>
                <a:gd name="T93" fmla="*/ 662 h 1966"/>
                <a:gd name="T94" fmla="*/ 1648 w 5248"/>
                <a:gd name="T95" fmla="*/ 688 h 1966"/>
                <a:gd name="T96" fmla="*/ 1939 w 5248"/>
                <a:gd name="T97" fmla="*/ 726 h 1966"/>
                <a:gd name="T98" fmla="*/ 2274 w 5248"/>
                <a:gd name="T99" fmla="*/ 756 h 1966"/>
                <a:gd name="T100" fmla="*/ 2637 w 5248"/>
                <a:gd name="T101" fmla="*/ 764 h 1966"/>
                <a:gd name="T102" fmla="*/ 3016 w 5248"/>
                <a:gd name="T103" fmla="*/ 752 h 1966"/>
                <a:gd name="T104" fmla="*/ 3281 w 5248"/>
                <a:gd name="T105" fmla="*/ 694 h 1966"/>
                <a:gd name="T106" fmla="*/ 4721 w 5248"/>
                <a:gd name="T107" fmla="*/ 8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48" h="1966">
                  <a:moveTo>
                    <a:pt x="4787" y="0"/>
                  </a:moveTo>
                  <a:lnTo>
                    <a:pt x="4855" y="2"/>
                  </a:lnTo>
                  <a:lnTo>
                    <a:pt x="4923" y="14"/>
                  </a:lnTo>
                  <a:lnTo>
                    <a:pt x="4989" y="38"/>
                  </a:lnTo>
                  <a:lnTo>
                    <a:pt x="5049" y="70"/>
                  </a:lnTo>
                  <a:lnTo>
                    <a:pt x="5102" y="112"/>
                  </a:lnTo>
                  <a:lnTo>
                    <a:pt x="5150" y="162"/>
                  </a:lnTo>
                  <a:lnTo>
                    <a:pt x="5188" y="218"/>
                  </a:lnTo>
                  <a:lnTo>
                    <a:pt x="5218" y="281"/>
                  </a:lnTo>
                  <a:lnTo>
                    <a:pt x="5238" y="345"/>
                  </a:lnTo>
                  <a:lnTo>
                    <a:pt x="5248" y="413"/>
                  </a:lnTo>
                  <a:lnTo>
                    <a:pt x="5246" y="483"/>
                  </a:lnTo>
                  <a:lnTo>
                    <a:pt x="5232" y="551"/>
                  </a:lnTo>
                  <a:lnTo>
                    <a:pt x="5210" y="614"/>
                  </a:lnTo>
                  <a:lnTo>
                    <a:pt x="5176" y="676"/>
                  </a:lnTo>
                  <a:lnTo>
                    <a:pt x="5136" y="730"/>
                  </a:lnTo>
                  <a:lnTo>
                    <a:pt x="5086" y="776"/>
                  </a:lnTo>
                  <a:lnTo>
                    <a:pt x="5029" y="816"/>
                  </a:lnTo>
                  <a:lnTo>
                    <a:pt x="3557" y="1731"/>
                  </a:lnTo>
                  <a:lnTo>
                    <a:pt x="3551" y="1735"/>
                  </a:lnTo>
                  <a:lnTo>
                    <a:pt x="3535" y="1745"/>
                  </a:lnTo>
                  <a:lnTo>
                    <a:pt x="3513" y="1756"/>
                  </a:lnTo>
                  <a:lnTo>
                    <a:pt x="3483" y="1770"/>
                  </a:lnTo>
                  <a:lnTo>
                    <a:pt x="3443" y="1788"/>
                  </a:lnTo>
                  <a:lnTo>
                    <a:pt x="3395" y="1808"/>
                  </a:lnTo>
                  <a:lnTo>
                    <a:pt x="3337" y="1830"/>
                  </a:lnTo>
                  <a:lnTo>
                    <a:pt x="3271" y="1852"/>
                  </a:lnTo>
                  <a:lnTo>
                    <a:pt x="3198" y="1874"/>
                  </a:lnTo>
                  <a:lnTo>
                    <a:pt x="3114" y="1894"/>
                  </a:lnTo>
                  <a:lnTo>
                    <a:pt x="3020" y="1914"/>
                  </a:lnTo>
                  <a:lnTo>
                    <a:pt x="2916" y="1930"/>
                  </a:lnTo>
                  <a:lnTo>
                    <a:pt x="2803" y="1946"/>
                  </a:lnTo>
                  <a:lnTo>
                    <a:pt x="2681" y="1956"/>
                  </a:lnTo>
                  <a:lnTo>
                    <a:pt x="2547" y="1964"/>
                  </a:lnTo>
                  <a:lnTo>
                    <a:pt x="2406" y="1966"/>
                  </a:lnTo>
                  <a:lnTo>
                    <a:pt x="2318" y="1964"/>
                  </a:lnTo>
                  <a:lnTo>
                    <a:pt x="2230" y="1956"/>
                  </a:lnTo>
                  <a:lnTo>
                    <a:pt x="2141" y="1944"/>
                  </a:lnTo>
                  <a:lnTo>
                    <a:pt x="2047" y="1926"/>
                  </a:lnTo>
                  <a:lnTo>
                    <a:pt x="1955" y="1906"/>
                  </a:lnTo>
                  <a:lnTo>
                    <a:pt x="1861" y="1882"/>
                  </a:lnTo>
                  <a:lnTo>
                    <a:pt x="1768" y="1856"/>
                  </a:lnTo>
                  <a:lnTo>
                    <a:pt x="1674" y="1826"/>
                  </a:lnTo>
                  <a:lnTo>
                    <a:pt x="1582" y="1794"/>
                  </a:lnTo>
                  <a:lnTo>
                    <a:pt x="1492" y="1762"/>
                  </a:lnTo>
                  <a:lnTo>
                    <a:pt x="1405" y="1729"/>
                  </a:lnTo>
                  <a:lnTo>
                    <a:pt x="1321" y="1695"/>
                  </a:lnTo>
                  <a:lnTo>
                    <a:pt x="1239" y="1661"/>
                  </a:lnTo>
                  <a:lnTo>
                    <a:pt x="1161" y="1627"/>
                  </a:lnTo>
                  <a:lnTo>
                    <a:pt x="1087" y="1593"/>
                  </a:lnTo>
                  <a:lnTo>
                    <a:pt x="1020" y="1561"/>
                  </a:lnTo>
                  <a:lnTo>
                    <a:pt x="956" y="1531"/>
                  </a:lnTo>
                  <a:lnTo>
                    <a:pt x="898" y="1503"/>
                  </a:lnTo>
                  <a:lnTo>
                    <a:pt x="848" y="1477"/>
                  </a:lnTo>
                  <a:lnTo>
                    <a:pt x="804" y="1455"/>
                  </a:lnTo>
                  <a:lnTo>
                    <a:pt x="768" y="1438"/>
                  </a:lnTo>
                  <a:lnTo>
                    <a:pt x="740" y="1422"/>
                  </a:lnTo>
                  <a:lnTo>
                    <a:pt x="722" y="1412"/>
                  </a:lnTo>
                  <a:lnTo>
                    <a:pt x="712" y="1406"/>
                  </a:lnTo>
                  <a:lnTo>
                    <a:pt x="706" y="1404"/>
                  </a:lnTo>
                  <a:lnTo>
                    <a:pt x="693" y="1398"/>
                  </a:lnTo>
                  <a:lnTo>
                    <a:pt x="667" y="1390"/>
                  </a:lnTo>
                  <a:lnTo>
                    <a:pt x="631" y="1378"/>
                  </a:lnTo>
                  <a:lnTo>
                    <a:pt x="587" y="1366"/>
                  </a:lnTo>
                  <a:lnTo>
                    <a:pt x="531" y="1352"/>
                  </a:lnTo>
                  <a:lnTo>
                    <a:pt x="465" y="1340"/>
                  </a:lnTo>
                  <a:lnTo>
                    <a:pt x="391" y="1328"/>
                  </a:lnTo>
                  <a:lnTo>
                    <a:pt x="308" y="1320"/>
                  </a:lnTo>
                  <a:lnTo>
                    <a:pt x="214" y="1314"/>
                  </a:lnTo>
                  <a:lnTo>
                    <a:pt x="110" y="1310"/>
                  </a:lnTo>
                  <a:lnTo>
                    <a:pt x="74" y="1306"/>
                  </a:lnTo>
                  <a:lnTo>
                    <a:pt x="44" y="1290"/>
                  </a:lnTo>
                  <a:lnTo>
                    <a:pt x="20" y="1266"/>
                  </a:lnTo>
                  <a:lnTo>
                    <a:pt x="6" y="1236"/>
                  </a:lnTo>
                  <a:lnTo>
                    <a:pt x="0" y="1202"/>
                  </a:lnTo>
                  <a:lnTo>
                    <a:pt x="6" y="1166"/>
                  </a:lnTo>
                  <a:lnTo>
                    <a:pt x="20" y="1137"/>
                  </a:lnTo>
                  <a:lnTo>
                    <a:pt x="44" y="1113"/>
                  </a:lnTo>
                  <a:lnTo>
                    <a:pt x="74" y="1099"/>
                  </a:lnTo>
                  <a:lnTo>
                    <a:pt x="110" y="1093"/>
                  </a:lnTo>
                  <a:lnTo>
                    <a:pt x="220" y="1095"/>
                  </a:lnTo>
                  <a:lnTo>
                    <a:pt x="320" y="1101"/>
                  </a:lnTo>
                  <a:lnTo>
                    <a:pt x="411" y="1111"/>
                  </a:lnTo>
                  <a:lnTo>
                    <a:pt x="493" y="1123"/>
                  </a:lnTo>
                  <a:lnTo>
                    <a:pt x="567" y="1137"/>
                  </a:lnTo>
                  <a:lnTo>
                    <a:pt x="629" y="1151"/>
                  </a:lnTo>
                  <a:lnTo>
                    <a:pt x="685" y="1166"/>
                  </a:lnTo>
                  <a:lnTo>
                    <a:pt x="728" y="1180"/>
                  </a:lnTo>
                  <a:lnTo>
                    <a:pt x="764" y="1192"/>
                  </a:lnTo>
                  <a:lnTo>
                    <a:pt x="790" y="1202"/>
                  </a:lnTo>
                  <a:lnTo>
                    <a:pt x="806" y="1210"/>
                  </a:lnTo>
                  <a:lnTo>
                    <a:pt x="814" y="1212"/>
                  </a:lnTo>
                  <a:lnTo>
                    <a:pt x="820" y="1216"/>
                  </a:lnTo>
                  <a:lnTo>
                    <a:pt x="836" y="1224"/>
                  </a:lnTo>
                  <a:lnTo>
                    <a:pt x="860" y="1238"/>
                  </a:lnTo>
                  <a:lnTo>
                    <a:pt x="894" y="1256"/>
                  </a:lnTo>
                  <a:lnTo>
                    <a:pt x="934" y="1276"/>
                  </a:lnTo>
                  <a:lnTo>
                    <a:pt x="982" y="1300"/>
                  </a:lnTo>
                  <a:lnTo>
                    <a:pt x="1036" y="1326"/>
                  </a:lnTo>
                  <a:lnTo>
                    <a:pt x="1095" y="1356"/>
                  </a:lnTo>
                  <a:lnTo>
                    <a:pt x="1159" y="1386"/>
                  </a:lnTo>
                  <a:lnTo>
                    <a:pt x="1231" y="1418"/>
                  </a:lnTo>
                  <a:lnTo>
                    <a:pt x="1305" y="1450"/>
                  </a:lnTo>
                  <a:lnTo>
                    <a:pt x="1383" y="1483"/>
                  </a:lnTo>
                  <a:lnTo>
                    <a:pt x="1464" y="1517"/>
                  </a:lnTo>
                  <a:lnTo>
                    <a:pt x="1548" y="1549"/>
                  </a:lnTo>
                  <a:lnTo>
                    <a:pt x="1634" y="1581"/>
                  </a:lnTo>
                  <a:lnTo>
                    <a:pt x="1720" y="1611"/>
                  </a:lnTo>
                  <a:lnTo>
                    <a:pt x="1807" y="1639"/>
                  </a:lnTo>
                  <a:lnTo>
                    <a:pt x="1897" y="1665"/>
                  </a:lnTo>
                  <a:lnTo>
                    <a:pt x="1985" y="1689"/>
                  </a:lnTo>
                  <a:lnTo>
                    <a:pt x="2073" y="1709"/>
                  </a:lnTo>
                  <a:lnTo>
                    <a:pt x="2158" y="1725"/>
                  </a:lnTo>
                  <a:lnTo>
                    <a:pt x="2244" y="1737"/>
                  </a:lnTo>
                  <a:lnTo>
                    <a:pt x="2326" y="1745"/>
                  </a:lnTo>
                  <a:lnTo>
                    <a:pt x="2406" y="1749"/>
                  </a:lnTo>
                  <a:lnTo>
                    <a:pt x="2543" y="1745"/>
                  </a:lnTo>
                  <a:lnTo>
                    <a:pt x="2669" y="1739"/>
                  </a:lnTo>
                  <a:lnTo>
                    <a:pt x="2787" y="1727"/>
                  </a:lnTo>
                  <a:lnTo>
                    <a:pt x="2892" y="1713"/>
                  </a:lnTo>
                  <a:lnTo>
                    <a:pt x="2990" y="1697"/>
                  </a:lnTo>
                  <a:lnTo>
                    <a:pt x="3076" y="1679"/>
                  </a:lnTo>
                  <a:lnTo>
                    <a:pt x="3154" y="1659"/>
                  </a:lnTo>
                  <a:lnTo>
                    <a:pt x="3222" y="1639"/>
                  </a:lnTo>
                  <a:lnTo>
                    <a:pt x="3279" y="1619"/>
                  </a:lnTo>
                  <a:lnTo>
                    <a:pt x="3327" y="1601"/>
                  </a:lnTo>
                  <a:lnTo>
                    <a:pt x="3367" y="1583"/>
                  </a:lnTo>
                  <a:lnTo>
                    <a:pt x="3399" y="1569"/>
                  </a:lnTo>
                  <a:lnTo>
                    <a:pt x="3421" y="1557"/>
                  </a:lnTo>
                  <a:lnTo>
                    <a:pt x="3433" y="1551"/>
                  </a:lnTo>
                  <a:lnTo>
                    <a:pt x="3439" y="1547"/>
                  </a:lnTo>
                  <a:lnTo>
                    <a:pt x="4917" y="628"/>
                  </a:lnTo>
                  <a:lnTo>
                    <a:pt x="4953" y="602"/>
                  </a:lnTo>
                  <a:lnTo>
                    <a:pt x="4983" y="570"/>
                  </a:lnTo>
                  <a:lnTo>
                    <a:pt x="5007" y="535"/>
                  </a:lnTo>
                  <a:lnTo>
                    <a:pt x="5021" y="493"/>
                  </a:lnTo>
                  <a:lnTo>
                    <a:pt x="5029" y="451"/>
                  </a:lnTo>
                  <a:lnTo>
                    <a:pt x="5027" y="409"/>
                  </a:lnTo>
                  <a:lnTo>
                    <a:pt x="5017" y="367"/>
                  </a:lnTo>
                  <a:lnTo>
                    <a:pt x="4999" y="327"/>
                  </a:lnTo>
                  <a:lnTo>
                    <a:pt x="4973" y="291"/>
                  </a:lnTo>
                  <a:lnTo>
                    <a:pt x="4943" y="261"/>
                  </a:lnTo>
                  <a:lnTo>
                    <a:pt x="4907" y="240"/>
                  </a:lnTo>
                  <a:lnTo>
                    <a:pt x="4867" y="226"/>
                  </a:lnTo>
                  <a:lnTo>
                    <a:pt x="4825" y="220"/>
                  </a:lnTo>
                  <a:lnTo>
                    <a:pt x="4783" y="220"/>
                  </a:lnTo>
                  <a:lnTo>
                    <a:pt x="4741" y="230"/>
                  </a:lnTo>
                  <a:lnTo>
                    <a:pt x="4702" y="248"/>
                  </a:lnTo>
                  <a:lnTo>
                    <a:pt x="3437" y="863"/>
                  </a:lnTo>
                  <a:lnTo>
                    <a:pt x="3365" y="895"/>
                  </a:lnTo>
                  <a:lnTo>
                    <a:pt x="3291" y="921"/>
                  </a:lnTo>
                  <a:lnTo>
                    <a:pt x="3218" y="941"/>
                  </a:lnTo>
                  <a:lnTo>
                    <a:pt x="3140" y="957"/>
                  </a:lnTo>
                  <a:lnTo>
                    <a:pt x="3056" y="967"/>
                  </a:lnTo>
                  <a:lnTo>
                    <a:pt x="2966" y="975"/>
                  </a:lnTo>
                  <a:lnTo>
                    <a:pt x="2869" y="979"/>
                  </a:lnTo>
                  <a:lnTo>
                    <a:pt x="2761" y="983"/>
                  </a:lnTo>
                  <a:lnTo>
                    <a:pt x="2643" y="983"/>
                  </a:lnTo>
                  <a:lnTo>
                    <a:pt x="2514" y="983"/>
                  </a:lnTo>
                  <a:lnTo>
                    <a:pt x="2434" y="981"/>
                  </a:lnTo>
                  <a:lnTo>
                    <a:pt x="2352" y="979"/>
                  </a:lnTo>
                  <a:lnTo>
                    <a:pt x="2266" y="975"/>
                  </a:lnTo>
                  <a:lnTo>
                    <a:pt x="2180" y="969"/>
                  </a:lnTo>
                  <a:lnTo>
                    <a:pt x="2093" y="961"/>
                  </a:lnTo>
                  <a:lnTo>
                    <a:pt x="2007" y="953"/>
                  </a:lnTo>
                  <a:lnTo>
                    <a:pt x="1923" y="943"/>
                  </a:lnTo>
                  <a:lnTo>
                    <a:pt x="1843" y="933"/>
                  </a:lnTo>
                  <a:lnTo>
                    <a:pt x="1766" y="925"/>
                  </a:lnTo>
                  <a:lnTo>
                    <a:pt x="1694" y="915"/>
                  </a:lnTo>
                  <a:lnTo>
                    <a:pt x="1626" y="905"/>
                  </a:lnTo>
                  <a:lnTo>
                    <a:pt x="1566" y="897"/>
                  </a:lnTo>
                  <a:lnTo>
                    <a:pt x="1514" y="889"/>
                  </a:lnTo>
                  <a:lnTo>
                    <a:pt x="1470" y="883"/>
                  </a:lnTo>
                  <a:lnTo>
                    <a:pt x="1436" y="877"/>
                  </a:lnTo>
                  <a:lnTo>
                    <a:pt x="1415" y="873"/>
                  </a:lnTo>
                  <a:lnTo>
                    <a:pt x="1403" y="871"/>
                  </a:lnTo>
                  <a:lnTo>
                    <a:pt x="1371" y="861"/>
                  </a:lnTo>
                  <a:lnTo>
                    <a:pt x="1343" y="842"/>
                  </a:lnTo>
                  <a:lnTo>
                    <a:pt x="1323" y="814"/>
                  </a:lnTo>
                  <a:lnTo>
                    <a:pt x="1313" y="782"/>
                  </a:lnTo>
                  <a:lnTo>
                    <a:pt x="1313" y="746"/>
                  </a:lnTo>
                  <a:lnTo>
                    <a:pt x="1325" y="714"/>
                  </a:lnTo>
                  <a:lnTo>
                    <a:pt x="1345" y="686"/>
                  </a:lnTo>
                  <a:lnTo>
                    <a:pt x="1373" y="666"/>
                  </a:lnTo>
                  <a:lnTo>
                    <a:pt x="1405" y="656"/>
                  </a:lnTo>
                  <a:lnTo>
                    <a:pt x="1438" y="656"/>
                  </a:lnTo>
                  <a:lnTo>
                    <a:pt x="1446" y="658"/>
                  </a:lnTo>
                  <a:lnTo>
                    <a:pt x="1466" y="662"/>
                  </a:lnTo>
                  <a:lnTo>
                    <a:pt x="1498" y="666"/>
                  </a:lnTo>
                  <a:lnTo>
                    <a:pt x="1538" y="672"/>
                  </a:lnTo>
                  <a:lnTo>
                    <a:pt x="1588" y="680"/>
                  </a:lnTo>
                  <a:lnTo>
                    <a:pt x="1648" y="688"/>
                  </a:lnTo>
                  <a:lnTo>
                    <a:pt x="1712" y="696"/>
                  </a:lnTo>
                  <a:lnTo>
                    <a:pt x="1784" y="706"/>
                  </a:lnTo>
                  <a:lnTo>
                    <a:pt x="1859" y="716"/>
                  </a:lnTo>
                  <a:lnTo>
                    <a:pt x="1939" y="726"/>
                  </a:lnTo>
                  <a:lnTo>
                    <a:pt x="2021" y="734"/>
                  </a:lnTo>
                  <a:lnTo>
                    <a:pt x="2105" y="742"/>
                  </a:lnTo>
                  <a:lnTo>
                    <a:pt x="2190" y="750"/>
                  </a:lnTo>
                  <a:lnTo>
                    <a:pt x="2274" y="756"/>
                  </a:lnTo>
                  <a:lnTo>
                    <a:pt x="2358" y="760"/>
                  </a:lnTo>
                  <a:lnTo>
                    <a:pt x="2438" y="764"/>
                  </a:lnTo>
                  <a:lnTo>
                    <a:pt x="2514" y="764"/>
                  </a:lnTo>
                  <a:lnTo>
                    <a:pt x="2637" y="764"/>
                  </a:lnTo>
                  <a:lnTo>
                    <a:pt x="2747" y="764"/>
                  </a:lnTo>
                  <a:lnTo>
                    <a:pt x="2847" y="762"/>
                  </a:lnTo>
                  <a:lnTo>
                    <a:pt x="2936" y="758"/>
                  </a:lnTo>
                  <a:lnTo>
                    <a:pt x="3016" y="752"/>
                  </a:lnTo>
                  <a:lnTo>
                    <a:pt x="3090" y="744"/>
                  </a:lnTo>
                  <a:lnTo>
                    <a:pt x="3158" y="732"/>
                  </a:lnTo>
                  <a:lnTo>
                    <a:pt x="3222" y="714"/>
                  </a:lnTo>
                  <a:lnTo>
                    <a:pt x="3281" y="694"/>
                  </a:lnTo>
                  <a:lnTo>
                    <a:pt x="3339" y="666"/>
                  </a:lnTo>
                  <a:lnTo>
                    <a:pt x="4598" y="54"/>
                  </a:lnTo>
                  <a:lnTo>
                    <a:pt x="4658" y="26"/>
                  </a:lnTo>
                  <a:lnTo>
                    <a:pt x="4721" y="8"/>
                  </a:lnTo>
                  <a:lnTo>
                    <a:pt x="47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16"/>
            <p:cNvSpPr>
              <a:spLocks/>
            </p:cNvSpPr>
            <p:nvPr/>
          </p:nvSpPr>
          <p:spPr bwMode="auto">
            <a:xfrm>
              <a:off x="-7300913" y="2625725"/>
              <a:ext cx="868363" cy="2428875"/>
            </a:xfrm>
            <a:custGeom>
              <a:avLst/>
              <a:gdLst>
                <a:gd name="T0" fmla="*/ 110 w 1093"/>
                <a:gd name="T1" fmla="*/ 0 h 3060"/>
                <a:gd name="T2" fmla="*/ 766 w 1093"/>
                <a:gd name="T3" fmla="*/ 0 h 3060"/>
                <a:gd name="T4" fmla="*/ 824 w 1093"/>
                <a:gd name="T5" fmla="*/ 6 h 3060"/>
                <a:gd name="T6" fmla="*/ 880 w 1093"/>
                <a:gd name="T7" fmla="*/ 20 h 3060"/>
                <a:gd name="T8" fmla="*/ 931 w 1093"/>
                <a:gd name="T9" fmla="*/ 46 h 3060"/>
                <a:gd name="T10" fmla="*/ 977 w 1093"/>
                <a:gd name="T11" fmla="*/ 78 h 3060"/>
                <a:gd name="T12" fmla="*/ 1015 w 1093"/>
                <a:gd name="T13" fmla="*/ 118 h 3060"/>
                <a:gd name="T14" fmla="*/ 1049 w 1093"/>
                <a:gd name="T15" fmla="*/ 164 h 3060"/>
                <a:gd name="T16" fmla="*/ 1073 w 1093"/>
                <a:gd name="T17" fmla="*/ 214 h 3060"/>
                <a:gd name="T18" fmla="*/ 1087 w 1093"/>
                <a:gd name="T19" fmla="*/ 269 h 3060"/>
                <a:gd name="T20" fmla="*/ 1093 w 1093"/>
                <a:gd name="T21" fmla="*/ 329 h 3060"/>
                <a:gd name="T22" fmla="*/ 1093 w 1093"/>
                <a:gd name="T23" fmla="*/ 2731 h 3060"/>
                <a:gd name="T24" fmla="*/ 1087 w 1093"/>
                <a:gd name="T25" fmla="*/ 2791 h 3060"/>
                <a:gd name="T26" fmla="*/ 1073 w 1093"/>
                <a:gd name="T27" fmla="*/ 2847 h 3060"/>
                <a:gd name="T28" fmla="*/ 1049 w 1093"/>
                <a:gd name="T29" fmla="*/ 2897 h 3060"/>
                <a:gd name="T30" fmla="*/ 1015 w 1093"/>
                <a:gd name="T31" fmla="*/ 2942 h 3060"/>
                <a:gd name="T32" fmla="*/ 977 w 1093"/>
                <a:gd name="T33" fmla="*/ 2982 h 3060"/>
                <a:gd name="T34" fmla="*/ 931 w 1093"/>
                <a:gd name="T35" fmla="*/ 3014 h 3060"/>
                <a:gd name="T36" fmla="*/ 880 w 1093"/>
                <a:gd name="T37" fmla="*/ 3040 h 3060"/>
                <a:gd name="T38" fmla="*/ 824 w 1093"/>
                <a:gd name="T39" fmla="*/ 3054 h 3060"/>
                <a:gd name="T40" fmla="*/ 766 w 1093"/>
                <a:gd name="T41" fmla="*/ 3060 h 3060"/>
                <a:gd name="T42" fmla="*/ 110 w 1093"/>
                <a:gd name="T43" fmla="*/ 3060 h 3060"/>
                <a:gd name="T44" fmla="*/ 74 w 1093"/>
                <a:gd name="T45" fmla="*/ 3054 h 3060"/>
                <a:gd name="T46" fmla="*/ 44 w 1093"/>
                <a:gd name="T47" fmla="*/ 3038 h 3060"/>
                <a:gd name="T48" fmla="*/ 22 w 1093"/>
                <a:gd name="T49" fmla="*/ 3014 h 3060"/>
                <a:gd name="T50" fmla="*/ 6 w 1093"/>
                <a:gd name="T51" fmla="*/ 2984 h 3060"/>
                <a:gd name="T52" fmla="*/ 0 w 1093"/>
                <a:gd name="T53" fmla="*/ 2950 h 3060"/>
                <a:gd name="T54" fmla="*/ 6 w 1093"/>
                <a:gd name="T55" fmla="*/ 2917 h 3060"/>
                <a:gd name="T56" fmla="*/ 22 w 1093"/>
                <a:gd name="T57" fmla="*/ 2887 h 3060"/>
                <a:gd name="T58" fmla="*/ 44 w 1093"/>
                <a:gd name="T59" fmla="*/ 2863 h 3060"/>
                <a:gd name="T60" fmla="*/ 74 w 1093"/>
                <a:gd name="T61" fmla="*/ 2847 h 3060"/>
                <a:gd name="T62" fmla="*/ 110 w 1093"/>
                <a:gd name="T63" fmla="*/ 2841 h 3060"/>
                <a:gd name="T64" fmla="*/ 766 w 1093"/>
                <a:gd name="T65" fmla="*/ 2841 h 3060"/>
                <a:gd name="T66" fmla="*/ 800 w 1093"/>
                <a:gd name="T67" fmla="*/ 2835 h 3060"/>
                <a:gd name="T68" fmla="*/ 830 w 1093"/>
                <a:gd name="T69" fmla="*/ 2821 h 3060"/>
                <a:gd name="T70" fmla="*/ 854 w 1093"/>
                <a:gd name="T71" fmla="*/ 2797 h 3060"/>
                <a:gd name="T72" fmla="*/ 870 w 1093"/>
                <a:gd name="T73" fmla="*/ 2767 h 3060"/>
                <a:gd name="T74" fmla="*/ 876 w 1093"/>
                <a:gd name="T75" fmla="*/ 2733 h 3060"/>
                <a:gd name="T76" fmla="*/ 876 w 1093"/>
                <a:gd name="T77" fmla="*/ 329 h 3060"/>
                <a:gd name="T78" fmla="*/ 870 w 1093"/>
                <a:gd name="T79" fmla="*/ 293 h 3060"/>
                <a:gd name="T80" fmla="*/ 854 w 1093"/>
                <a:gd name="T81" fmla="*/ 263 h 3060"/>
                <a:gd name="T82" fmla="*/ 830 w 1093"/>
                <a:gd name="T83" fmla="*/ 239 h 3060"/>
                <a:gd name="T84" fmla="*/ 800 w 1093"/>
                <a:gd name="T85" fmla="*/ 226 h 3060"/>
                <a:gd name="T86" fmla="*/ 766 w 1093"/>
                <a:gd name="T87" fmla="*/ 220 h 3060"/>
                <a:gd name="T88" fmla="*/ 110 w 1093"/>
                <a:gd name="T89" fmla="*/ 220 h 3060"/>
                <a:gd name="T90" fmla="*/ 74 w 1093"/>
                <a:gd name="T91" fmla="*/ 214 h 3060"/>
                <a:gd name="T92" fmla="*/ 44 w 1093"/>
                <a:gd name="T93" fmla="*/ 198 h 3060"/>
                <a:gd name="T94" fmla="*/ 22 w 1093"/>
                <a:gd name="T95" fmla="*/ 174 h 3060"/>
                <a:gd name="T96" fmla="*/ 6 w 1093"/>
                <a:gd name="T97" fmla="*/ 144 h 3060"/>
                <a:gd name="T98" fmla="*/ 0 w 1093"/>
                <a:gd name="T99" fmla="*/ 110 h 3060"/>
                <a:gd name="T100" fmla="*/ 6 w 1093"/>
                <a:gd name="T101" fmla="*/ 76 h 3060"/>
                <a:gd name="T102" fmla="*/ 22 w 1093"/>
                <a:gd name="T103" fmla="*/ 46 h 3060"/>
                <a:gd name="T104" fmla="*/ 44 w 1093"/>
                <a:gd name="T105" fmla="*/ 22 h 3060"/>
                <a:gd name="T106" fmla="*/ 74 w 1093"/>
                <a:gd name="T107" fmla="*/ 6 h 3060"/>
                <a:gd name="T108" fmla="*/ 110 w 1093"/>
                <a:gd name="T109" fmla="*/ 0 h 3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93" h="3060">
                  <a:moveTo>
                    <a:pt x="110" y="0"/>
                  </a:moveTo>
                  <a:lnTo>
                    <a:pt x="766" y="0"/>
                  </a:lnTo>
                  <a:lnTo>
                    <a:pt x="824" y="6"/>
                  </a:lnTo>
                  <a:lnTo>
                    <a:pt x="880" y="20"/>
                  </a:lnTo>
                  <a:lnTo>
                    <a:pt x="931" y="46"/>
                  </a:lnTo>
                  <a:lnTo>
                    <a:pt x="977" y="78"/>
                  </a:lnTo>
                  <a:lnTo>
                    <a:pt x="1015" y="118"/>
                  </a:lnTo>
                  <a:lnTo>
                    <a:pt x="1049" y="164"/>
                  </a:lnTo>
                  <a:lnTo>
                    <a:pt x="1073" y="214"/>
                  </a:lnTo>
                  <a:lnTo>
                    <a:pt x="1087" y="269"/>
                  </a:lnTo>
                  <a:lnTo>
                    <a:pt x="1093" y="329"/>
                  </a:lnTo>
                  <a:lnTo>
                    <a:pt x="1093" y="2731"/>
                  </a:lnTo>
                  <a:lnTo>
                    <a:pt x="1087" y="2791"/>
                  </a:lnTo>
                  <a:lnTo>
                    <a:pt x="1073" y="2847"/>
                  </a:lnTo>
                  <a:lnTo>
                    <a:pt x="1049" y="2897"/>
                  </a:lnTo>
                  <a:lnTo>
                    <a:pt x="1015" y="2942"/>
                  </a:lnTo>
                  <a:lnTo>
                    <a:pt x="977" y="2982"/>
                  </a:lnTo>
                  <a:lnTo>
                    <a:pt x="931" y="3014"/>
                  </a:lnTo>
                  <a:lnTo>
                    <a:pt x="880" y="3040"/>
                  </a:lnTo>
                  <a:lnTo>
                    <a:pt x="824" y="3054"/>
                  </a:lnTo>
                  <a:lnTo>
                    <a:pt x="766" y="3060"/>
                  </a:lnTo>
                  <a:lnTo>
                    <a:pt x="110" y="3060"/>
                  </a:lnTo>
                  <a:lnTo>
                    <a:pt x="74" y="3054"/>
                  </a:lnTo>
                  <a:lnTo>
                    <a:pt x="44" y="3038"/>
                  </a:lnTo>
                  <a:lnTo>
                    <a:pt x="22" y="3014"/>
                  </a:lnTo>
                  <a:lnTo>
                    <a:pt x="6" y="2984"/>
                  </a:lnTo>
                  <a:lnTo>
                    <a:pt x="0" y="2950"/>
                  </a:lnTo>
                  <a:lnTo>
                    <a:pt x="6" y="2917"/>
                  </a:lnTo>
                  <a:lnTo>
                    <a:pt x="22" y="2887"/>
                  </a:lnTo>
                  <a:lnTo>
                    <a:pt x="44" y="2863"/>
                  </a:lnTo>
                  <a:lnTo>
                    <a:pt x="74" y="2847"/>
                  </a:lnTo>
                  <a:lnTo>
                    <a:pt x="110" y="2841"/>
                  </a:lnTo>
                  <a:lnTo>
                    <a:pt x="766" y="2841"/>
                  </a:lnTo>
                  <a:lnTo>
                    <a:pt x="800" y="2835"/>
                  </a:lnTo>
                  <a:lnTo>
                    <a:pt x="830" y="2821"/>
                  </a:lnTo>
                  <a:lnTo>
                    <a:pt x="854" y="2797"/>
                  </a:lnTo>
                  <a:lnTo>
                    <a:pt x="870" y="2767"/>
                  </a:lnTo>
                  <a:lnTo>
                    <a:pt x="876" y="2733"/>
                  </a:lnTo>
                  <a:lnTo>
                    <a:pt x="876" y="329"/>
                  </a:lnTo>
                  <a:lnTo>
                    <a:pt x="870" y="293"/>
                  </a:lnTo>
                  <a:lnTo>
                    <a:pt x="854" y="263"/>
                  </a:lnTo>
                  <a:lnTo>
                    <a:pt x="830" y="239"/>
                  </a:lnTo>
                  <a:lnTo>
                    <a:pt x="800" y="226"/>
                  </a:lnTo>
                  <a:lnTo>
                    <a:pt x="766" y="220"/>
                  </a:lnTo>
                  <a:lnTo>
                    <a:pt x="110" y="220"/>
                  </a:lnTo>
                  <a:lnTo>
                    <a:pt x="74" y="214"/>
                  </a:lnTo>
                  <a:lnTo>
                    <a:pt x="44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548620" y="3696785"/>
            <a:ext cx="415522" cy="368142"/>
            <a:chOff x="13822363" y="3694113"/>
            <a:chExt cx="5207000" cy="4613275"/>
          </a:xfrm>
          <a:solidFill>
            <a:schemeClr val="bg1"/>
          </a:solidFill>
        </p:grpSpPr>
        <p:sp>
          <p:nvSpPr>
            <p:cNvPr id="76" name="Freeform 21"/>
            <p:cNvSpPr>
              <a:spLocks/>
            </p:cNvSpPr>
            <p:nvPr/>
          </p:nvSpPr>
          <p:spPr bwMode="auto">
            <a:xfrm>
              <a:off x="13822363" y="3694113"/>
              <a:ext cx="5207000" cy="4613275"/>
            </a:xfrm>
            <a:custGeom>
              <a:avLst/>
              <a:gdLst>
                <a:gd name="T0" fmla="*/ 5921 w 6560"/>
                <a:gd name="T1" fmla="*/ 20 h 5812"/>
                <a:gd name="T2" fmla="*/ 6174 w 6560"/>
                <a:gd name="T3" fmla="*/ 125 h 5812"/>
                <a:gd name="T4" fmla="*/ 6375 w 6560"/>
                <a:gd name="T5" fmla="*/ 302 h 5812"/>
                <a:gd name="T6" fmla="*/ 6443 w 6560"/>
                <a:gd name="T7" fmla="*/ 430 h 5812"/>
                <a:gd name="T8" fmla="*/ 6415 w 6560"/>
                <a:gd name="T9" fmla="*/ 513 h 5812"/>
                <a:gd name="T10" fmla="*/ 6331 w 6560"/>
                <a:gd name="T11" fmla="*/ 553 h 5812"/>
                <a:gd name="T12" fmla="*/ 6248 w 6560"/>
                <a:gd name="T13" fmla="*/ 525 h 5812"/>
                <a:gd name="T14" fmla="*/ 6150 w 6560"/>
                <a:gd name="T15" fmla="*/ 408 h 5812"/>
                <a:gd name="T16" fmla="*/ 5957 w 6560"/>
                <a:gd name="T17" fmla="*/ 281 h 5812"/>
                <a:gd name="T18" fmla="*/ 5736 w 6560"/>
                <a:gd name="T19" fmla="*/ 237 h 5812"/>
                <a:gd name="T20" fmla="*/ 5515 w 6560"/>
                <a:gd name="T21" fmla="*/ 281 h 5812"/>
                <a:gd name="T22" fmla="*/ 5320 w 6560"/>
                <a:gd name="T23" fmla="*/ 408 h 5812"/>
                <a:gd name="T24" fmla="*/ 6150 w 6560"/>
                <a:gd name="T25" fmla="*/ 1238 h 5812"/>
                <a:gd name="T26" fmla="*/ 6277 w 6560"/>
                <a:gd name="T27" fmla="*/ 1049 h 5812"/>
                <a:gd name="T28" fmla="*/ 6323 w 6560"/>
                <a:gd name="T29" fmla="*/ 824 h 5812"/>
                <a:gd name="T30" fmla="*/ 6371 w 6560"/>
                <a:gd name="T31" fmla="*/ 728 h 5812"/>
                <a:gd name="T32" fmla="*/ 6478 w 6560"/>
                <a:gd name="T33" fmla="*/ 710 h 5812"/>
                <a:gd name="T34" fmla="*/ 6554 w 6560"/>
                <a:gd name="T35" fmla="*/ 786 h 5812"/>
                <a:gd name="T36" fmla="*/ 6538 w 6560"/>
                <a:gd name="T37" fmla="*/ 1009 h 5812"/>
                <a:gd name="T38" fmla="*/ 6435 w 6560"/>
                <a:gd name="T39" fmla="*/ 1261 h 5812"/>
                <a:gd name="T40" fmla="*/ 3430 w 6560"/>
                <a:gd name="T41" fmla="*/ 4294 h 5812"/>
                <a:gd name="T42" fmla="*/ 3347 w 6560"/>
                <a:gd name="T43" fmla="*/ 4328 h 5812"/>
                <a:gd name="T44" fmla="*/ 3263 w 6560"/>
                <a:gd name="T45" fmla="*/ 4294 h 5812"/>
                <a:gd name="T46" fmla="*/ 2967 w 6560"/>
                <a:gd name="T47" fmla="*/ 4318 h 5812"/>
                <a:gd name="T48" fmla="*/ 2937 w 6560"/>
                <a:gd name="T49" fmla="*/ 4443 h 5812"/>
                <a:gd name="T50" fmla="*/ 2994 w 6560"/>
                <a:gd name="T51" fmla="*/ 4563 h 5812"/>
                <a:gd name="T52" fmla="*/ 3028 w 6560"/>
                <a:gd name="T53" fmla="*/ 4646 h 5812"/>
                <a:gd name="T54" fmla="*/ 2994 w 6560"/>
                <a:gd name="T55" fmla="*/ 4730 h 5812"/>
                <a:gd name="T56" fmla="*/ 2282 w 6560"/>
                <a:gd name="T57" fmla="*/ 5412 h 5812"/>
                <a:gd name="T58" fmla="*/ 1904 w 6560"/>
                <a:gd name="T59" fmla="*/ 5633 h 5812"/>
                <a:gd name="T60" fmla="*/ 1494 w 6560"/>
                <a:gd name="T61" fmla="*/ 5766 h 5812"/>
                <a:gd name="T62" fmla="*/ 1064 w 6560"/>
                <a:gd name="T63" fmla="*/ 5812 h 5812"/>
                <a:gd name="T64" fmla="*/ 623 w 6560"/>
                <a:gd name="T65" fmla="*/ 5764 h 5812"/>
                <a:gd name="T66" fmla="*/ 197 w 6560"/>
                <a:gd name="T67" fmla="*/ 5617 h 5812"/>
                <a:gd name="T68" fmla="*/ 20 w 6560"/>
                <a:gd name="T69" fmla="*/ 5510 h 5812"/>
                <a:gd name="T70" fmla="*/ 0 w 6560"/>
                <a:gd name="T71" fmla="*/ 5432 h 5812"/>
                <a:gd name="T72" fmla="*/ 34 w 6560"/>
                <a:gd name="T73" fmla="*/ 5360 h 5812"/>
                <a:gd name="T74" fmla="*/ 1341 w 6560"/>
                <a:gd name="T75" fmla="*/ 4077 h 5812"/>
                <a:gd name="T76" fmla="*/ 1429 w 6560"/>
                <a:gd name="T77" fmla="*/ 4089 h 5812"/>
                <a:gd name="T78" fmla="*/ 1484 w 6560"/>
                <a:gd name="T79" fmla="*/ 4163 h 5812"/>
                <a:gd name="T80" fmla="*/ 1474 w 6560"/>
                <a:gd name="T81" fmla="*/ 4250 h 5812"/>
                <a:gd name="T82" fmla="*/ 446 w 6560"/>
                <a:gd name="T83" fmla="*/ 5466 h 5812"/>
                <a:gd name="T84" fmla="*/ 844 w 6560"/>
                <a:gd name="T85" fmla="*/ 5561 h 5812"/>
                <a:gd name="T86" fmla="*/ 1250 w 6560"/>
                <a:gd name="T87" fmla="*/ 5565 h 5812"/>
                <a:gd name="T88" fmla="*/ 1643 w 6560"/>
                <a:gd name="T89" fmla="*/ 5480 h 5812"/>
                <a:gd name="T90" fmla="*/ 2014 w 6560"/>
                <a:gd name="T91" fmla="*/ 5307 h 5812"/>
                <a:gd name="T92" fmla="*/ 2340 w 6560"/>
                <a:gd name="T93" fmla="*/ 5050 h 5812"/>
                <a:gd name="T94" fmla="*/ 2710 w 6560"/>
                <a:gd name="T95" fmla="*/ 4519 h 5812"/>
                <a:gd name="T96" fmla="*/ 2708 w 6560"/>
                <a:gd name="T97" fmla="*/ 4334 h 5812"/>
                <a:gd name="T98" fmla="*/ 2784 w 6560"/>
                <a:gd name="T99" fmla="*/ 4163 h 5812"/>
                <a:gd name="T100" fmla="*/ 2350 w 6560"/>
                <a:gd name="T101" fmla="*/ 3381 h 5812"/>
                <a:gd name="T102" fmla="*/ 1669 w 6560"/>
                <a:gd name="T103" fmla="*/ 4039 h 5812"/>
                <a:gd name="T104" fmla="*/ 1580 w 6560"/>
                <a:gd name="T105" fmla="*/ 4027 h 5812"/>
                <a:gd name="T106" fmla="*/ 1524 w 6560"/>
                <a:gd name="T107" fmla="*/ 3954 h 5812"/>
                <a:gd name="T108" fmla="*/ 1536 w 6560"/>
                <a:gd name="T109" fmla="*/ 3866 h 5812"/>
                <a:gd name="T110" fmla="*/ 5223 w 6560"/>
                <a:gd name="T111" fmla="*/ 179 h 5812"/>
                <a:gd name="T112" fmla="*/ 5464 w 6560"/>
                <a:gd name="T113" fmla="*/ 46 h 5812"/>
                <a:gd name="T114" fmla="*/ 5736 w 6560"/>
                <a:gd name="T115" fmla="*/ 0 h 5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0" h="5812">
                  <a:moveTo>
                    <a:pt x="5736" y="0"/>
                  </a:moveTo>
                  <a:lnTo>
                    <a:pt x="5830" y="6"/>
                  </a:lnTo>
                  <a:lnTo>
                    <a:pt x="5921" y="20"/>
                  </a:lnTo>
                  <a:lnTo>
                    <a:pt x="6009" y="46"/>
                  </a:lnTo>
                  <a:lnTo>
                    <a:pt x="6092" y="82"/>
                  </a:lnTo>
                  <a:lnTo>
                    <a:pt x="6174" y="125"/>
                  </a:lnTo>
                  <a:lnTo>
                    <a:pt x="6250" y="179"/>
                  </a:lnTo>
                  <a:lnTo>
                    <a:pt x="6319" y="241"/>
                  </a:lnTo>
                  <a:lnTo>
                    <a:pt x="6375" y="302"/>
                  </a:lnTo>
                  <a:lnTo>
                    <a:pt x="6425" y="370"/>
                  </a:lnTo>
                  <a:lnTo>
                    <a:pt x="6437" y="400"/>
                  </a:lnTo>
                  <a:lnTo>
                    <a:pt x="6443" y="430"/>
                  </a:lnTo>
                  <a:lnTo>
                    <a:pt x="6441" y="460"/>
                  </a:lnTo>
                  <a:lnTo>
                    <a:pt x="6431" y="487"/>
                  </a:lnTo>
                  <a:lnTo>
                    <a:pt x="6415" y="513"/>
                  </a:lnTo>
                  <a:lnTo>
                    <a:pt x="6391" y="535"/>
                  </a:lnTo>
                  <a:lnTo>
                    <a:pt x="6361" y="549"/>
                  </a:lnTo>
                  <a:lnTo>
                    <a:pt x="6331" y="553"/>
                  </a:lnTo>
                  <a:lnTo>
                    <a:pt x="6301" y="551"/>
                  </a:lnTo>
                  <a:lnTo>
                    <a:pt x="6274" y="541"/>
                  </a:lnTo>
                  <a:lnTo>
                    <a:pt x="6248" y="525"/>
                  </a:lnTo>
                  <a:lnTo>
                    <a:pt x="6226" y="501"/>
                  </a:lnTo>
                  <a:lnTo>
                    <a:pt x="6190" y="454"/>
                  </a:lnTo>
                  <a:lnTo>
                    <a:pt x="6150" y="408"/>
                  </a:lnTo>
                  <a:lnTo>
                    <a:pt x="6090" y="356"/>
                  </a:lnTo>
                  <a:lnTo>
                    <a:pt x="6027" y="314"/>
                  </a:lnTo>
                  <a:lnTo>
                    <a:pt x="5957" y="281"/>
                  </a:lnTo>
                  <a:lnTo>
                    <a:pt x="5886" y="257"/>
                  </a:lnTo>
                  <a:lnTo>
                    <a:pt x="5812" y="243"/>
                  </a:lnTo>
                  <a:lnTo>
                    <a:pt x="5736" y="237"/>
                  </a:lnTo>
                  <a:lnTo>
                    <a:pt x="5661" y="243"/>
                  </a:lnTo>
                  <a:lnTo>
                    <a:pt x="5587" y="257"/>
                  </a:lnTo>
                  <a:lnTo>
                    <a:pt x="5515" y="281"/>
                  </a:lnTo>
                  <a:lnTo>
                    <a:pt x="5446" y="314"/>
                  </a:lnTo>
                  <a:lnTo>
                    <a:pt x="5382" y="356"/>
                  </a:lnTo>
                  <a:lnTo>
                    <a:pt x="5320" y="408"/>
                  </a:lnTo>
                  <a:lnTo>
                    <a:pt x="2517" y="3213"/>
                  </a:lnTo>
                  <a:lnTo>
                    <a:pt x="3347" y="4043"/>
                  </a:lnTo>
                  <a:lnTo>
                    <a:pt x="6150" y="1238"/>
                  </a:lnTo>
                  <a:lnTo>
                    <a:pt x="6202" y="1180"/>
                  </a:lnTo>
                  <a:lnTo>
                    <a:pt x="6244" y="1116"/>
                  </a:lnTo>
                  <a:lnTo>
                    <a:pt x="6277" y="1049"/>
                  </a:lnTo>
                  <a:lnTo>
                    <a:pt x="6303" y="977"/>
                  </a:lnTo>
                  <a:lnTo>
                    <a:pt x="6317" y="901"/>
                  </a:lnTo>
                  <a:lnTo>
                    <a:pt x="6323" y="824"/>
                  </a:lnTo>
                  <a:lnTo>
                    <a:pt x="6329" y="786"/>
                  </a:lnTo>
                  <a:lnTo>
                    <a:pt x="6345" y="754"/>
                  </a:lnTo>
                  <a:lnTo>
                    <a:pt x="6371" y="728"/>
                  </a:lnTo>
                  <a:lnTo>
                    <a:pt x="6403" y="710"/>
                  </a:lnTo>
                  <a:lnTo>
                    <a:pt x="6441" y="704"/>
                  </a:lnTo>
                  <a:lnTo>
                    <a:pt x="6478" y="710"/>
                  </a:lnTo>
                  <a:lnTo>
                    <a:pt x="6510" y="728"/>
                  </a:lnTo>
                  <a:lnTo>
                    <a:pt x="6536" y="754"/>
                  </a:lnTo>
                  <a:lnTo>
                    <a:pt x="6554" y="786"/>
                  </a:lnTo>
                  <a:lnTo>
                    <a:pt x="6560" y="824"/>
                  </a:lnTo>
                  <a:lnTo>
                    <a:pt x="6554" y="917"/>
                  </a:lnTo>
                  <a:lnTo>
                    <a:pt x="6538" y="1009"/>
                  </a:lnTo>
                  <a:lnTo>
                    <a:pt x="6514" y="1096"/>
                  </a:lnTo>
                  <a:lnTo>
                    <a:pt x="6478" y="1180"/>
                  </a:lnTo>
                  <a:lnTo>
                    <a:pt x="6435" y="1261"/>
                  </a:lnTo>
                  <a:lnTo>
                    <a:pt x="6381" y="1337"/>
                  </a:lnTo>
                  <a:lnTo>
                    <a:pt x="6319" y="1407"/>
                  </a:lnTo>
                  <a:lnTo>
                    <a:pt x="3430" y="4294"/>
                  </a:lnTo>
                  <a:lnTo>
                    <a:pt x="3406" y="4314"/>
                  </a:lnTo>
                  <a:lnTo>
                    <a:pt x="3377" y="4324"/>
                  </a:lnTo>
                  <a:lnTo>
                    <a:pt x="3347" y="4328"/>
                  </a:lnTo>
                  <a:lnTo>
                    <a:pt x="3317" y="4324"/>
                  </a:lnTo>
                  <a:lnTo>
                    <a:pt x="3289" y="4314"/>
                  </a:lnTo>
                  <a:lnTo>
                    <a:pt x="3263" y="4294"/>
                  </a:lnTo>
                  <a:lnTo>
                    <a:pt x="3122" y="4153"/>
                  </a:lnTo>
                  <a:lnTo>
                    <a:pt x="2994" y="4282"/>
                  </a:lnTo>
                  <a:lnTo>
                    <a:pt x="2967" y="4318"/>
                  </a:lnTo>
                  <a:lnTo>
                    <a:pt x="2947" y="4358"/>
                  </a:lnTo>
                  <a:lnTo>
                    <a:pt x="2937" y="4399"/>
                  </a:lnTo>
                  <a:lnTo>
                    <a:pt x="2937" y="4443"/>
                  </a:lnTo>
                  <a:lnTo>
                    <a:pt x="2947" y="4487"/>
                  </a:lnTo>
                  <a:lnTo>
                    <a:pt x="2967" y="4527"/>
                  </a:lnTo>
                  <a:lnTo>
                    <a:pt x="2994" y="4563"/>
                  </a:lnTo>
                  <a:lnTo>
                    <a:pt x="3014" y="4588"/>
                  </a:lnTo>
                  <a:lnTo>
                    <a:pt x="3024" y="4616"/>
                  </a:lnTo>
                  <a:lnTo>
                    <a:pt x="3028" y="4646"/>
                  </a:lnTo>
                  <a:lnTo>
                    <a:pt x="3024" y="4676"/>
                  </a:lnTo>
                  <a:lnTo>
                    <a:pt x="3014" y="4706"/>
                  </a:lnTo>
                  <a:lnTo>
                    <a:pt x="2994" y="4730"/>
                  </a:lnTo>
                  <a:lnTo>
                    <a:pt x="2507" y="5217"/>
                  </a:lnTo>
                  <a:lnTo>
                    <a:pt x="2398" y="5319"/>
                  </a:lnTo>
                  <a:lnTo>
                    <a:pt x="2282" y="5412"/>
                  </a:lnTo>
                  <a:lnTo>
                    <a:pt x="2161" y="5496"/>
                  </a:lnTo>
                  <a:lnTo>
                    <a:pt x="2035" y="5569"/>
                  </a:lnTo>
                  <a:lnTo>
                    <a:pt x="1904" y="5633"/>
                  </a:lnTo>
                  <a:lnTo>
                    <a:pt x="1771" y="5687"/>
                  </a:lnTo>
                  <a:lnTo>
                    <a:pt x="1634" y="5733"/>
                  </a:lnTo>
                  <a:lnTo>
                    <a:pt x="1494" y="5766"/>
                  </a:lnTo>
                  <a:lnTo>
                    <a:pt x="1351" y="5792"/>
                  </a:lnTo>
                  <a:lnTo>
                    <a:pt x="1208" y="5808"/>
                  </a:lnTo>
                  <a:lnTo>
                    <a:pt x="1064" y="5812"/>
                  </a:lnTo>
                  <a:lnTo>
                    <a:pt x="917" y="5806"/>
                  </a:lnTo>
                  <a:lnTo>
                    <a:pt x="770" y="5790"/>
                  </a:lnTo>
                  <a:lnTo>
                    <a:pt x="623" y="5764"/>
                  </a:lnTo>
                  <a:lnTo>
                    <a:pt x="480" y="5727"/>
                  </a:lnTo>
                  <a:lnTo>
                    <a:pt x="336" y="5677"/>
                  </a:lnTo>
                  <a:lnTo>
                    <a:pt x="197" y="5617"/>
                  </a:lnTo>
                  <a:lnTo>
                    <a:pt x="60" y="5547"/>
                  </a:lnTo>
                  <a:lnTo>
                    <a:pt x="38" y="5532"/>
                  </a:lnTo>
                  <a:lnTo>
                    <a:pt x="20" y="5510"/>
                  </a:lnTo>
                  <a:lnTo>
                    <a:pt x="8" y="5486"/>
                  </a:lnTo>
                  <a:lnTo>
                    <a:pt x="2" y="5460"/>
                  </a:lnTo>
                  <a:lnTo>
                    <a:pt x="0" y="5432"/>
                  </a:lnTo>
                  <a:lnTo>
                    <a:pt x="6" y="5406"/>
                  </a:lnTo>
                  <a:lnTo>
                    <a:pt x="18" y="5382"/>
                  </a:lnTo>
                  <a:lnTo>
                    <a:pt x="34" y="5360"/>
                  </a:lnTo>
                  <a:lnTo>
                    <a:pt x="1287" y="4109"/>
                  </a:lnTo>
                  <a:lnTo>
                    <a:pt x="1311" y="4089"/>
                  </a:lnTo>
                  <a:lnTo>
                    <a:pt x="1341" y="4077"/>
                  </a:lnTo>
                  <a:lnTo>
                    <a:pt x="1371" y="4073"/>
                  </a:lnTo>
                  <a:lnTo>
                    <a:pt x="1401" y="4077"/>
                  </a:lnTo>
                  <a:lnTo>
                    <a:pt x="1429" y="4089"/>
                  </a:lnTo>
                  <a:lnTo>
                    <a:pt x="1454" y="4109"/>
                  </a:lnTo>
                  <a:lnTo>
                    <a:pt x="1474" y="4133"/>
                  </a:lnTo>
                  <a:lnTo>
                    <a:pt x="1484" y="4163"/>
                  </a:lnTo>
                  <a:lnTo>
                    <a:pt x="1488" y="4192"/>
                  </a:lnTo>
                  <a:lnTo>
                    <a:pt x="1484" y="4222"/>
                  </a:lnTo>
                  <a:lnTo>
                    <a:pt x="1474" y="4250"/>
                  </a:lnTo>
                  <a:lnTo>
                    <a:pt x="1454" y="4276"/>
                  </a:lnTo>
                  <a:lnTo>
                    <a:pt x="316" y="5412"/>
                  </a:lnTo>
                  <a:lnTo>
                    <a:pt x="446" y="5466"/>
                  </a:lnTo>
                  <a:lnTo>
                    <a:pt x="577" y="5508"/>
                  </a:lnTo>
                  <a:lnTo>
                    <a:pt x="710" y="5540"/>
                  </a:lnTo>
                  <a:lnTo>
                    <a:pt x="844" y="5561"/>
                  </a:lnTo>
                  <a:lnTo>
                    <a:pt x="979" y="5573"/>
                  </a:lnTo>
                  <a:lnTo>
                    <a:pt x="1114" y="5575"/>
                  </a:lnTo>
                  <a:lnTo>
                    <a:pt x="1250" y="5565"/>
                  </a:lnTo>
                  <a:lnTo>
                    <a:pt x="1383" y="5547"/>
                  </a:lnTo>
                  <a:lnTo>
                    <a:pt x="1514" y="5520"/>
                  </a:lnTo>
                  <a:lnTo>
                    <a:pt x="1643" y="5480"/>
                  </a:lnTo>
                  <a:lnTo>
                    <a:pt x="1771" y="5432"/>
                  </a:lnTo>
                  <a:lnTo>
                    <a:pt x="1894" y="5374"/>
                  </a:lnTo>
                  <a:lnTo>
                    <a:pt x="2014" y="5307"/>
                  </a:lnTo>
                  <a:lnTo>
                    <a:pt x="2127" y="5231"/>
                  </a:lnTo>
                  <a:lnTo>
                    <a:pt x="2236" y="5146"/>
                  </a:lnTo>
                  <a:lnTo>
                    <a:pt x="2340" y="5050"/>
                  </a:lnTo>
                  <a:lnTo>
                    <a:pt x="2754" y="4634"/>
                  </a:lnTo>
                  <a:lnTo>
                    <a:pt x="2728" y="4578"/>
                  </a:lnTo>
                  <a:lnTo>
                    <a:pt x="2710" y="4519"/>
                  </a:lnTo>
                  <a:lnTo>
                    <a:pt x="2700" y="4457"/>
                  </a:lnTo>
                  <a:lnTo>
                    <a:pt x="2700" y="4395"/>
                  </a:lnTo>
                  <a:lnTo>
                    <a:pt x="2708" y="4334"/>
                  </a:lnTo>
                  <a:lnTo>
                    <a:pt x="2726" y="4274"/>
                  </a:lnTo>
                  <a:lnTo>
                    <a:pt x="2750" y="4218"/>
                  </a:lnTo>
                  <a:lnTo>
                    <a:pt x="2784" y="4163"/>
                  </a:lnTo>
                  <a:lnTo>
                    <a:pt x="2827" y="4115"/>
                  </a:lnTo>
                  <a:lnTo>
                    <a:pt x="2955" y="3985"/>
                  </a:lnTo>
                  <a:lnTo>
                    <a:pt x="2350" y="3381"/>
                  </a:lnTo>
                  <a:lnTo>
                    <a:pt x="1723" y="4007"/>
                  </a:lnTo>
                  <a:lnTo>
                    <a:pt x="1697" y="4027"/>
                  </a:lnTo>
                  <a:lnTo>
                    <a:pt x="1669" y="4039"/>
                  </a:lnTo>
                  <a:lnTo>
                    <a:pt x="1640" y="4041"/>
                  </a:lnTo>
                  <a:lnTo>
                    <a:pt x="1610" y="4039"/>
                  </a:lnTo>
                  <a:lnTo>
                    <a:pt x="1580" y="4027"/>
                  </a:lnTo>
                  <a:lnTo>
                    <a:pt x="1556" y="4007"/>
                  </a:lnTo>
                  <a:lnTo>
                    <a:pt x="1536" y="3982"/>
                  </a:lnTo>
                  <a:lnTo>
                    <a:pt x="1524" y="3954"/>
                  </a:lnTo>
                  <a:lnTo>
                    <a:pt x="1520" y="3924"/>
                  </a:lnTo>
                  <a:lnTo>
                    <a:pt x="1524" y="3894"/>
                  </a:lnTo>
                  <a:lnTo>
                    <a:pt x="1536" y="3866"/>
                  </a:lnTo>
                  <a:lnTo>
                    <a:pt x="1556" y="3840"/>
                  </a:lnTo>
                  <a:lnTo>
                    <a:pt x="5153" y="241"/>
                  </a:lnTo>
                  <a:lnTo>
                    <a:pt x="5223" y="179"/>
                  </a:lnTo>
                  <a:lnTo>
                    <a:pt x="5299" y="125"/>
                  </a:lnTo>
                  <a:lnTo>
                    <a:pt x="5378" y="82"/>
                  </a:lnTo>
                  <a:lnTo>
                    <a:pt x="5464" y="46"/>
                  </a:lnTo>
                  <a:lnTo>
                    <a:pt x="5551" y="20"/>
                  </a:lnTo>
                  <a:lnTo>
                    <a:pt x="5643" y="6"/>
                  </a:lnTo>
                  <a:lnTo>
                    <a:pt x="57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22"/>
            <p:cNvSpPr>
              <a:spLocks/>
            </p:cNvSpPr>
            <p:nvPr/>
          </p:nvSpPr>
          <p:spPr bwMode="auto">
            <a:xfrm>
              <a:off x="14797088" y="7094538"/>
              <a:ext cx="496888" cy="498475"/>
            </a:xfrm>
            <a:custGeom>
              <a:avLst/>
              <a:gdLst>
                <a:gd name="T0" fmla="*/ 509 w 626"/>
                <a:gd name="T1" fmla="*/ 0 h 629"/>
                <a:gd name="T2" fmla="*/ 539 w 626"/>
                <a:gd name="T3" fmla="*/ 4 h 629"/>
                <a:gd name="T4" fmla="*/ 567 w 626"/>
                <a:gd name="T5" fmla="*/ 16 h 629"/>
                <a:gd name="T6" fmla="*/ 593 w 626"/>
                <a:gd name="T7" fmla="*/ 36 h 629"/>
                <a:gd name="T8" fmla="*/ 610 w 626"/>
                <a:gd name="T9" fmla="*/ 60 h 629"/>
                <a:gd name="T10" fmla="*/ 622 w 626"/>
                <a:gd name="T11" fmla="*/ 89 h 629"/>
                <a:gd name="T12" fmla="*/ 626 w 626"/>
                <a:gd name="T13" fmla="*/ 119 h 629"/>
                <a:gd name="T14" fmla="*/ 622 w 626"/>
                <a:gd name="T15" fmla="*/ 149 h 629"/>
                <a:gd name="T16" fmla="*/ 610 w 626"/>
                <a:gd name="T17" fmla="*/ 177 h 629"/>
                <a:gd name="T18" fmla="*/ 593 w 626"/>
                <a:gd name="T19" fmla="*/ 203 h 629"/>
                <a:gd name="T20" fmla="*/ 201 w 626"/>
                <a:gd name="T21" fmla="*/ 593 h 629"/>
                <a:gd name="T22" fmla="*/ 175 w 626"/>
                <a:gd name="T23" fmla="*/ 613 h 629"/>
                <a:gd name="T24" fmla="*/ 147 w 626"/>
                <a:gd name="T25" fmla="*/ 625 h 629"/>
                <a:gd name="T26" fmla="*/ 117 w 626"/>
                <a:gd name="T27" fmla="*/ 629 h 629"/>
                <a:gd name="T28" fmla="*/ 87 w 626"/>
                <a:gd name="T29" fmla="*/ 625 h 629"/>
                <a:gd name="T30" fmla="*/ 59 w 626"/>
                <a:gd name="T31" fmla="*/ 613 h 629"/>
                <a:gd name="T32" fmla="*/ 33 w 626"/>
                <a:gd name="T33" fmla="*/ 593 h 629"/>
                <a:gd name="T34" fmla="*/ 14 w 626"/>
                <a:gd name="T35" fmla="*/ 569 h 629"/>
                <a:gd name="T36" fmla="*/ 2 w 626"/>
                <a:gd name="T37" fmla="*/ 539 h 629"/>
                <a:gd name="T38" fmla="*/ 0 w 626"/>
                <a:gd name="T39" fmla="*/ 509 h 629"/>
                <a:gd name="T40" fmla="*/ 2 w 626"/>
                <a:gd name="T41" fmla="*/ 479 h 629"/>
                <a:gd name="T42" fmla="*/ 14 w 626"/>
                <a:gd name="T43" fmla="*/ 452 h 629"/>
                <a:gd name="T44" fmla="*/ 33 w 626"/>
                <a:gd name="T45" fmla="*/ 426 h 629"/>
                <a:gd name="T46" fmla="*/ 423 w 626"/>
                <a:gd name="T47" fmla="*/ 36 h 629"/>
                <a:gd name="T48" fmla="*/ 449 w 626"/>
                <a:gd name="T49" fmla="*/ 16 h 629"/>
                <a:gd name="T50" fmla="*/ 477 w 626"/>
                <a:gd name="T51" fmla="*/ 4 h 629"/>
                <a:gd name="T52" fmla="*/ 509 w 626"/>
                <a:gd name="T53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6" h="629">
                  <a:moveTo>
                    <a:pt x="509" y="0"/>
                  </a:moveTo>
                  <a:lnTo>
                    <a:pt x="539" y="4"/>
                  </a:lnTo>
                  <a:lnTo>
                    <a:pt x="567" y="16"/>
                  </a:lnTo>
                  <a:lnTo>
                    <a:pt x="593" y="36"/>
                  </a:lnTo>
                  <a:lnTo>
                    <a:pt x="610" y="60"/>
                  </a:lnTo>
                  <a:lnTo>
                    <a:pt x="622" y="89"/>
                  </a:lnTo>
                  <a:lnTo>
                    <a:pt x="626" y="119"/>
                  </a:lnTo>
                  <a:lnTo>
                    <a:pt x="622" y="149"/>
                  </a:lnTo>
                  <a:lnTo>
                    <a:pt x="610" y="177"/>
                  </a:lnTo>
                  <a:lnTo>
                    <a:pt x="593" y="203"/>
                  </a:lnTo>
                  <a:lnTo>
                    <a:pt x="201" y="593"/>
                  </a:lnTo>
                  <a:lnTo>
                    <a:pt x="175" y="613"/>
                  </a:lnTo>
                  <a:lnTo>
                    <a:pt x="147" y="625"/>
                  </a:lnTo>
                  <a:lnTo>
                    <a:pt x="117" y="629"/>
                  </a:lnTo>
                  <a:lnTo>
                    <a:pt x="87" y="625"/>
                  </a:lnTo>
                  <a:lnTo>
                    <a:pt x="59" y="613"/>
                  </a:lnTo>
                  <a:lnTo>
                    <a:pt x="33" y="593"/>
                  </a:lnTo>
                  <a:lnTo>
                    <a:pt x="14" y="569"/>
                  </a:lnTo>
                  <a:lnTo>
                    <a:pt x="2" y="539"/>
                  </a:lnTo>
                  <a:lnTo>
                    <a:pt x="0" y="509"/>
                  </a:lnTo>
                  <a:lnTo>
                    <a:pt x="2" y="479"/>
                  </a:lnTo>
                  <a:lnTo>
                    <a:pt x="14" y="452"/>
                  </a:lnTo>
                  <a:lnTo>
                    <a:pt x="33" y="426"/>
                  </a:lnTo>
                  <a:lnTo>
                    <a:pt x="423" y="36"/>
                  </a:lnTo>
                  <a:lnTo>
                    <a:pt x="449" y="16"/>
                  </a:lnTo>
                  <a:lnTo>
                    <a:pt x="477" y="4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39F12AB9-BAD8-43DC-9226-21635E89E7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5199" y="1429019"/>
            <a:ext cx="8177393" cy="398760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D75AC43-B189-4C10-B982-066D00D94DC6}"/>
              </a:ext>
            </a:extLst>
          </p:cNvPr>
          <p:cNvSpPr txBox="1"/>
          <p:nvPr/>
        </p:nvSpPr>
        <p:spPr>
          <a:xfrm>
            <a:off x="8542684" y="2852936"/>
            <a:ext cx="33123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Medicine induction even through out the day</a:t>
            </a:r>
          </a:p>
        </p:txBody>
      </p:sp>
    </p:spTree>
    <p:extLst>
      <p:ext uri="{BB962C8B-B14F-4D97-AF65-F5344CB8AC3E}">
        <p14:creationId xmlns:p14="http://schemas.microsoft.com/office/powerpoint/2010/main" val="26527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Brainstorming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Cancellations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09441" y="-3927"/>
            <a:ext cx="1308507" cy="105273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5" name="Group 74"/>
          <p:cNvGrpSpPr/>
          <p:nvPr/>
        </p:nvGrpSpPr>
        <p:grpSpPr>
          <a:xfrm>
            <a:off x="1072365" y="387217"/>
            <a:ext cx="382657" cy="272756"/>
            <a:chOff x="13822363" y="3694113"/>
            <a:chExt cx="5207000" cy="4613275"/>
          </a:xfrm>
          <a:solidFill>
            <a:schemeClr val="bg1"/>
          </a:solidFill>
        </p:grpSpPr>
        <p:sp>
          <p:nvSpPr>
            <p:cNvPr id="76" name="Freeform 21"/>
            <p:cNvSpPr>
              <a:spLocks/>
            </p:cNvSpPr>
            <p:nvPr/>
          </p:nvSpPr>
          <p:spPr bwMode="auto">
            <a:xfrm>
              <a:off x="13822363" y="3694113"/>
              <a:ext cx="5207000" cy="4613275"/>
            </a:xfrm>
            <a:custGeom>
              <a:avLst/>
              <a:gdLst>
                <a:gd name="T0" fmla="*/ 5921 w 6560"/>
                <a:gd name="T1" fmla="*/ 20 h 5812"/>
                <a:gd name="T2" fmla="*/ 6174 w 6560"/>
                <a:gd name="T3" fmla="*/ 125 h 5812"/>
                <a:gd name="T4" fmla="*/ 6375 w 6560"/>
                <a:gd name="T5" fmla="*/ 302 h 5812"/>
                <a:gd name="T6" fmla="*/ 6443 w 6560"/>
                <a:gd name="T7" fmla="*/ 430 h 5812"/>
                <a:gd name="T8" fmla="*/ 6415 w 6560"/>
                <a:gd name="T9" fmla="*/ 513 h 5812"/>
                <a:gd name="T10" fmla="*/ 6331 w 6560"/>
                <a:gd name="T11" fmla="*/ 553 h 5812"/>
                <a:gd name="T12" fmla="*/ 6248 w 6560"/>
                <a:gd name="T13" fmla="*/ 525 h 5812"/>
                <a:gd name="T14" fmla="*/ 6150 w 6560"/>
                <a:gd name="T15" fmla="*/ 408 h 5812"/>
                <a:gd name="T16" fmla="*/ 5957 w 6560"/>
                <a:gd name="T17" fmla="*/ 281 h 5812"/>
                <a:gd name="T18" fmla="*/ 5736 w 6560"/>
                <a:gd name="T19" fmla="*/ 237 h 5812"/>
                <a:gd name="T20" fmla="*/ 5515 w 6560"/>
                <a:gd name="T21" fmla="*/ 281 h 5812"/>
                <a:gd name="T22" fmla="*/ 5320 w 6560"/>
                <a:gd name="T23" fmla="*/ 408 h 5812"/>
                <a:gd name="T24" fmla="*/ 6150 w 6560"/>
                <a:gd name="T25" fmla="*/ 1238 h 5812"/>
                <a:gd name="T26" fmla="*/ 6277 w 6560"/>
                <a:gd name="T27" fmla="*/ 1049 h 5812"/>
                <a:gd name="T28" fmla="*/ 6323 w 6560"/>
                <a:gd name="T29" fmla="*/ 824 h 5812"/>
                <a:gd name="T30" fmla="*/ 6371 w 6560"/>
                <a:gd name="T31" fmla="*/ 728 h 5812"/>
                <a:gd name="T32" fmla="*/ 6478 w 6560"/>
                <a:gd name="T33" fmla="*/ 710 h 5812"/>
                <a:gd name="T34" fmla="*/ 6554 w 6560"/>
                <a:gd name="T35" fmla="*/ 786 h 5812"/>
                <a:gd name="T36" fmla="*/ 6538 w 6560"/>
                <a:gd name="T37" fmla="*/ 1009 h 5812"/>
                <a:gd name="T38" fmla="*/ 6435 w 6560"/>
                <a:gd name="T39" fmla="*/ 1261 h 5812"/>
                <a:gd name="T40" fmla="*/ 3430 w 6560"/>
                <a:gd name="T41" fmla="*/ 4294 h 5812"/>
                <a:gd name="T42" fmla="*/ 3347 w 6560"/>
                <a:gd name="T43" fmla="*/ 4328 h 5812"/>
                <a:gd name="T44" fmla="*/ 3263 w 6560"/>
                <a:gd name="T45" fmla="*/ 4294 h 5812"/>
                <a:gd name="T46" fmla="*/ 2967 w 6560"/>
                <a:gd name="T47" fmla="*/ 4318 h 5812"/>
                <a:gd name="T48" fmla="*/ 2937 w 6560"/>
                <a:gd name="T49" fmla="*/ 4443 h 5812"/>
                <a:gd name="T50" fmla="*/ 2994 w 6560"/>
                <a:gd name="T51" fmla="*/ 4563 h 5812"/>
                <a:gd name="T52" fmla="*/ 3028 w 6560"/>
                <a:gd name="T53" fmla="*/ 4646 h 5812"/>
                <a:gd name="T54" fmla="*/ 2994 w 6560"/>
                <a:gd name="T55" fmla="*/ 4730 h 5812"/>
                <a:gd name="T56" fmla="*/ 2282 w 6560"/>
                <a:gd name="T57" fmla="*/ 5412 h 5812"/>
                <a:gd name="T58" fmla="*/ 1904 w 6560"/>
                <a:gd name="T59" fmla="*/ 5633 h 5812"/>
                <a:gd name="T60" fmla="*/ 1494 w 6560"/>
                <a:gd name="T61" fmla="*/ 5766 h 5812"/>
                <a:gd name="T62" fmla="*/ 1064 w 6560"/>
                <a:gd name="T63" fmla="*/ 5812 h 5812"/>
                <a:gd name="T64" fmla="*/ 623 w 6560"/>
                <a:gd name="T65" fmla="*/ 5764 h 5812"/>
                <a:gd name="T66" fmla="*/ 197 w 6560"/>
                <a:gd name="T67" fmla="*/ 5617 h 5812"/>
                <a:gd name="T68" fmla="*/ 20 w 6560"/>
                <a:gd name="T69" fmla="*/ 5510 h 5812"/>
                <a:gd name="T70" fmla="*/ 0 w 6560"/>
                <a:gd name="T71" fmla="*/ 5432 h 5812"/>
                <a:gd name="T72" fmla="*/ 34 w 6560"/>
                <a:gd name="T73" fmla="*/ 5360 h 5812"/>
                <a:gd name="T74" fmla="*/ 1341 w 6560"/>
                <a:gd name="T75" fmla="*/ 4077 h 5812"/>
                <a:gd name="T76" fmla="*/ 1429 w 6560"/>
                <a:gd name="T77" fmla="*/ 4089 h 5812"/>
                <a:gd name="T78" fmla="*/ 1484 w 6560"/>
                <a:gd name="T79" fmla="*/ 4163 h 5812"/>
                <a:gd name="T80" fmla="*/ 1474 w 6560"/>
                <a:gd name="T81" fmla="*/ 4250 h 5812"/>
                <a:gd name="T82" fmla="*/ 446 w 6560"/>
                <a:gd name="T83" fmla="*/ 5466 h 5812"/>
                <a:gd name="T84" fmla="*/ 844 w 6560"/>
                <a:gd name="T85" fmla="*/ 5561 h 5812"/>
                <a:gd name="T86" fmla="*/ 1250 w 6560"/>
                <a:gd name="T87" fmla="*/ 5565 h 5812"/>
                <a:gd name="T88" fmla="*/ 1643 w 6560"/>
                <a:gd name="T89" fmla="*/ 5480 h 5812"/>
                <a:gd name="T90" fmla="*/ 2014 w 6560"/>
                <a:gd name="T91" fmla="*/ 5307 h 5812"/>
                <a:gd name="T92" fmla="*/ 2340 w 6560"/>
                <a:gd name="T93" fmla="*/ 5050 h 5812"/>
                <a:gd name="T94" fmla="*/ 2710 w 6560"/>
                <a:gd name="T95" fmla="*/ 4519 h 5812"/>
                <a:gd name="T96" fmla="*/ 2708 w 6560"/>
                <a:gd name="T97" fmla="*/ 4334 h 5812"/>
                <a:gd name="T98" fmla="*/ 2784 w 6560"/>
                <a:gd name="T99" fmla="*/ 4163 h 5812"/>
                <a:gd name="T100" fmla="*/ 2350 w 6560"/>
                <a:gd name="T101" fmla="*/ 3381 h 5812"/>
                <a:gd name="T102" fmla="*/ 1669 w 6560"/>
                <a:gd name="T103" fmla="*/ 4039 h 5812"/>
                <a:gd name="T104" fmla="*/ 1580 w 6560"/>
                <a:gd name="T105" fmla="*/ 4027 h 5812"/>
                <a:gd name="T106" fmla="*/ 1524 w 6560"/>
                <a:gd name="T107" fmla="*/ 3954 h 5812"/>
                <a:gd name="T108" fmla="*/ 1536 w 6560"/>
                <a:gd name="T109" fmla="*/ 3866 h 5812"/>
                <a:gd name="T110" fmla="*/ 5223 w 6560"/>
                <a:gd name="T111" fmla="*/ 179 h 5812"/>
                <a:gd name="T112" fmla="*/ 5464 w 6560"/>
                <a:gd name="T113" fmla="*/ 46 h 5812"/>
                <a:gd name="T114" fmla="*/ 5736 w 6560"/>
                <a:gd name="T115" fmla="*/ 0 h 5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0" h="5812">
                  <a:moveTo>
                    <a:pt x="5736" y="0"/>
                  </a:moveTo>
                  <a:lnTo>
                    <a:pt x="5830" y="6"/>
                  </a:lnTo>
                  <a:lnTo>
                    <a:pt x="5921" y="20"/>
                  </a:lnTo>
                  <a:lnTo>
                    <a:pt x="6009" y="46"/>
                  </a:lnTo>
                  <a:lnTo>
                    <a:pt x="6092" y="82"/>
                  </a:lnTo>
                  <a:lnTo>
                    <a:pt x="6174" y="125"/>
                  </a:lnTo>
                  <a:lnTo>
                    <a:pt x="6250" y="179"/>
                  </a:lnTo>
                  <a:lnTo>
                    <a:pt x="6319" y="241"/>
                  </a:lnTo>
                  <a:lnTo>
                    <a:pt x="6375" y="302"/>
                  </a:lnTo>
                  <a:lnTo>
                    <a:pt x="6425" y="370"/>
                  </a:lnTo>
                  <a:lnTo>
                    <a:pt x="6437" y="400"/>
                  </a:lnTo>
                  <a:lnTo>
                    <a:pt x="6443" y="430"/>
                  </a:lnTo>
                  <a:lnTo>
                    <a:pt x="6441" y="460"/>
                  </a:lnTo>
                  <a:lnTo>
                    <a:pt x="6431" y="487"/>
                  </a:lnTo>
                  <a:lnTo>
                    <a:pt x="6415" y="513"/>
                  </a:lnTo>
                  <a:lnTo>
                    <a:pt x="6391" y="535"/>
                  </a:lnTo>
                  <a:lnTo>
                    <a:pt x="6361" y="549"/>
                  </a:lnTo>
                  <a:lnTo>
                    <a:pt x="6331" y="553"/>
                  </a:lnTo>
                  <a:lnTo>
                    <a:pt x="6301" y="551"/>
                  </a:lnTo>
                  <a:lnTo>
                    <a:pt x="6274" y="541"/>
                  </a:lnTo>
                  <a:lnTo>
                    <a:pt x="6248" y="525"/>
                  </a:lnTo>
                  <a:lnTo>
                    <a:pt x="6226" y="501"/>
                  </a:lnTo>
                  <a:lnTo>
                    <a:pt x="6190" y="454"/>
                  </a:lnTo>
                  <a:lnTo>
                    <a:pt x="6150" y="408"/>
                  </a:lnTo>
                  <a:lnTo>
                    <a:pt x="6090" y="356"/>
                  </a:lnTo>
                  <a:lnTo>
                    <a:pt x="6027" y="314"/>
                  </a:lnTo>
                  <a:lnTo>
                    <a:pt x="5957" y="281"/>
                  </a:lnTo>
                  <a:lnTo>
                    <a:pt x="5886" y="257"/>
                  </a:lnTo>
                  <a:lnTo>
                    <a:pt x="5812" y="243"/>
                  </a:lnTo>
                  <a:lnTo>
                    <a:pt x="5736" y="237"/>
                  </a:lnTo>
                  <a:lnTo>
                    <a:pt x="5661" y="243"/>
                  </a:lnTo>
                  <a:lnTo>
                    <a:pt x="5587" y="257"/>
                  </a:lnTo>
                  <a:lnTo>
                    <a:pt x="5515" y="281"/>
                  </a:lnTo>
                  <a:lnTo>
                    <a:pt x="5446" y="314"/>
                  </a:lnTo>
                  <a:lnTo>
                    <a:pt x="5382" y="356"/>
                  </a:lnTo>
                  <a:lnTo>
                    <a:pt x="5320" y="408"/>
                  </a:lnTo>
                  <a:lnTo>
                    <a:pt x="2517" y="3213"/>
                  </a:lnTo>
                  <a:lnTo>
                    <a:pt x="3347" y="4043"/>
                  </a:lnTo>
                  <a:lnTo>
                    <a:pt x="6150" y="1238"/>
                  </a:lnTo>
                  <a:lnTo>
                    <a:pt x="6202" y="1180"/>
                  </a:lnTo>
                  <a:lnTo>
                    <a:pt x="6244" y="1116"/>
                  </a:lnTo>
                  <a:lnTo>
                    <a:pt x="6277" y="1049"/>
                  </a:lnTo>
                  <a:lnTo>
                    <a:pt x="6303" y="977"/>
                  </a:lnTo>
                  <a:lnTo>
                    <a:pt x="6317" y="901"/>
                  </a:lnTo>
                  <a:lnTo>
                    <a:pt x="6323" y="824"/>
                  </a:lnTo>
                  <a:lnTo>
                    <a:pt x="6329" y="786"/>
                  </a:lnTo>
                  <a:lnTo>
                    <a:pt x="6345" y="754"/>
                  </a:lnTo>
                  <a:lnTo>
                    <a:pt x="6371" y="728"/>
                  </a:lnTo>
                  <a:lnTo>
                    <a:pt x="6403" y="710"/>
                  </a:lnTo>
                  <a:lnTo>
                    <a:pt x="6441" y="704"/>
                  </a:lnTo>
                  <a:lnTo>
                    <a:pt x="6478" y="710"/>
                  </a:lnTo>
                  <a:lnTo>
                    <a:pt x="6510" y="728"/>
                  </a:lnTo>
                  <a:lnTo>
                    <a:pt x="6536" y="754"/>
                  </a:lnTo>
                  <a:lnTo>
                    <a:pt x="6554" y="786"/>
                  </a:lnTo>
                  <a:lnTo>
                    <a:pt x="6560" y="824"/>
                  </a:lnTo>
                  <a:lnTo>
                    <a:pt x="6554" y="917"/>
                  </a:lnTo>
                  <a:lnTo>
                    <a:pt x="6538" y="1009"/>
                  </a:lnTo>
                  <a:lnTo>
                    <a:pt x="6514" y="1096"/>
                  </a:lnTo>
                  <a:lnTo>
                    <a:pt x="6478" y="1180"/>
                  </a:lnTo>
                  <a:lnTo>
                    <a:pt x="6435" y="1261"/>
                  </a:lnTo>
                  <a:lnTo>
                    <a:pt x="6381" y="1337"/>
                  </a:lnTo>
                  <a:lnTo>
                    <a:pt x="6319" y="1407"/>
                  </a:lnTo>
                  <a:lnTo>
                    <a:pt x="3430" y="4294"/>
                  </a:lnTo>
                  <a:lnTo>
                    <a:pt x="3406" y="4314"/>
                  </a:lnTo>
                  <a:lnTo>
                    <a:pt x="3377" y="4324"/>
                  </a:lnTo>
                  <a:lnTo>
                    <a:pt x="3347" y="4328"/>
                  </a:lnTo>
                  <a:lnTo>
                    <a:pt x="3317" y="4324"/>
                  </a:lnTo>
                  <a:lnTo>
                    <a:pt x="3289" y="4314"/>
                  </a:lnTo>
                  <a:lnTo>
                    <a:pt x="3263" y="4294"/>
                  </a:lnTo>
                  <a:lnTo>
                    <a:pt x="3122" y="4153"/>
                  </a:lnTo>
                  <a:lnTo>
                    <a:pt x="2994" y="4282"/>
                  </a:lnTo>
                  <a:lnTo>
                    <a:pt x="2967" y="4318"/>
                  </a:lnTo>
                  <a:lnTo>
                    <a:pt x="2947" y="4358"/>
                  </a:lnTo>
                  <a:lnTo>
                    <a:pt x="2937" y="4399"/>
                  </a:lnTo>
                  <a:lnTo>
                    <a:pt x="2937" y="4443"/>
                  </a:lnTo>
                  <a:lnTo>
                    <a:pt x="2947" y="4487"/>
                  </a:lnTo>
                  <a:lnTo>
                    <a:pt x="2967" y="4527"/>
                  </a:lnTo>
                  <a:lnTo>
                    <a:pt x="2994" y="4563"/>
                  </a:lnTo>
                  <a:lnTo>
                    <a:pt x="3014" y="4588"/>
                  </a:lnTo>
                  <a:lnTo>
                    <a:pt x="3024" y="4616"/>
                  </a:lnTo>
                  <a:lnTo>
                    <a:pt x="3028" y="4646"/>
                  </a:lnTo>
                  <a:lnTo>
                    <a:pt x="3024" y="4676"/>
                  </a:lnTo>
                  <a:lnTo>
                    <a:pt x="3014" y="4706"/>
                  </a:lnTo>
                  <a:lnTo>
                    <a:pt x="2994" y="4730"/>
                  </a:lnTo>
                  <a:lnTo>
                    <a:pt x="2507" y="5217"/>
                  </a:lnTo>
                  <a:lnTo>
                    <a:pt x="2398" y="5319"/>
                  </a:lnTo>
                  <a:lnTo>
                    <a:pt x="2282" y="5412"/>
                  </a:lnTo>
                  <a:lnTo>
                    <a:pt x="2161" y="5496"/>
                  </a:lnTo>
                  <a:lnTo>
                    <a:pt x="2035" y="5569"/>
                  </a:lnTo>
                  <a:lnTo>
                    <a:pt x="1904" y="5633"/>
                  </a:lnTo>
                  <a:lnTo>
                    <a:pt x="1771" y="5687"/>
                  </a:lnTo>
                  <a:lnTo>
                    <a:pt x="1634" y="5733"/>
                  </a:lnTo>
                  <a:lnTo>
                    <a:pt x="1494" y="5766"/>
                  </a:lnTo>
                  <a:lnTo>
                    <a:pt x="1351" y="5792"/>
                  </a:lnTo>
                  <a:lnTo>
                    <a:pt x="1208" y="5808"/>
                  </a:lnTo>
                  <a:lnTo>
                    <a:pt x="1064" y="5812"/>
                  </a:lnTo>
                  <a:lnTo>
                    <a:pt x="917" y="5806"/>
                  </a:lnTo>
                  <a:lnTo>
                    <a:pt x="770" y="5790"/>
                  </a:lnTo>
                  <a:lnTo>
                    <a:pt x="623" y="5764"/>
                  </a:lnTo>
                  <a:lnTo>
                    <a:pt x="480" y="5727"/>
                  </a:lnTo>
                  <a:lnTo>
                    <a:pt x="336" y="5677"/>
                  </a:lnTo>
                  <a:lnTo>
                    <a:pt x="197" y="5617"/>
                  </a:lnTo>
                  <a:lnTo>
                    <a:pt x="60" y="5547"/>
                  </a:lnTo>
                  <a:lnTo>
                    <a:pt x="38" y="5532"/>
                  </a:lnTo>
                  <a:lnTo>
                    <a:pt x="20" y="5510"/>
                  </a:lnTo>
                  <a:lnTo>
                    <a:pt x="8" y="5486"/>
                  </a:lnTo>
                  <a:lnTo>
                    <a:pt x="2" y="5460"/>
                  </a:lnTo>
                  <a:lnTo>
                    <a:pt x="0" y="5432"/>
                  </a:lnTo>
                  <a:lnTo>
                    <a:pt x="6" y="5406"/>
                  </a:lnTo>
                  <a:lnTo>
                    <a:pt x="18" y="5382"/>
                  </a:lnTo>
                  <a:lnTo>
                    <a:pt x="34" y="5360"/>
                  </a:lnTo>
                  <a:lnTo>
                    <a:pt x="1287" y="4109"/>
                  </a:lnTo>
                  <a:lnTo>
                    <a:pt x="1311" y="4089"/>
                  </a:lnTo>
                  <a:lnTo>
                    <a:pt x="1341" y="4077"/>
                  </a:lnTo>
                  <a:lnTo>
                    <a:pt x="1371" y="4073"/>
                  </a:lnTo>
                  <a:lnTo>
                    <a:pt x="1401" y="4077"/>
                  </a:lnTo>
                  <a:lnTo>
                    <a:pt x="1429" y="4089"/>
                  </a:lnTo>
                  <a:lnTo>
                    <a:pt x="1454" y="4109"/>
                  </a:lnTo>
                  <a:lnTo>
                    <a:pt x="1474" y="4133"/>
                  </a:lnTo>
                  <a:lnTo>
                    <a:pt x="1484" y="4163"/>
                  </a:lnTo>
                  <a:lnTo>
                    <a:pt x="1488" y="4192"/>
                  </a:lnTo>
                  <a:lnTo>
                    <a:pt x="1484" y="4222"/>
                  </a:lnTo>
                  <a:lnTo>
                    <a:pt x="1474" y="4250"/>
                  </a:lnTo>
                  <a:lnTo>
                    <a:pt x="1454" y="4276"/>
                  </a:lnTo>
                  <a:lnTo>
                    <a:pt x="316" y="5412"/>
                  </a:lnTo>
                  <a:lnTo>
                    <a:pt x="446" y="5466"/>
                  </a:lnTo>
                  <a:lnTo>
                    <a:pt x="577" y="5508"/>
                  </a:lnTo>
                  <a:lnTo>
                    <a:pt x="710" y="5540"/>
                  </a:lnTo>
                  <a:lnTo>
                    <a:pt x="844" y="5561"/>
                  </a:lnTo>
                  <a:lnTo>
                    <a:pt x="979" y="5573"/>
                  </a:lnTo>
                  <a:lnTo>
                    <a:pt x="1114" y="5575"/>
                  </a:lnTo>
                  <a:lnTo>
                    <a:pt x="1250" y="5565"/>
                  </a:lnTo>
                  <a:lnTo>
                    <a:pt x="1383" y="5547"/>
                  </a:lnTo>
                  <a:lnTo>
                    <a:pt x="1514" y="5520"/>
                  </a:lnTo>
                  <a:lnTo>
                    <a:pt x="1643" y="5480"/>
                  </a:lnTo>
                  <a:lnTo>
                    <a:pt x="1771" y="5432"/>
                  </a:lnTo>
                  <a:lnTo>
                    <a:pt x="1894" y="5374"/>
                  </a:lnTo>
                  <a:lnTo>
                    <a:pt x="2014" y="5307"/>
                  </a:lnTo>
                  <a:lnTo>
                    <a:pt x="2127" y="5231"/>
                  </a:lnTo>
                  <a:lnTo>
                    <a:pt x="2236" y="5146"/>
                  </a:lnTo>
                  <a:lnTo>
                    <a:pt x="2340" y="5050"/>
                  </a:lnTo>
                  <a:lnTo>
                    <a:pt x="2754" y="4634"/>
                  </a:lnTo>
                  <a:lnTo>
                    <a:pt x="2728" y="4578"/>
                  </a:lnTo>
                  <a:lnTo>
                    <a:pt x="2710" y="4519"/>
                  </a:lnTo>
                  <a:lnTo>
                    <a:pt x="2700" y="4457"/>
                  </a:lnTo>
                  <a:lnTo>
                    <a:pt x="2700" y="4395"/>
                  </a:lnTo>
                  <a:lnTo>
                    <a:pt x="2708" y="4334"/>
                  </a:lnTo>
                  <a:lnTo>
                    <a:pt x="2726" y="4274"/>
                  </a:lnTo>
                  <a:lnTo>
                    <a:pt x="2750" y="4218"/>
                  </a:lnTo>
                  <a:lnTo>
                    <a:pt x="2784" y="4163"/>
                  </a:lnTo>
                  <a:lnTo>
                    <a:pt x="2827" y="4115"/>
                  </a:lnTo>
                  <a:lnTo>
                    <a:pt x="2955" y="3985"/>
                  </a:lnTo>
                  <a:lnTo>
                    <a:pt x="2350" y="3381"/>
                  </a:lnTo>
                  <a:lnTo>
                    <a:pt x="1723" y="4007"/>
                  </a:lnTo>
                  <a:lnTo>
                    <a:pt x="1697" y="4027"/>
                  </a:lnTo>
                  <a:lnTo>
                    <a:pt x="1669" y="4039"/>
                  </a:lnTo>
                  <a:lnTo>
                    <a:pt x="1640" y="4041"/>
                  </a:lnTo>
                  <a:lnTo>
                    <a:pt x="1610" y="4039"/>
                  </a:lnTo>
                  <a:lnTo>
                    <a:pt x="1580" y="4027"/>
                  </a:lnTo>
                  <a:lnTo>
                    <a:pt x="1556" y="4007"/>
                  </a:lnTo>
                  <a:lnTo>
                    <a:pt x="1536" y="3982"/>
                  </a:lnTo>
                  <a:lnTo>
                    <a:pt x="1524" y="3954"/>
                  </a:lnTo>
                  <a:lnTo>
                    <a:pt x="1520" y="3924"/>
                  </a:lnTo>
                  <a:lnTo>
                    <a:pt x="1524" y="3894"/>
                  </a:lnTo>
                  <a:lnTo>
                    <a:pt x="1536" y="3866"/>
                  </a:lnTo>
                  <a:lnTo>
                    <a:pt x="1556" y="3840"/>
                  </a:lnTo>
                  <a:lnTo>
                    <a:pt x="5153" y="241"/>
                  </a:lnTo>
                  <a:lnTo>
                    <a:pt x="5223" y="179"/>
                  </a:lnTo>
                  <a:lnTo>
                    <a:pt x="5299" y="125"/>
                  </a:lnTo>
                  <a:lnTo>
                    <a:pt x="5378" y="82"/>
                  </a:lnTo>
                  <a:lnTo>
                    <a:pt x="5464" y="46"/>
                  </a:lnTo>
                  <a:lnTo>
                    <a:pt x="5551" y="20"/>
                  </a:lnTo>
                  <a:lnTo>
                    <a:pt x="5643" y="6"/>
                  </a:lnTo>
                  <a:lnTo>
                    <a:pt x="57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22"/>
            <p:cNvSpPr>
              <a:spLocks/>
            </p:cNvSpPr>
            <p:nvPr/>
          </p:nvSpPr>
          <p:spPr bwMode="auto">
            <a:xfrm>
              <a:off x="14797088" y="7094538"/>
              <a:ext cx="496888" cy="498475"/>
            </a:xfrm>
            <a:custGeom>
              <a:avLst/>
              <a:gdLst>
                <a:gd name="T0" fmla="*/ 509 w 626"/>
                <a:gd name="T1" fmla="*/ 0 h 629"/>
                <a:gd name="T2" fmla="*/ 539 w 626"/>
                <a:gd name="T3" fmla="*/ 4 h 629"/>
                <a:gd name="T4" fmla="*/ 567 w 626"/>
                <a:gd name="T5" fmla="*/ 16 h 629"/>
                <a:gd name="T6" fmla="*/ 593 w 626"/>
                <a:gd name="T7" fmla="*/ 36 h 629"/>
                <a:gd name="T8" fmla="*/ 610 w 626"/>
                <a:gd name="T9" fmla="*/ 60 h 629"/>
                <a:gd name="T10" fmla="*/ 622 w 626"/>
                <a:gd name="T11" fmla="*/ 89 h 629"/>
                <a:gd name="T12" fmla="*/ 626 w 626"/>
                <a:gd name="T13" fmla="*/ 119 h 629"/>
                <a:gd name="T14" fmla="*/ 622 w 626"/>
                <a:gd name="T15" fmla="*/ 149 h 629"/>
                <a:gd name="T16" fmla="*/ 610 w 626"/>
                <a:gd name="T17" fmla="*/ 177 h 629"/>
                <a:gd name="T18" fmla="*/ 593 w 626"/>
                <a:gd name="T19" fmla="*/ 203 h 629"/>
                <a:gd name="T20" fmla="*/ 201 w 626"/>
                <a:gd name="T21" fmla="*/ 593 h 629"/>
                <a:gd name="T22" fmla="*/ 175 w 626"/>
                <a:gd name="T23" fmla="*/ 613 h 629"/>
                <a:gd name="T24" fmla="*/ 147 w 626"/>
                <a:gd name="T25" fmla="*/ 625 h 629"/>
                <a:gd name="T26" fmla="*/ 117 w 626"/>
                <a:gd name="T27" fmla="*/ 629 h 629"/>
                <a:gd name="T28" fmla="*/ 87 w 626"/>
                <a:gd name="T29" fmla="*/ 625 h 629"/>
                <a:gd name="T30" fmla="*/ 59 w 626"/>
                <a:gd name="T31" fmla="*/ 613 h 629"/>
                <a:gd name="T32" fmla="*/ 33 w 626"/>
                <a:gd name="T33" fmla="*/ 593 h 629"/>
                <a:gd name="T34" fmla="*/ 14 w 626"/>
                <a:gd name="T35" fmla="*/ 569 h 629"/>
                <a:gd name="T36" fmla="*/ 2 w 626"/>
                <a:gd name="T37" fmla="*/ 539 h 629"/>
                <a:gd name="T38" fmla="*/ 0 w 626"/>
                <a:gd name="T39" fmla="*/ 509 h 629"/>
                <a:gd name="T40" fmla="*/ 2 w 626"/>
                <a:gd name="T41" fmla="*/ 479 h 629"/>
                <a:gd name="T42" fmla="*/ 14 w 626"/>
                <a:gd name="T43" fmla="*/ 452 h 629"/>
                <a:gd name="T44" fmla="*/ 33 w 626"/>
                <a:gd name="T45" fmla="*/ 426 h 629"/>
                <a:gd name="T46" fmla="*/ 423 w 626"/>
                <a:gd name="T47" fmla="*/ 36 h 629"/>
                <a:gd name="T48" fmla="*/ 449 w 626"/>
                <a:gd name="T49" fmla="*/ 16 h 629"/>
                <a:gd name="T50" fmla="*/ 477 w 626"/>
                <a:gd name="T51" fmla="*/ 4 h 629"/>
                <a:gd name="T52" fmla="*/ 509 w 626"/>
                <a:gd name="T53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6" h="629">
                  <a:moveTo>
                    <a:pt x="509" y="0"/>
                  </a:moveTo>
                  <a:lnTo>
                    <a:pt x="539" y="4"/>
                  </a:lnTo>
                  <a:lnTo>
                    <a:pt x="567" y="16"/>
                  </a:lnTo>
                  <a:lnTo>
                    <a:pt x="593" y="36"/>
                  </a:lnTo>
                  <a:lnTo>
                    <a:pt x="610" y="60"/>
                  </a:lnTo>
                  <a:lnTo>
                    <a:pt x="622" y="89"/>
                  </a:lnTo>
                  <a:lnTo>
                    <a:pt x="626" y="119"/>
                  </a:lnTo>
                  <a:lnTo>
                    <a:pt x="622" y="149"/>
                  </a:lnTo>
                  <a:lnTo>
                    <a:pt x="610" y="177"/>
                  </a:lnTo>
                  <a:lnTo>
                    <a:pt x="593" y="203"/>
                  </a:lnTo>
                  <a:lnTo>
                    <a:pt x="201" y="593"/>
                  </a:lnTo>
                  <a:lnTo>
                    <a:pt x="175" y="613"/>
                  </a:lnTo>
                  <a:lnTo>
                    <a:pt x="147" y="625"/>
                  </a:lnTo>
                  <a:lnTo>
                    <a:pt x="117" y="629"/>
                  </a:lnTo>
                  <a:lnTo>
                    <a:pt x="87" y="625"/>
                  </a:lnTo>
                  <a:lnTo>
                    <a:pt x="59" y="613"/>
                  </a:lnTo>
                  <a:lnTo>
                    <a:pt x="33" y="593"/>
                  </a:lnTo>
                  <a:lnTo>
                    <a:pt x="14" y="569"/>
                  </a:lnTo>
                  <a:lnTo>
                    <a:pt x="2" y="539"/>
                  </a:lnTo>
                  <a:lnTo>
                    <a:pt x="0" y="509"/>
                  </a:lnTo>
                  <a:lnTo>
                    <a:pt x="2" y="479"/>
                  </a:lnTo>
                  <a:lnTo>
                    <a:pt x="14" y="452"/>
                  </a:lnTo>
                  <a:lnTo>
                    <a:pt x="33" y="426"/>
                  </a:lnTo>
                  <a:lnTo>
                    <a:pt x="423" y="36"/>
                  </a:lnTo>
                  <a:lnTo>
                    <a:pt x="449" y="16"/>
                  </a:lnTo>
                  <a:lnTo>
                    <a:pt x="477" y="4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27FE9CDA-698D-46DC-849B-73E82E61D0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" y="1377983"/>
            <a:ext cx="8149267" cy="41020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7233D4C-8689-4C10-A2A1-A2F49DBBCD82}"/>
              </a:ext>
            </a:extLst>
          </p:cNvPr>
          <p:cNvSpPr txBox="1"/>
          <p:nvPr/>
        </p:nvSpPr>
        <p:spPr>
          <a:xfrm>
            <a:off x="8743395" y="3055820"/>
            <a:ext cx="3384376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90% from 7 AM to 7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Day time consultation hours</a:t>
            </a:r>
          </a:p>
        </p:txBody>
      </p:sp>
    </p:spTree>
    <p:extLst>
      <p:ext uri="{BB962C8B-B14F-4D97-AF65-F5344CB8AC3E}">
        <p14:creationId xmlns:p14="http://schemas.microsoft.com/office/powerpoint/2010/main" val="78274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464" y="268432"/>
            <a:ext cx="10969943" cy="711081"/>
          </a:xfrm>
        </p:spPr>
        <p:txBody>
          <a:bodyPr/>
          <a:lstStyle/>
          <a:p>
            <a:r>
              <a:rPr lang="en-IN" sz="3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Brainstorming </a:t>
            </a:r>
            <a:r>
              <a:rPr lang="en-US" sz="3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Medicine Confirmation &amp; Drug ID</a:t>
            </a:r>
            <a:endParaRPr lang="en-IN" sz="3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54843" y="22092"/>
            <a:ext cx="1452524" cy="103064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63" name="Group 62"/>
          <p:cNvGrpSpPr/>
          <p:nvPr/>
        </p:nvGrpSpPr>
        <p:grpSpPr>
          <a:xfrm>
            <a:off x="1042244" y="364402"/>
            <a:ext cx="477722" cy="346024"/>
            <a:chOff x="-7300913" y="-149225"/>
            <a:chExt cx="5207000" cy="5203825"/>
          </a:xfrm>
          <a:solidFill>
            <a:schemeClr val="bg1"/>
          </a:solidFill>
        </p:grpSpPr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-3133725" y="227013"/>
              <a:ext cx="488950" cy="490538"/>
            </a:xfrm>
            <a:custGeom>
              <a:avLst/>
              <a:gdLst>
                <a:gd name="T0" fmla="*/ 115 w 616"/>
                <a:gd name="T1" fmla="*/ 0 h 618"/>
                <a:gd name="T2" fmla="*/ 145 w 616"/>
                <a:gd name="T3" fmla="*/ 6 h 618"/>
                <a:gd name="T4" fmla="*/ 223 w 616"/>
                <a:gd name="T5" fmla="*/ 40 h 618"/>
                <a:gd name="T6" fmla="*/ 299 w 616"/>
                <a:gd name="T7" fmla="*/ 82 h 618"/>
                <a:gd name="T8" fmla="*/ 367 w 616"/>
                <a:gd name="T9" fmla="*/ 132 h 618"/>
                <a:gd name="T10" fmla="*/ 430 w 616"/>
                <a:gd name="T11" fmla="*/ 188 h 618"/>
                <a:gd name="T12" fmla="*/ 486 w 616"/>
                <a:gd name="T13" fmla="*/ 250 h 618"/>
                <a:gd name="T14" fmla="*/ 536 w 616"/>
                <a:gd name="T15" fmla="*/ 319 h 618"/>
                <a:gd name="T16" fmla="*/ 576 w 616"/>
                <a:gd name="T17" fmla="*/ 393 h 618"/>
                <a:gd name="T18" fmla="*/ 610 w 616"/>
                <a:gd name="T19" fmla="*/ 473 h 618"/>
                <a:gd name="T20" fmla="*/ 616 w 616"/>
                <a:gd name="T21" fmla="*/ 501 h 618"/>
                <a:gd name="T22" fmla="*/ 614 w 616"/>
                <a:gd name="T23" fmla="*/ 531 h 618"/>
                <a:gd name="T24" fmla="*/ 606 w 616"/>
                <a:gd name="T25" fmla="*/ 557 h 618"/>
                <a:gd name="T26" fmla="*/ 590 w 616"/>
                <a:gd name="T27" fmla="*/ 580 h 618"/>
                <a:gd name="T28" fmla="*/ 570 w 616"/>
                <a:gd name="T29" fmla="*/ 598 h 618"/>
                <a:gd name="T30" fmla="*/ 544 w 616"/>
                <a:gd name="T31" fmla="*/ 612 h 618"/>
                <a:gd name="T32" fmla="*/ 506 w 616"/>
                <a:gd name="T33" fmla="*/ 618 h 618"/>
                <a:gd name="T34" fmla="*/ 480 w 616"/>
                <a:gd name="T35" fmla="*/ 616 h 618"/>
                <a:gd name="T36" fmla="*/ 456 w 616"/>
                <a:gd name="T37" fmla="*/ 606 h 618"/>
                <a:gd name="T38" fmla="*/ 434 w 616"/>
                <a:gd name="T39" fmla="*/ 590 h 618"/>
                <a:gd name="T40" fmla="*/ 416 w 616"/>
                <a:gd name="T41" fmla="*/ 570 h 618"/>
                <a:gd name="T42" fmla="*/ 404 w 616"/>
                <a:gd name="T43" fmla="*/ 547 h 618"/>
                <a:gd name="T44" fmla="*/ 377 w 616"/>
                <a:gd name="T45" fmla="*/ 483 h 618"/>
                <a:gd name="T46" fmla="*/ 341 w 616"/>
                <a:gd name="T47" fmla="*/ 423 h 618"/>
                <a:gd name="T48" fmla="*/ 299 w 616"/>
                <a:gd name="T49" fmla="*/ 367 h 618"/>
                <a:gd name="T50" fmla="*/ 249 w 616"/>
                <a:gd name="T51" fmla="*/ 319 h 618"/>
                <a:gd name="T52" fmla="*/ 195 w 616"/>
                <a:gd name="T53" fmla="*/ 275 h 618"/>
                <a:gd name="T54" fmla="*/ 135 w 616"/>
                <a:gd name="T55" fmla="*/ 242 h 618"/>
                <a:gd name="T56" fmla="*/ 71 w 616"/>
                <a:gd name="T57" fmla="*/ 214 h 618"/>
                <a:gd name="T58" fmla="*/ 45 w 616"/>
                <a:gd name="T59" fmla="*/ 200 h 618"/>
                <a:gd name="T60" fmla="*/ 24 w 616"/>
                <a:gd name="T61" fmla="*/ 180 h 618"/>
                <a:gd name="T62" fmla="*/ 10 w 616"/>
                <a:gd name="T63" fmla="*/ 158 h 618"/>
                <a:gd name="T64" fmla="*/ 0 w 616"/>
                <a:gd name="T65" fmla="*/ 130 h 618"/>
                <a:gd name="T66" fmla="*/ 0 w 616"/>
                <a:gd name="T67" fmla="*/ 102 h 618"/>
                <a:gd name="T68" fmla="*/ 6 w 616"/>
                <a:gd name="T69" fmla="*/ 74 h 618"/>
                <a:gd name="T70" fmla="*/ 18 w 616"/>
                <a:gd name="T71" fmla="*/ 48 h 618"/>
                <a:gd name="T72" fmla="*/ 38 w 616"/>
                <a:gd name="T73" fmla="*/ 26 h 618"/>
                <a:gd name="T74" fmla="*/ 61 w 616"/>
                <a:gd name="T75" fmla="*/ 12 h 618"/>
                <a:gd name="T76" fmla="*/ 87 w 616"/>
                <a:gd name="T77" fmla="*/ 2 h 618"/>
                <a:gd name="T78" fmla="*/ 115 w 616"/>
                <a:gd name="T79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6" h="618">
                  <a:moveTo>
                    <a:pt x="115" y="0"/>
                  </a:moveTo>
                  <a:lnTo>
                    <a:pt x="145" y="6"/>
                  </a:lnTo>
                  <a:lnTo>
                    <a:pt x="223" y="40"/>
                  </a:lnTo>
                  <a:lnTo>
                    <a:pt x="299" y="82"/>
                  </a:lnTo>
                  <a:lnTo>
                    <a:pt x="367" y="132"/>
                  </a:lnTo>
                  <a:lnTo>
                    <a:pt x="430" y="188"/>
                  </a:lnTo>
                  <a:lnTo>
                    <a:pt x="486" y="250"/>
                  </a:lnTo>
                  <a:lnTo>
                    <a:pt x="536" y="319"/>
                  </a:lnTo>
                  <a:lnTo>
                    <a:pt x="576" y="393"/>
                  </a:lnTo>
                  <a:lnTo>
                    <a:pt x="610" y="473"/>
                  </a:lnTo>
                  <a:lnTo>
                    <a:pt x="616" y="501"/>
                  </a:lnTo>
                  <a:lnTo>
                    <a:pt x="614" y="531"/>
                  </a:lnTo>
                  <a:lnTo>
                    <a:pt x="606" y="557"/>
                  </a:lnTo>
                  <a:lnTo>
                    <a:pt x="590" y="580"/>
                  </a:lnTo>
                  <a:lnTo>
                    <a:pt x="570" y="598"/>
                  </a:lnTo>
                  <a:lnTo>
                    <a:pt x="544" y="612"/>
                  </a:lnTo>
                  <a:lnTo>
                    <a:pt x="506" y="618"/>
                  </a:lnTo>
                  <a:lnTo>
                    <a:pt x="480" y="616"/>
                  </a:lnTo>
                  <a:lnTo>
                    <a:pt x="456" y="606"/>
                  </a:lnTo>
                  <a:lnTo>
                    <a:pt x="434" y="590"/>
                  </a:lnTo>
                  <a:lnTo>
                    <a:pt x="416" y="570"/>
                  </a:lnTo>
                  <a:lnTo>
                    <a:pt x="404" y="547"/>
                  </a:lnTo>
                  <a:lnTo>
                    <a:pt x="377" y="483"/>
                  </a:lnTo>
                  <a:lnTo>
                    <a:pt x="341" y="423"/>
                  </a:lnTo>
                  <a:lnTo>
                    <a:pt x="299" y="367"/>
                  </a:lnTo>
                  <a:lnTo>
                    <a:pt x="249" y="319"/>
                  </a:lnTo>
                  <a:lnTo>
                    <a:pt x="195" y="275"/>
                  </a:lnTo>
                  <a:lnTo>
                    <a:pt x="135" y="242"/>
                  </a:lnTo>
                  <a:lnTo>
                    <a:pt x="71" y="214"/>
                  </a:lnTo>
                  <a:lnTo>
                    <a:pt x="45" y="200"/>
                  </a:lnTo>
                  <a:lnTo>
                    <a:pt x="24" y="180"/>
                  </a:lnTo>
                  <a:lnTo>
                    <a:pt x="10" y="158"/>
                  </a:lnTo>
                  <a:lnTo>
                    <a:pt x="0" y="130"/>
                  </a:lnTo>
                  <a:lnTo>
                    <a:pt x="0" y="102"/>
                  </a:lnTo>
                  <a:lnTo>
                    <a:pt x="6" y="74"/>
                  </a:lnTo>
                  <a:lnTo>
                    <a:pt x="18" y="48"/>
                  </a:lnTo>
                  <a:lnTo>
                    <a:pt x="38" y="26"/>
                  </a:lnTo>
                  <a:lnTo>
                    <a:pt x="61" y="12"/>
                  </a:lnTo>
                  <a:lnTo>
                    <a:pt x="87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-5391150" y="-149225"/>
              <a:ext cx="3122613" cy="2949575"/>
            </a:xfrm>
            <a:custGeom>
              <a:avLst/>
              <a:gdLst>
                <a:gd name="T0" fmla="*/ 1496 w 3936"/>
                <a:gd name="T1" fmla="*/ 36 h 3716"/>
                <a:gd name="T2" fmla="*/ 1730 w 3936"/>
                <a:gd name="T3" fmla="*/ 136 h 3716"/>
                <a:gd name="T4" fmla="*/ 1742 w 3936"/>
                <a:gd name="T5" fmla="*/ 245 h 3716"/>
                <a:gd name="T6" fmla="*/ 1654 w 3936"/>
                <a:gd name="T7" fmla="*/ 309 h 3716"/>
                <a:gd name="T8" fmla="*/ 1405 w 3936"/>
                <a:gd name="T9" fmla="*/ 239 h 3716"/>
                <a:gd name="T10" fmla="*/ 992 w 3936"/>
                <a:gd name="T11" fmla="*/ 241 h 3716"/>
                <a:gd name="T12" fmla="*/ 623 w 3936"/>
                <a:gd name="T13" fmla="*/ 409 h 3716"/>
                <a:gd name="T14" fmla="*/ 353 w 3936"/>
                <a:gd name="T15" fmla="*/ 706 h 3716"/>
                <a:gd name="T16" fmla="*/ 224 w 3936"/>
                <a:gd name="T17" fmla="*/ 1094 h 3716"/>
                <a:gd name="T18" fmla="*/ 262 w 3936"/>
                <a:gd name="T19" fmla="*/ 1513 h 3716"/>
                <a:gd name="T20" fmla="*/ 449 w 3936"/>
                <a:gd name="T21" fmla="*/ 1981 h 3716"/>
                <a:gd name="T22" fmla="*/ 776 w 3936"/>
                <a:gd name="T23" fmla="*/ 2474 h 3716"/>
                <a:gd name="T24" fmla="*/ 1233 w 3936"/>
                <a:gd name="T25" fmla="*/ 2954 h 3716"/>
                <a:gd name="T26" fmla="*/ 1807 w 3936"/>
                <a:gd name="T27" fmla="*/ 3385 h 3716"/>
                <a:gd name="T28" fmla="*/ 2430 w 3936"/>
                <a:gd name="T29" fmla="*/ 3177 h 3716"/>
                <a:gd name="T30" fmla="*/ 2946 w 3936"/>
                <a:gd name="T31" fmla="*/ 2719 h 3716"/>
                <a:gd name="T32" fmla="*/ 3339 w 3936"/>
                <a:gd name="T33" fmla="*/ 2227 h 3716"/>
                <a:gd name="T34" fmla="*/ 3599 w 3936"/>
                <a:gd name="T35" fmla="*/ 1742 h 3716"/>
                <a:gd name="T36" fmla="*/ 3712 w 3936"/>
                <a:gd name="T37" fmla="*/ 1302 h 3716"/>
                <a:gd name="T38" fmla="*/ 3666 w 3936"/>
                <a:gd name="T39" fmla="*/ 891 h 3716"/>
                <a:gd name="T40" fmla="*/ 3463 w 3936"/>
                <a:gd name="T41" fmla="*/ 544 h 3716"/>
                <a:gd name="T42" fmla="*/ 3140 w 3936"/>
                <a:gd name="T43" fmla="*/ 307 h 3716"/>
                <a:gd name="T44" fmla="*/ 2733 w 3936"/>
                <a:gd name="T45" fmla="*/ 219 h 3716"/>
                <a:gd name="T46" fmla="*/ 2338 w 3936"/>
                <a:gd name="T47" fmla="*/ 303 h 3716"/>
                <a:gd name="T48" fmla="*/ 2011 w 3936"/>
                <a:gd name="T49" fmla="*/ 534 h 3716"/>
                <a:gd name="T50" fmla="*/ 1825 w 3936"/>
                <a:gd name="T51" fmla="*/ 811 h 3716"/>
                <a:gd name="T52" fmla="*/ 1724 w 3936"/>
                <a:gd name="T53" fmla="*/ 849 h 3716"/>
                <a:gd name="T54" fmla="*/ 1640 w 3936"/>
                <a:gd name="T55" fmla="*/ 779 h 3716"/>
                <a:gd name="T56" fmla="*/ 1696 w 3936"/>
                <a:gd name="T57" fmla="*/ 592 h 3716"/>
                <a:gd name="T58" fmla="*/ 1995 w 3936"/>
                <a:gd name="T59" fmla="*/ 255 h 3716"/>
                <a:gd name="T60" fmla="*/ 2394 w 3936"/>
                <a:gd name="T61" fmla="*/ 50 h 3716"/>
                <a:gd name="T62" fmla="*/ 2857 w 3936"/>
                <a:gd name="T63" fmla="*/ 6 h 3716"/>
                <a:gd name="T64" fmla="*/ 3305 w 3936"/>
                <a:gd name="T65" fmla="*/ 145 h 3716"/>
                <a:gd name="T66" fmla="*/ 3660 w 3936"/>
                <a:gd name="T67" fmla="*/ 439 h 3716"/>
                <a:gd name="T68" fmla="*/ 3882 w 3936"/>
                <a:gd name="T69" fmla="*/ 845 h 3716"/>
                <a:gd name="T70" fmla="*/ 3932 w 3936"/>
                <a:gd name="T71" fmla="*/ 1306 h 3716"/>
                <a:gd name="T72" fmla="*/ 3824 w 3936"/>
                <a:gd name="T73" fmla="*/ 1764 h 3716"/>
                <a:gd name="T74" fmla="*/ 3575 w 3936"/>
                <a:gd name="T75" fmla="*/ 2268 h 3716"/>
                <a:gd name="T76" fmla="*/ 3188 w 3936"/>
                <a:gd name="T77" fmla="*/ 2783 h 3716"/>
                <a:gd name="T78" fmla="*/ 2669 w 3936"/>
                <a:gd name="T79" fmla="*/ 3273 h 3716"/>
                <a:gd name="T80" fmla="*/ 2021 w 3936"/>
                <a:gd name="T81" fmla="*/ 3702 h 3716"/>
                <a:gd name="T82" fmla="*/ 1915 w 3936"/>
                <a:gd name="T83" fmla="*/ 3702 h 3716"/>
                <a:gd name="T84" fmla="*/ 1267 w 3936"/>
                <a:gd name="T85" fmla="*/ 3273 h 3716"/>
                <a:gd name="T86" fmla="*/ 748 w 3936"/>
                <a:gd name="T87" fmla="*/ 2783 h 3716"/>
                <a:gd name="T88" fmla="*/ 361 w 3936"/>
                <a:gd name="T89" fmla="*/ 2268 h 3716"/>
                <a:gd name="T90" fmla="*/ 112 w 3936"/>
                <a:gd name="T91" fmla="*/ 1764 h 3716"/>
                <a:gd name="T92" fmla="*/ 4 w 3936"/>
                <a:gd name="T93" fmla="*/ 1306 h 3716"/>
                <a:gd name="T94" fmla="*/ 54 w 3936"/>
                <a:gd name="T95" fmla="*/ 845 h 3716"/>
                <a:gd name="T96" fmla="*/ 276 w 3936"/>
                <a:gd name="T97" fmla="*/ 439 h 3716"/>
                <a:gd name="T98" fmla="*/ 631 w 3936"/>
                <a:gd name="T99" fmla="*/ 145 h 3716"/>
                <a:gd name="T100" fmla="*/ 1079 w 3936"/>
                <a:gd name="T101" fmla="*/ 6 h 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36" h="3716">
                  <a:moveTo>
                    <a:pt x="1203" y="0"/>
                  </a:moveTo>
                  <a:lnTo>
                    <a:pt x="1303" y="4"/>
                  </a:lnTo>
                  <a:lnTo>
                    <a:pt x="1401" y="16"/>
                  </a:lnTo>
                  <a:lnTo>
                    <a:pt x="1496" y="36"/>
                  </a:lnTo>
                  <a:lnTo>
                    <a:pt x="1592" y="64"/>
                  </a:lnTo>
                  <a:lnTo>
                    <a:pt x="1684" y="100"/>
                  </a:lnTo>
                  <a:lnTo>
                    <a:pt x="1710" y="116"/>
                  </a:lnTo>
                  <a:lnTo>
                    <a:pt x="1730" y="136"/>
                  </a:lnTo>
                  <a:lnTo>
                    <a:pt x="1742" y="161"/>
                  </a:lnTo>
                  <a:lnTo>
                    <a:pt x="1750" y="187"/>
                  </a:lnTo>
                  <a:lnTo>
                    <a:pt x="1750" y="217"/>
                  </a:lnTo>
                  <a:lnTo>
                    <a:pt x="1742" y="245"/>
                  </a:lnTo>
                  <a:lnTo>
                    <a:pt x="1726" y="269"/>
                  </a:lnTo>
                  <a:lnTo>
                    <a:pt x="1706" y="289"/>
                  </a:lnTo>
                  <a:lnTo>
                    <a:pt x="1680" y="303"/>
                  </a:lnTo>
                  <a:lnTo>
                    <a:pt x="1654" y="309"/>
                  </a:lnTo>
                  <a:lnTo>
                    <a:pt x="1626" y="309"/>
                  </a:lnTo>
                  <a:lnTo>
                    <a:pt x="1596" y="301"/>
                  </a:lnTo>
                  <a:lnTo>
                    <a:pt x="1502" y="265"/>
                  </a:lnTo>
                  <a:lnTo>
                    <a:pt x="1405" y="239"/>
                  </a:lnTo>
                  <a:lnTo>
                    <a:pt x="1305" y="223"/>
                  </a:lnTo>
                  <a:lnTo>
                    <a:pt x="1203" y="219"/>
                  </a:lnTo>
                  <a:lnTo>
                    <a:pt x="1095" y="225"/>
                  </a:lnTo>
                  <a:lnTo>
                    <a:pt x="992" y="241"/>
                  </a:lnTo>
                  <a:lnTo>
                    <a:pt x="892" y="269"/>
                  </a:lnTo>
                  <a:lnTo>
                    <a:pt x="796" y="307"/>
                  </a:lnTo>
                  <a:lnTo>
                    <a:pt x="706" y="353"/>
                  </a:lnTo>
                  <a:lnTo>
                    <a:pt x="623" y="409"/>
                  </a:lnTo>
                  <a:lnTo>
                    <a:pt x="543" y="472"/>
                  </a:lnTo>
                  <a:lnTo>
                    <a:pt x="473" y="544"/>
                  </a:lnTo>
                  <a:lnTo>
                    <a:pt x="409" y="622"/>
                  </a:lnTo>
                  <a:lnTo>
                    <a:pt x="353" y="706"/>
                  </a:lnTo>
                  <a:lnTo>
                    <a:pt x="306" y="797"/>
                  </a:lnTo>
                  <a:lnTo>
                    <a:pt x="270" y="891"/>
                  </a:lnTo>
                  <a:lnTo>
                    <a:pt x="242" y="991"/>
                  </a:lnTo>
                  <a:lnTo>
                    <a:pt x="224" y="1094"/>
                  </a:lnTo>
                  <a:lnTo>
                    <a:pt x="220" y="1202"/>
                  </a:lnTo>
                  <a:lnTo>
                    <a:pt x="224" y="1302"/>
                  </a:lnTo>
                  <a:lnTo>
                    <a:pt x="238" y="1405"/>
                  </a:lnTo>
                  <a:lnTo>
                    <a:pt x="262" y="1513"/>
                  </a:lnTo>
                  <a:lnTo>
                    <a:pt x="296" y="1627"/>
                  </a:lnTo>
                  <a:lnTo>
                    <a:pt x="337" y="1742"/>
                  </a:lnTo>
                  <a:lnTo>
                    <a:pt x="389" y="1860"/>
                  </a:lnTo>
                  <a:lnTo>
                    <a:pt x="449" y="1981"/>
                  </a:lnTo>
                  <a:lnTo>
                    <a:pt x="519" y="2103"/>
                  </a:lnTo>
                  <a:lnTo>
                    <a:pt x="597" y="2227"/>
                  </a:lnTo>
                  <a:lnTo>
                    <a:pt x="683" y="2350"/>
                  </a:lnTo>
                  <a:lnTo>
                    <a:pt x="776" y="2474"/>
                  </a:lnTo>
                  <a:lnTo>
                    <a:pt x="878" y="2597"/>
                  </a:lnTo>
                  <a:lnTo>
                    <a:pt x="990" y="2719"/>
                  </a:lnTo>
                  <a:lnTo>
                    <a:pt x="1107" y="2836"/>
                  </a:lnTo>
                  <a:lnTo>
                    <a:pt x="1233" y="2954"/>
                  </a:lnTo>
                  <a:lnTo>
                    <a:pt x="1365" y="3068"/>
                  </a:lnTo>
                  <a:lnTo>
                    <a:pt x="1506" y="3177"/>
                  </a:lnTo>
                  <a:lnTo>
                    <a:pt x="1652" y="3285"/>
                  </a:lnTo>
                  <a:lnTo>
                    <a:pt x="1807" y="3385"/>
                  </a:lnTo>
                  <a:lnTo>
                    <a:pt x="1969" y="3480"/>
                  </a:lnTo>
                  <a:lnTo>
                    <a:pt x="2129" y="3385"/>
                  </a:lnTo>
                  <a:lnTo>
                    <a:pt x="2284" y="3285"/>
                  </a:lnTo>
                  <a:lnTo>
                    <a:pt x="2430" y="3177"/>
                  </a:lnTo>
                  <a:lnTo>
                    <a:pt x="2571" y="3068"/>
                  </a:lnTo>
                  <a:lnTo>
                    <a:pt x="2703" y="2954"/>
                  </a:lnTo>
                  <a:lnTo>
                    <a:pt x="2829" y="2836"/>
                  </a:lnTo>
                  <a:lnTo>
                    <a:pt x="2946" y="2719"/>
                  </a:lnTo>
                  <a:lnTo>
                    <a:pt x="3058" y="2597"/>
                  </a:lnTo>
                  <a:lnTo>
                    <a:pt x="3160" y="2474"/>
                  </a:lnTo>
                  <a:lnTo>
                    <a:pt x="3253" y="2350"/>
                  </a:lnTo>
                  <a:lnTo>
                    <a:pt x="3339" y="2227"/>
                  </a:lnTo>
                  <a:lnTo>
                    <a:pt x="3417" y="2103"/>
                  </a:lnTo>
                  <a:lnTo>
                    <a:pt x="3487" y="1981"/>
                  </a:lnTo>
                  <a:lnTo>
                    <a:pt x="3547" y="1860"/>
                  </a:lnTo>
                  <a:lnTo>
                    <a:pt x="3599" y="1742"/>
                  </a:lnTo>
                  <a:lnTo>
                    <a:pt x="3640" y="1627"/>
                  </a:lnTo>
                  <a:lnTo>
                    <a:pt x="3674" y="1513"/>
                  </a:lnTo>
                  <a:lnTo>
                    <a:pt x="3698" y="1405"/>
                  </a:lnTo>
                  <a:lnTo>
                    <a:pt x="3712" y="1302"/>
                  </a:lnTo>
                  <a:lnTo>
                    <a:pt x="3718" y="1202"/>
                  </a:lnTo>
                  <a:lnTo>
                    <a:pt x="3712" y="1094"/>
                  </a:lnTo>
                  <a:lnTo>
                    <a:pt x="3694" y="991"/>
                  </a:lnTo>
                  <a:lnTo>
                    <a:pt x="3666" y="891"/>
                  </a:lnTo>
                  <a:lnTo>
                    <a:pt x="3630" y="797"/>
                  </a:lnTo>
                  <a:lnTo>
                    <a:pt x="3583" y="706"/>
                  </a:lnTo>
                  <a:lnTo>
                    <a:pt x="3527" y="622"/>
                  </a:lnTo>
                  <a:lnTo>
                    <a:pt x="3463" y="544"/>
                  </a:lnTo>
                  <a:lnTo>
                    <a:pt x="3393" y="472"/>
                  </a:lnTo>
                  <a:lnTo>
                    <a:pt x="3313" y="409"/>
                  </a:lnTo>
                  <a:lnTo>
                    <a:pt x="3230" y="353"/>
                  </a:lnTo>
                  <a:lnTo>
                    <a:pt x="3140" y="307"/>
                  </a:lnTo>
                  <a:lnTo>
                    <a:pt x="3044" y="269"/>
                  </a:lnTo>
                  <a:lnTo>
                    <a:pt x="2944" y="241"/>
                  </a:lnTo>
                  <a:lnTo>
                    <a:pt x="2841" y="225"/>
                  </a:lnTo>
                  <a:lnTo>
                    <a:pt x="2733" y="219"/>
                  </a:lnTo>
                  <a:lnTo>
                    <a:pt x="2631" y="225"/>
                  </a:lnTo>
                  <a:lnTo>
                    <a:pt x="2529" y="241"/>
                  </a:lnTo>
                  <a:lnTo>
                    <a:pt x="2432" y="267"/>
                  </a:lnTo>
                  <a:lnTo>
                    <a:pt x="2338" y="303"/>
                  </a:lnTo>
                  <a:lnTo>
                    <a:pt x="2248" y="347"/>
                  </a:lnTo>
                  <a:lnTo>
                    <a:pt x="2162" y="401"/>
                  </a:lnTo>
                  <a:lnTo>
                    <a:pt x="2085" y="464"/>
                  </a:lnTo>
                  <a:lnTo>
                    <a:pt x="2011" y="534"/>
                  </a:lnTo>
                  <a:lnTo>
                    <a:pt x="1947" y="612"/>
                  </a:lnTo>
                  <a:lnTo>
                    <a:pt x="1889" y="696"/>
                  </a:lnTo>
                  <a:lnTo>
                    <a:pt x="1841" y="787"/>
                  </a:lnTo>
                  <a:lnTo>
                    <a:pt x="1825" y="811"/>
                  </a:lnTo>
                  <a:lnTo>
                    <a:pt x="1803" y="831"/>
                  </a:lnTo>
                  <a:lnTo>
                    <a:pt x="1780" y="843"/>
                  </a:lnTo>
                  <a:lnTo>
                    <a:pt x="1752" y="849"/>
                  </a:lnTo>
                  <a:lnTo>
                    <a:pt x="1724" y="849"/>
                  </a:lnTo>
                  <a:lnTo>
                    <a:pt x="1696" y="841"/>
                  </a:lnTo>
                  <a:lnTo>
                    <a:pt x="1672" y="825"/>
                  </a:lnTo>
                  <a:lnTo>
                    <a:pt x="1652" y="803"/>
                  </a:lnTo>
                  <a:lnTo>
                    <a:pt x="1640" y="779"/>
                  </a:lnTo>
                  <a:lnTo>
                    <a:pt x="1634" y="751"/>
                  </a:lnTo>
                  <a:lnTo>
                    <a:pt x="1634" y="724"/>
                  </a:lnTo>
                  <a:lnTo>
                    <a:pt x="1642" y="696"/>
                  </a:lnTo>
                  <a:lnTo>
                    <a:pt x="1696" y="592"/>
                  </a:lnTo>
                  <a:lnTo>
                    <a:pt x="1760" y="496"/>
                  </a:lnTo>
                  <a:lnTo>
                    <a:pt x="1831" y="409"/>
                  </a:lnTo>
                  <a:lnTo>
                    <a:pt x="1909" y="327"/>
                  </a:lnTo>
                  <a:lnTo>
                    <a:pt x="1995" y="255"/>
                  </a:lnTo>
                  <a:lnTo>
                    <a:pt x="2087" y="189"/>
                  </a:lnTo>
                  <a:lnTo>
                    <a:pt x="2184" y="134"/>
                  </a:lnTo>
                  <a:lnTo>
                    <a:pt x="2288" y="86"/>
                  </a:lnTo>
                  <a:lnTo>
                    <a:pt x="2394" y="50"/>
                  </a:lnTo>
                  <a:lnTo>
                    <a:pt x="2504" y="22"/>
                  </a:lnTo>
                  <a:lnTo>
                    <a:pt x="2617" y="6"/>
                  </a:lnTo>
                  <a:lnTo>
                    <a:pt x="2733" y="0"/>
                  </a:lnTo>
                  <a:lnTo>
                    <a:pt x="2857" y="6"/>
                  </a:lnTo>
                  <a:lnTo>
                    <a:pt x="2976" y="24"/>
                  </a:lnTo>
                  <a:lnTo>
                    <a:pt x="3090" y="54"/>
                  </a:lnTo>
                  <a:lnTo>
                    <a:pt x="3202" y="96"/>
                  </a:lnTo>
                  <a:lnTo>
                    <a:pt x="3305" y="145"/>
                  </a:lnTo>
                  <a:lnTo>
                    <a:pt x="3405" y="205"/>
                  </a:lnTo>
                  <a:lnTo>
                    <a:pt x="3499" y="275"/>
                  </a:lnTo>
                  <a:lnTo>
                    <a:pt x="3583" y="353"/>
                  </a:lnTo>
                  <a:lnTo>
                    <a:pt x="3660" y="439"/>
                  </a:lnTo>
                  <a:lnTo>
                    <a:pt x="3730" y="530"/>
                  </a:lnTo>
                  <a:lnTo>
                    <a:pt x="3790" y="630"/>
                  </a:lnTo>
                  <a:lnTo>
                    <a:pt x="3842" y="736"/>
                  </a:lnTo>
                  <a:lnTo>
                    <a:pt x="3882" y="845"/>
                  </a:lnTo>
                  <a:lnTo>
                    <a:pt x="3912" y="961"/>
                  </a:lnTo>
                  <a:lnTo>
                    <a:pt x="3930" y="1080"/>
                  </a:lnTo>
                  <a:lnTo>
                    <a:pt x="3936" y="1202"/>
                  </a:lnTo>
                  <a:lnTo>
                    <a:pt x="3932" y="1306"/>
                  </a:lnTo>
                  <a:lnTo>
                    <a:pt x="3918" y="1413"/>
                  </a:lnTo>
                  <a:lnTo>
                    <a:pt x="3896" y="1527"/>
                  </a:lnTo>
                  <a:lnTo>
                    <a:pt x="3864" y="1644"/>
                  </a:lnTo>
                  <a:lnTo>
                    <a:pt x="3824" y="1764"/>
                  </a:lnTo>
                  <a:lnTo>
                    <a:pt x="3774" y="1888"/>
                  </a:lnTo>
                  <a:lnTo>
                    <a:pt x="3716" y="2013"/>
                  </a:lnTo>
                  <a:lnTo>
                    <a:pt x="3648" y="2141"/>
                  </a:lnTo>
                  <a:lnTo>
                    <a:pt x="3575" y="2268"/>
                  </a:lnTo>
                  <a:lnTo>
                    <a:pt x="3491" y="2398"/>
                  </a:lnTo>
                  <a:lnTo>
                    <a:pt x="3397" y="2528"/>
                  </a:lnTo>
                  <a:lnTo>
                    <a:pt x="3297" y="2655"/>
                  </a:lnTo>
                  <a:lnTo>
                    <a:pt x="3188" y="2783"/>
                  </a:lnTo>
                  <a:lnTo>
                    <a:pt x="3070" y="2908"/>
                  </a:lnTo>
                  <a:lnTo>
                    <a:pt x="2944" y="3034"/>
                  </a:lnTo>
                  <a:lnTo>
                    <a:pt x="2811" y="3153"/>
                  </a:lnTo>
                  <a:lnTo>
                    <a:pt x="2669" y="3273"/>
                  </a:lnTo>
                  <a:lnTo>
                    <a:pt x="2518" y="3387"/>
                  </a:lnTo>
                  <a:lnTo>
                    <a:pt x="2360" y="3496"/>
                  </a:lnTo>
                  <a:lnTo>
                    <a:pt x="2194" y="3602"/>
                  </a:lnTo>
                  <a:lnTo>
                    <a:pt x="2021" y="3702"/>
                  </a:lnTo>
                  <a:lnTo>
                    <a:pt x="1995" y="3712"/>
                  </a:lnTo>
                  <a:lnTo>
                    <a:pt x="1969" y="3716"/>
                  </a:lnTo>
                  <a:lnTo>
                    <a:pt x="1941" y="3712"/>
                  </a:lnTo>
                  <a:lnTo>
                    <a:pt x="1915" y="3702"/>
                  </a:lnTo>
                  <a:lnTo>
                    <a:pt x="1742" y="3602"/>
                  </a:lnTo>
                  <a:lnTo>
                    <a:pt x="1576" y="3496"/>
                  </a:lnTo>
                  <a:lnTo>
                    <a:pt x="1419" y="3387"/>
                  </a:lnTo>
                  <a:lnTo>
                    <a:pt x="1267" y="3273"/>
                  </a:lnTo>
                  <a:lnTo>
                    <a:pt x="1125" y="3153"/>
                  </a:lnTo>
                  <a:lnTo>
                    <a:pt x="992" y="3034"/>
                  </a:lnTo>
                  <a:lnTo>
                    <a:pt x="866" y="2908"/>
                  </a:lnTo>
                  <a:lnTo>
                    <a:pt x="748" y="2783"/>
                  </a:lnTo>
                  <a:lnTo>
                    <a:pt x="639" y="2655"/>
                  </a:lnTo>
                  <a:lnTo>
                    <a:pt x="539" y="2528"/>
                  </a:lnTo>
                  <a:lnTo>
                    <a:pt x="447" y="2398"/>
                  </a:lnTo>
                  <a:lnTo>
                    <a:pt x="361" y="2268"/>
                  </a:lnTo>
                  <a:lnTo>
                    <a:pt x="288" y="2141"/>
                  </a:lnTo>
                  <a:lnTo>
                    <a:pt x="220" y="2013"/>
                  </a:lnTo>
                  <a:lnTo>
                    <a:pt x="162" y="1888"/>
                  </a:lnTo>
                  <a:lnTo>
                    <a:pt x="112" y="1764"/>
                  </a:lnTo>
                  <a:lnTo>
                    <a:pt x="72" y="1644"/>
                  </a:lnTo>
                  <a:lnTo>
                    <a:pt x="40" y="1527"/>
                  </a:lnTo>
                  <a:lnTo>
                    <a:pt x="18" y="1413"/>
                  </a:lnTo>
                  <a:lnTo>
                    <a:pt x="4" y="1306"/>
                  </a:lnTo>
                  <a:lnTo>
                    <a:pt x="0" y="1202"/>
                  </a:lnTo>
                  <a:lnTo>
                    <a:pt x="6" y="1080"/>
                  </a:lnTo>
                  <a:lnTo>
                    <a:pt x="24" y="961"/>
                  </a:lnTo>
                  <a:lnTo>
                    <a:pt x="54" y="845"/>
                  </a:lnTo>
                  <a:lnTo>
                    <a:pt x="94" y="736"/>
                  </a:lnTo>
                  <a:lnTo>
                    <a:pt x="146" y="630"/>
                  </a:lnTo>
                  <a:lnTo>
                    <a:pt x="206" y="530"/>
                  </a:lnTo>
                  <a:lnTo>
                    <a:pt x="276" y="439"/>
                  </a:lnTo>
                  <a:lnTo>
                    <a:pt x="353" y="353"/>
                  </a:lnTo>
                  <a:lnTo>
                    <a:pt x="439" y="275"/>
                  </a:lnTo>
                  <a:lnTo>
                    <a:pt x="531" y="205"/>
                  </a:lnTo>
                  <a:lnTo>
                    <a:pt x="631" y="145"/>
                  </a:lnTo>
                  <a:lnTo>
                    <a:pt x="734" y="96"/>
                  </a:lnTo>
                  <a:lnTo>
                    <a:pt x="846" y="54"/>
                  </a:lnTo>
                  <a:lnTo>
                    <a:pt x="960" y="24"/>
                  </a:lnTo>
                  <a:lnTo>
                    <a:pt x="1079" y="6"/>
                  </a:lnTo>
                  <a:lnTo>
                    <a:pt x="1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-6259513" y="2971800"/>
              <a:ext cx="2603500" cy="782638"/>
            </a:xfrm>
            <a:custGeom>
              <a:avLst/>
              <a:gdLst>
                <a:gd name="T0" fmla="*/ 984 w 3279"/>
                <a:gd name="T1" fmla="*/ 0 h 985"/>
                <a:gd name="T2" fmla="*/ 1121 w 3279"/>
                <a:gd name="T3" fmla="*/ 24 h 985"/>
                <a:gd name="T4" fmla="*/ 1265 w 3279"/>
                <a:gd name="T5" fmla="*/ 88 h 985"/>
                <a:gd name="T6" fmla="*/ 1417 w 3279"/>
                <a:gd name="T7" fmla="*/ 179 h 985"/>
                <a:gd name="T8" fmla="*/ 1572 w 3279"/>
                <a:gd name="T9" fmla="*/ 291 h 985"/>
                <a:gd name="T10" fmla="*/ 1710 w 3279"/>
                <a:gd name="T11" fmla="*/ 395 h 985"/>
                <a:gd name="T12" fmla="*/ 1827 w 3279"/>
                <a:gd name="T13" fmla="*/ 480 h 985"/>
                <a:gd name="T14" fmla="*/ 1943 w 3279"/>
                <a:gd name="T15" fmla="*/ 558 h 985"/>
                <a:gd name="T16" fmla="*/ 2051 w 3279"/>
                <a:gd name="T17" fmla="*/ 618 h 985"/>
                <a:gd name="T18" fmla="*/ 2147 w 3279"/>
                <a:gd name="T19" fmla="*/ 652 h 985"/>
                <a:gd name="T20" fmla="*/ 2843 w 3279"/>
                <a:gd name="T21" fmla="*/ 656 h 985"/>
                <a:gd name="T22" fmla="*/ 2982 w 3279"/>
                <a:gd name="T23" fmla="*/ 670 h 985"/>
                <a:gd name="T24" fmla="*/ 3092 w 3279"/>
                <a:gd name="T25" fmla="*/ 701 h 985"/>
                <a:gd name="T26" fmla="*/ 3172 w 3279"/>
                <a:gd name="T27" fmla="*/ 741 h 985"/>
                <a:gd name="T28" fmla="*/ 3224 w 3279"/>
                <a:gd name="T29" fmla="*/ 777 h 985"/>
                <a:gd name="T30" fmla="*/ 3248 w 3279"/>
                <a:gd name="T31" fmla="*/ 797 h 985"/>
                <a:gd name="T32" fmla="*/ 3275 w 3279"/>
                <a:gd name="T33" fmla="*/ 847 h 985"/>
                <a:gd name="T34" fmla="*/ 3275 w 3279"/>
                <a:gd name="T35" fmla="*/ 903 h 985"/>
                <a:gd name="T36" fmla="*/ 3248 w 3279"/>
                <a:gd name="T37" fmla="*/ 953 h 985"/>
                <a:gd name="T38" fmla="*/ 3198 w 3279"/>
                <a:gd name="T39" fmla="*/ 981 h 985"/>
                <a:gd name="T40" fmla="*/ 3142 w 3279"/>
                <a:gd name="T41" fmla="*/ 981 h 985"/>
                <a:gd name="T42" fmla="*/ 3094 w 3279"/>
                <a:gd name="T43" fmla="*/ 953 h 985"/>
                <a:gd name="T44" fmla="*/ 3076 w 3279"/>
                <a:gd name="T45" fmla="*/ 939 h 985"/>
                <a:gd name="T46" fmla="*/ 3030 w 3279"/>
                <a:gd name="T47" fmla="*/ 913 h 985"/>
                <a:gd name="T48" fmla="*/ 2950 w 3279"/>
                <a:gd name="T49" fmla="*/ 887 h 985"/>
                <a:gd name="T50" fmla="*/ 2843 w 3279"/>
                <a:gd name="T51" fmla="*/ 875 h 985"/>
                <a:gd name="T52" fmla="*/ 2119 w 3279"/>
                <a:gd name="T53" fmla="*/ 869 h 985"/>
                <a:gd name="T54" fmla="*/ 1977 w 3279"/>
                <a:gd name="T55" fmla="*/ 825 h 985"/>
                <a:gd name="T56" fmla="*/ 1829 w 3279"/>
                <a:gd name="T57" fmla="*/ 745 h 985"/>
                <a:gd name="T58" fmla="*/ 1678 w 3279"/>
                <a:gd name="T59" fmla="*/ 642 h 985"/>
                <a:gd name="T60" fmla="*/ 1520 w 3279"/>
                <a:gd name="T61" fmla="*/ 526 h 985"/>
                <a:gd name="T62" fmla="*/ 1403 w 3279"/>
                <a:gd name="T63" fmla="*/ 438 h 985"/>
                <a:gd name="T64" fmla="*/ 1285 w 3279"/>
                <a:gd name="T65" fmla="*/ 355 h 985"/>
                <a:gd name="T66" fmla="*/ 1173 w 3279"/>
                <a:gd name="T67" fmla="*/ 285 h 985"/>
                <a:gd name="T68" fmla="*/ 1069 w 3279"/>
                <a:gd name="T69" fmla="*/ 237 h 985"/>
                <a:gd name="T70" fmla="*/ 984 w 3279"/>
                <a:gd name="T71" fmla="*/ 219 h 985"/>
                <a:gd name="T72" fmla="*/ 74 w 3279"/>
                <a:gd name="T73" fmla="*/ 213 h 985"/>
                <a:gd name="T74" fmla="*/ 20 w 3279"/>
                <a:gd name="T75" fmla="*/ 175 h 985"/>
                <a:gd name="T76" fmla="*/ 0 w 3279"/>
                <a:gd name="T77" fmla="*/ 109 h 985"/>
                <a:gd name="T78" fmla="*/ 20 w 3279"/>
                <a:gd name="T79" fmla="*/ 46 h 985"/>
                <a:gd name="T80" fmla="*/ 74 w 3279"/>
                <a:gd name="T81" fmla="*/ 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79" h="985">
                  <a:moveTo>
                    <a:pt x="110" y="0"/>
                  </a:moveTo>
                  <a:lnTo>
                    <a:pt x="984" y="0"/>
                  </a:lnTo>
                  <a:lnTo>
                    <a:pt x="1052" y="6"/>
                  </a:lnTo>
                  <a:lnTo>
                    <a:pt x="1121" y="24"/>
                  </a:lnTo>
                  <a:lnTo>
                    <a:pt x="1193" y="52"/>
                  </a:lnTo>
                  <a:lnTo>
                    <a:pt x="1265" y="88"/>
                  </a:lnTo>
                  <a:lnTo>
                    <a:pt x="1341" y="131"/>
                  </a:lnTo>
                  <a:lnTo>
                    <a:pt x="1417" y="179"/>
                  </a:lnTo>
                  <a:lnTo>
                    <a:pt x="1492" y="233"/>
                  </a:lnTo>
                  <a:lnTo>
                    <a:pt x="1572" y="291"/>
                  </a:lnTo>
                  <a:lnTo>
                    <a:pt x="1650" y="351"/>
                  </a:lnTo>
                  <a:lnTo>
                    <a:pt x="1710" y="395"/>
                  </a:lnTo>
                  <a:lnTo>
                    <a:pt x="1768" y="436"/>
                  </a:lnTo>
                  <a:lnTo>
                    <a:pt x="1827" y="480"/>
                  </a:lnTo>
                  <a:lnTo>
                    <a:pt x="1885" y="520"/>
                  </a:lnTo>
                  <a:lnTo>
                    <a:pt x="1943" y="558"/>
                  </a:lnTo>
                  <a:lnTo>
                    <a:pt x="1997" y="590"/>
                  </a:lnTo>
                  <a:lnTo>
                    <a:pt x="2051" y="618"/>
                  </a:lnTo>
                  <a:lnTo>
                    <a:pt x="2101" y="638"/>
                  </a:lnTo>
                  <a:lnTo>
                    <a:pt x="2147" y="652"/>
                  </a:lnTo>
                  <a:lnTo>
                    <a:pt x="2186" y="656"/>
                  </a:lnTo>
                  <a:lnTo>
                    <a:pt x="2843" y="656"/>
                  </a:lnTo>
                  <a:lnTo>
                    <a:pt x="2916" y="660"/>
                  </a:lnTo>
                  <a:lnTo>
                    <a:pt x="2982" y="670"/>
                  </a:lnTo>
                  <a:lnTo>
                    <a:pt x="3040" y="684"/>
                  </a:lnTo>
                  <a:lnTo>
                    <a:pt x="3092" y="701"/>
                  </a:lnTo>
                  <a:lnTo>
                    <a:pt x="3136" y="721"/>
                  </a:lnTo>
                  <a:lnTo>
                    <a:pt x="3172" y="741"/>
                  </a:lnTo>
                  <a:lnTo>
                    <a:pt x="3202" y="761"/>
                  </a:lnTo>
                  <a:lnTo>
                    <a:pt x="3224" y="777"/>
                  </a:lnTo>
                  <a:lnTo>
                    <a:pt x="3240" y="789"/>
                  </a:lnTo>
                  <a:lnTo>
                    <a:pt x="3248" y="797"/>
                  </a:lnTo>
                  <a:lnTo>
                    <a:pt x="3265" y="821"/>
                  </a:lnTo>
                  <a:lnTo>
                    <a:pt x="3275" y="847"/>
                  </a:lnTo>
                  <a:lnTo>
                    <a:pt x="3279" y="875"/>
                  </a:lnTo>
                  <a:lnTo>
                    <a:pt x="3275" y="903"/>
                  </a:lnTo>
                  <a:lnTo>
                    <a:pt x="3265" y="929"/>
                  </a:lnTo>
                  <a:lnTo>
                    <a:pt x="3248" y="953"/>
                  </a:lnTo>
                  <a:lnTo>
                    <a:pt x="3224" y="971"/>
                  </a:lnTo>
                  <a:lnTo>
                    <a:pt x="3198" y="981"/>
                  </a:lnTo>
                  <a:lnTo>
                    <a:pt x="3170" y="985"/>
                  </a:lnTo>
                  <a:lnTo>
                    <a:pt x="3142" y="981"/>
                  </a:lnTo>
                  <a:lnTo>
                    <a:pt x="3116" y="971"/>
                  </a:lnTo>
                  <a:lnTo>
                    <a:pt x="3094" y="953"/>
                  </a:lnTo>
                  <a:lnTo>
                    <a:pt x="3088" y="949"/>
                  </a:lnTo>
                  <a:lnTo>
                    <a:pt x="3076" y="939"/>
                  </a:lnTo>
                  <a:lnTo>
                    <a:pt x="3056" y="927"/>
                  </a:lnTo>
                  <a:lnTo>
                    <a:pt x="3030" y="913"/>
                  </a:lnTo>
                  <a:lnTo>
                    <a:pt x="2994" y="899"/>
                  </a:lnTo>
                  <a:lnTo>
                    <a:pt x="2950" y="887"/>
                  </a:lnTo>
                  <a:lnTo>
                    <a:pt x="2900" y="879"/>
                  </a:lnTo>
                  <a:lnTo>
                    <a:pt x="2843" y="875"/>
                  </a:lnTo>
                  <a:lnTo>
                    <a:pt x="2186" y="875"/>
                  </a:lnTo>
                  <a:lnTo>
                    <a:pt x="2119" y="869"/>
                  </a:lnTo>
                  <a:lnTo>
                    <a:pt x="2049" y="851"/>
                  </a:lnTo>
                  <a:lnTo>
                    <a:pt x="1977" y="825"/>
                  </a:lnTo>
                  <a:lnTo>
                    <a:pt x="1905" y="787"/>
                  </a:lnTo>
                  <a:lnTo>
                    <a:pt x="1829" y="745"/>
                  </a:lnTo>
                  <a:lnTo>
                    <a:pt x="1754" y="696"/>
                  </a:lnTo>
                  <a:lnTo>
                    <a:pt x="1678" y="642"/>
                  </a:lnTo>
                  <a:lnTo>
                    <a:pt x="1598" y="584"/>
                  </a:lnTo>
                  <a:lnTo>
                    <a:pt x="1520" y="526"/>
                  </a:lnTo>
                  <a:lnTo>
                    <a:pt x="1462" y="482"/>
                  </a:lnTo>
                  <a:lnTo>
                    <a:pt x="1403" y="438"/>
                  </a:lnTo>
                  <a:lnTo>
                    <a:pt x="1343" y="397"/>
                  </a:lnTo>
                  <a:lnTo>
                    <a:pt x="1285" y="355"/>
                  </a:lnTo>
                  <a:lnTo>
                    <a:pt x="1227" y="319"/>
                  </a:lnTo>
                  <a:lnTo>
                    <a:pt x="1173" y="285"/>
                  </a:lnTo>
                  <a:lnTo>
                    <a:pt x="1119" y="259"/>
                  </a:lnTo>
                  <a:lnTo>
                    <a:pt x="1069" y="237"/>
                  </a:lnTo>
                  <a:lnTo>
                    <a:pt x="1026" y="223"/>
                  </a:lnTo>
                  <a:lnTo>
                    <a:pt x="984" y="219"/>
                  </a:lnTo>
                  <a:lnTo>
                    <a:pt x="110" y="219"/>
                  </a:lnTo>
                  <a:lnTo>
                    <a:pt x="74" y="213"/>
                  </a:lnTo>
                  <a:lnTo>
                    <a:pt x="44" y="197"/>
                  </a:lnTo>
                  <a:lnTo>
                    <a:pt x="20" y="175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0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-7126288" y="4359275"/>
              <a:ext cx="258763" cy="261938"/>
            </a:xfrm>
            <a:custGeom>
              <a:avLst/>
              <a:gdLst>
                <a:gd name="T0" fmla="*/ 164 w 328"/>
                <a:gd name="T1" fmla="*/ 0 h 329"/>
                <a:gd name="T2" fmla="*/ 208 w 328"/>
                <a:gd name="T3" fmla="*/ 6 h 329"/>
                <a:gd name="T4" fmla="*/ 246 w 328"/>
                <a:gd name="T5" fmla="*/ 24 h 329"/>
                <a:gd name="T6" fmla="*/ 280 w 328"/>
                <a:gd name="T7" fmla="*/ 50 h 329"/>
                <a:gd name="T8" fmla="*/ 306 w 328"/>
                <a:gd name="T9" fmla="*/ 82 h 329"/>
                <a:gd name="T10" fmla="*/ 322 w 328"/>
                <a:gd name="T11" fmla="*/ 122 h 329"/>
                <a:gd name="T12" fmla="*/ 328 w 328"/>
                <a:gd name="T13" fmla="*/ 165 h 329"/>
                <a:gd name="T14" fmla="*/ 322 w 328"/>
                <a:gd name="T15" fmla="*/ 207 h 329"/>
                <a:gd name="T16" fmla="*/ 306 w 328"/>
                <a:gd name="T17" fmla="*/ 247 h 329"/>
                <a:gd name="T18" fmla="*/ 280 w 328"/>
                <a:gd name="T19" fmla="*/ 281 h 329"/>
                <a:gd name="T20" fmla="*/ 246 w 328"/>
                <a:gd name="T21" fmla="*/ 307 h 329"/>
                <a:gd name="T22" fmla="*/ 208 w 328"/>
                <a:gd name="T23" fmla="*/ 323 h 329"/>
                <a:gd name="T24" fmla="*/ 164 w 328"/>
                <a:gd name="T25" fmla="*/ 329 h 329"/>
                <a:gd name="T26" fmla="*/ 120 w 328"/>
                <a:gd name="T27" fmla="*/ 323 h 329"/>
                <a:gd name="T28" fmla="*/ 80 w 328"/>
                <a:gd name="T29" fmla="*/ 307 h 329"/>
                <a:gd name="T30" fmla="*/ 48 w 328"/>
                <a:gd name="T31" fmla="*/ 281 h 329"/>
                <a:gd name="T32" fmla="*/ 22 w 328"/>
                <a:gd name="T33" fmla="*/ 247 h 329"/>
                <a:gd name="T34" fmla="*/ 6 w 328"/>
                <a:gd name="T35" fmla="*/ 207 h 329"/>
                <a:gd name="T36" fmla="*/ 0 w 328"/>
                <a:gd name="T37" fmla="*/ 165 h 329"/>
                <a:gd name="T38" fmla="*/ 6 w 328"/>
                <a:gd name="T39" fmla="*/ 122 h 329"/>
                <a:gd name="T40" fmla="*/ 22 w 328"/>
                <a:gd name="T41" fmla="*/ 82 h 329"/>
                <a:gd name="T42" fmla="*/ 48 w 328"/>
                <a:gd name="T43" fmla="*/ 50 h 329"/>
                <a:gd name="T44" fmla="*/ 80 w 328"/>
                <a:gd name="T45" fmla="*/ 24 h 329"/>
                <a:gd name="T46" fmla="*/ 120 w 328"/>
                <a:gd name="T47" fmla="*/ 6 h 329"/>
                <a:gd name="T48" fmla="*/ 164 w 328"/>
                <a:gd name="T4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8" h="329">
                  <a:moveTo>
                    <a:pt x="164" y="0"/>
                  </a:moveTo>
                  <a:lnTo>
                    <a:pt x="208" y="6"/>
                  </a:lnTo>
                  <a:lnTo>
                    <a:pt x="246" y="24"/>
                  </a:lnTo>
                  <a:lnTo>
                    <a:pt x="280" y="50"/>
                  </a:lnTo>
                  <a:lnTo>
                    <a:pt x="306" y="82"/>
                  </a:lnTo>
                  <a:lnTo>
                    <a:pt x="322" y="122"/>
                  </a:lnTo>
                  <a:lnTo>
                    <a:pt x="328" y="165"/>
                  </a:lnTo>
                  <a:lnTo>
                    <a:pt x="322" y="207"/>
                  </a:lnTo>
                  <a:lnTo>
                    <a:pt x="306" y="247"/>
                  </a:lnTo>
                  <a:lnTo>
                    <a:pt x="280" y="281"/>
                  </a:lnTo>
                  <a:lnTo>
                    <a:pt x="246" y="307"/>
                  </a:lnTo>
                  <a:lnTo>
                    <a:pt x="208" y="323"/>
                  </a:lnTo>
                  <a:lnTo>
                    <a:pt x="164" y="329"/>
                  </a:lnTo>
                  <a:lnTo>
                    <a:pt x="120" y="323"/>
                  </a:lnTo>
                  <a:lnTo>
                    <a:pt x="80" y="307"/>
                  </a:lnTo>
                  <a:lnTo>
                    <a:pt x="48" y="281"/>
                  </a:lnTo>
                  <a:lnTo>
                    <a:pt x="22" y="247"/>
                  </a:lnTo>
                  <a:lnTo>
                    <a:pt x="6" y="207"/>
                  </a:lnTo>
                  <a:lnTo>
                    <a:pt x="0" y="165"/>
                  </a:lnTo>
                  <a:lnTo>
                    <a:pt x="6" y="122"/>
                  </a:lnTo>
                  <a:lnTo>
                    <a:pt x="22" y="82"/>
                  </a:lnTo>
                  <a:lnTo>
                    <a:pt x="48" y="50"/>
                  </a:lnTo>
                  <a:lnTo>
                    <a:pt x="80" y="24"/>
                  </a:lnTo>
                  <a:lnTo>
                    <a:pt x="120" y="6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-6259513" y="3321050"/>
              <a:ext cx="4165600" cy="1558925"/>
            </a:xfrm>
            <a:custGeom>
              <a:avLst/>
              <a:gdLst>
                <a:gd name="T0" fmla="*/ 4989 w 5248"/>
                <a:gd name="T1" fmla="*/ 38 h 1966"/>
                <a:gd name="T2" fmla="*/ 5188 w 5248"/>
                <a:gd name="T3" fmla="*/ 218 h 1966"/>
                <a:gd name="T4" fmla="*/ 5246 w 5248"/>
                <a:gd name="T5" fmla="*/ 483 h 1966"/>
                <a:gd name="T6" fmla="*/ 5136 w 5248"/>
                <a:gd name="T7" fmla="*/ 730 h 1966"/>
                <a:gd name="T8" fmla="*/ 3551 w 5248"/>
                <a:gd name="T9" fmla="*/ 1735 h 1966"/>
                <a:gd name="T10" fmla="*/ 3443 w 5248"/>
                <a:gd name="T11" fmla="*/ 1788 h 1966"/>
                <a:gd name="T12" fmla="*/ 3198 w 5248"/>
                <a:gd name="T13" fmla="*/ 1874 h 1966"/>
                <a:gd name="T14" fmla="*/ 2803 w 5248"/>
                <a:gd name="T15" fmla="*/ 1946 h 1966"/>
                <a:gd name="T16" fmla="*/ 2318 w 5248"/>
                <a:gd name="T17" fmla="*/ 1964 h 1966"/>
                <a:gd name="T18" fmla="*/ 1955 w 5248"/>
                <a:gd name="T19" fmla="*/ 1906 h 1966"/>
                <a:gd name="T20" fmla="*/ 1582 w 5248"/>
                <a:gd name="T21" fmla="*/ 1794 h 1966"/>
                <a:gd name="T22" fmla="*/ 1239 w 5248"/>
                <a:gd name="T23" fmla="*/ 1661 h 1966"/>
                <a:gd name="T24" fmla="*/ 956 w 5248"/>
                <a:gd name="T25" fmla="*/ 1531 h 1966"/>
                <a:gd name="T26" fmla="*/ 768 w 5248"/>
                <a:gd name="T27" fmla="*/ 1438 h 1966"/>
                <a:gd name="T28" fmla="*/ 706 w 5248"/>
                <a:gd name="T29" fmla="*/ 1404 h 1966"/>
                <a:gd name="T30" fmla="*/ 587 w 5248"/>
                <a:gd name="T31" fmla="*/ 1366 h 1966"/>
                <a:gd name="T32" fmla="*/ 308 w 5248"/>
                <a:gd name="T33" fmla="*/ 1320 h 1966"/>
                <a:gd name="T34" fmla="*/ 44 w 5248"/>
                <a:gd name="T35" fmla="*/ 1290 h 1966"/>
                <a:gd name="T36" fmla="*/ 6 w 5248"/>
                <a:gd name="T37" fmla="*/ 1166 h 1966"/>
                <a:gd name="T38" fmla="*/ 110 w 5248"/>
                <a:gd name="T39" fmla="*/ 1093 h 1966"/>
                <a:gd name="T40" fmla="*/ 493 w 5248"/>
                <a:gd name="T41" fmla="*/ 1123 h 1966"/>
                <a:gd name="T42" fmla="*/ 728 w 5248"/>
                <a:gd name="T43" fmla="*/ 1180 h 1966"/>
                <a:gd name="T44" fmla="*/ 814 w 5248"/>
                <a:gd name="T45" fmla="*/ 1212 h 1966"/>
                <a:gd name="T46" fmla="*/ 894 w 5248"/>
                <a:gd name="T47" fmla="*/ 1256 h 1966"/>
                <a:gd name="T48" fmla="*/ 1095 w 5248"/>
                <a:gd name="T49" fmla="*/ 1356 h 1966"/>
                <a:gd name="T50" fmla="*/ 1383 w 5248"/>
                <a:gd name="T51" fmla="*/ 1483 h 1966"/>
                <a:gd name="T52" fmla="*/ 1720 w 5248"/>
                <a:gd name="T53" fmla="*/ 1611 h 1966"/>
                <a:gd name="T54" fmla="*/ 2073 w 5248"/>
                <a:gd name="T55" fmla="*/ 1709 h 1966"/>
                <a:gd name="T56" fmla="*/ 2406 w 5248"/>
                <a:gd name="T57" fmla="*/ 1749 h 1966"/>
                <a:gd name="T58" fmla="*/ 2892 w 5248"/>
                <a:gd name="T59" fmla="*/ 1713 h 1966"/>
                <a:gd name="T60" fmla="*/ 3222 w 5248"/>
                <a:gd name="T61" fmla="*/ 1639 h 1966"/>
                <a:gd name="T62" fmla="*/ 3399 w 5248"/>
                <a:gd name="T63" fmla="*/ 1569 h 1966"/>
                <a:gd name="T64" fmla="*/ 4917 w 5248"/>
                <a:gd name="T65" fmla="*/ 628 h 1966"/>
                <a:gd name="T66" fmla="*/ 5021 w 5248"/>
                <a:gd name="T67" fmla="*/ 493 h 1966"/>
                <a:gd name="T68" fmla="*/ 4999 w 5248"/>
                <a:gd name="T69" fmla="*/ 327 h 1966"/>
                <a:gd name="T70" fmla="*/ 4867 w 5248"/>
                <a:gd name="T71" fmla="*/ 226 h 1966"/>
                <a:gd name="T72" fmla="*/ 4702 w 5248"/>
                <a:gd name="T73" fmla="*/ 248 h 1966"/>
                <a:gd name="T74" fmla="*/ 3218 w 5248"/>
                <a:gd name="T75" fmla="*/ 941 h 1966"/>
                <a:gd name="T76" fmla="*/ 2869 w 5248"/>
                <a:gd name="T77" fmla="*/ 979 h 1966"/>
                <a:gd name="T78" fmla="*/ 2434 w 5248"/>
                <a:gd name="T79" fmla="*/ 981 h 1966"/>
                <a:gd name="T80" fmla="*/ 2093 w 5248"/>
                <a:gd name="T81" fmla="*/ 961 h 1966"/>
                <a:gd name="T82" fmla="*/ 1766 w 5248"/>
                <a:gd name="T83" fmla="*/ 925 h 1966"/>
                <a:gd name="T84" fmla="*/ 1514 w 5248"/>
                <a:gd name="T85" fmla="*/ 889 h 1966"/>
                <a:gd name="T86" fmla="*/ 1403 w 5248"/>
                <a:gd name="T87" fmla="*/ 871 h 1966"/>
                <a:gd name="T88" fmla="*/ 1313 w 5248"/>
                <a:gd name="T89" fmla="*/ 782 h 1966"/>
                <a:gd name="T90" fmla="*/ 1373 w 5248"/>
                <a:gd name="T91" fmla="*/ 666 h 1966"/>
                <a:gd name="T92" fmla="*/ 1466 w 5248"/>
                <a:gd name="T93" fmla="*/ 662 h 1966"/>
                <a:gd name="T94" fmla="*/ 1648 w 5248"/>
                <a:gd name="T95" fmla="*/ 688 h 1966"/>
                <a:gd name="T96" fmla="*/ 1939 w 5248"/>
                <a:gd name="T97" fmla="*/ 726 h 1966"/>
                <a:gd name="T98" fmla="*/ 2274 w 5248"/>
                <a:gd name="T99" fmla="*/ 756 h 1966"/>
                <a:gd name="T100" fmla="*/ 2637 w 5248"/>
                <a:gd name="T101" fmla="*/ 764 h 1966"/>
                <a:gd name="T102" fmla="*/ 3016 w 5248"/>
                <a:gd name="T103" fmla="*/ 752 h 1966"/>
                <a:gd name="T104" fmla="*/ 3281 w 5248"/>
                <a:gd name="T105" fmla="*/ 694 h 1966"/>
                <a:gd name="T106" fmla="*/ 4721 w 5248"/>
                <a:gd name="T107" fmla="*/ 8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48" h="1966">
                  <a:moveTo>
                    <a:pt x="4787" y="0"/>
                  </a:moveTo>
                  <a:lnTo>
                    <a:pt x="4855" y="2"/>
                  </a:lnTo>
                  <a:lnTo>
                    <a:pt x="4923" y="14"/>
                  </a:lnTo>
                  <a:lnTo>
                    <a:pt x="4989" y="38"/>
                  </a:lnTo>
                  <a:lnTo>
                    <a:pt x="5049" y="70"/>
                  </a:lnTo>
                  <a:lnTo>
                    <a:pt x="5102" y="112"/>
                  </a:lnTo>
                  <a:lnTo>
                    <a:pt x="5150" y="162"/>
                  </a:lnTo>
                  <a:lnTo>
                    <a:pt x="5188" y="218"/>
                  </a:lnTo>
                  <a:lnTo>
                    <a:pt x="5218" y="281"/>
                  </a:lnTo>
                  <a:lnTo>
                    <a:pt x="5238" y="345"/>
                  </a:lnTo>
                  <a:lnTo>
                    <a:pt x="5248" y="413"/>
                  </a:lnTo>
                  <a:lnTo>
                    <a:pt x="5246" y="483"/>
                  </a:lnTo>
                  <a:lnTo>
                    <a:pt x="5232" y="551"/>
                  </a:lnTo>
                  <a:lnTo>
                    <a:pt x="5210" y="614"/>
                  </a:lnTo>
                  <a:lnTo>
                    <a:pt x="5176" y="676"/>
                  </a:lnTo>
                  <a:lnTo>
                    <a:pt x="5136" y="730"/>
                  </a:lnTo>
                  <a:lnTo>
                    <a:pt x="5086" y="776"/>
                  </a:lnTo>
                  <a:lnTo>
                    <a:pt x="5029" y="816"/>
                  </a:lnTo>
                  <a:lnTo>
                    <a:pt x="3557" y="1731"/>
                  </a:lnTo>
                  <a:lnTo>
                    <a:pt x="3551" y="1735"/>
                  </a:lnTo>
                  <a:lnTo>
                    <a:pt x="3535" y="1745"/>
                  </a:lnTo>
                  <a:lnTo>
                    <a:pt x="3513" y="1756"/>
                  </a:lnTo>
                  <a:lnTo>
                    <a:pt x="3483" y="1770"/>
                  </a:lnTo>
                  <a:lnTo>
                    <a:pt x="3443" y="1788"/>
                  </a:lnTo>
                  <a:lnTo>
                    <a:pt x="3395" y="1808"/>
                  </a:lnTo>
                  <a:lnTo>
                    <a:pt x="3337" y="1830"/>
                  </a:lnTo>
                  <a:lnTo>
                    <a:pt x="3271" y="1852"/>
                  </a:lnTo>
                  <a:lnTo>
                    <a:pt x="3198" y="1874"/>
                  </a:lnTo>
                  <a:lnTo>
                    <a:pt x="3114" y="1894"/>
                  </a:lnTo>
                  <a:lnTo>
                    <a:pt x="3020" y="1914"/>
                  </a:lnTo>
                  <a:lnTo>
                    <a:pt x="2916" y="1930"/>
                  </a:lnTo>
                  <a:lnTo>
                    <a:pt x="2803" y="1946"/>
                  </a:lnTo>
                  <a:lnTo>
                    <a:pt x="2681" y="1956"/>
                  </a:lnTo>
                  <a:lnTo>
                    <a:pt x="2547" y="1964"/>
                  </a:lnTo>
                  <a:lnTo>
                    <a:pt x="2406" y="1966"/>
                  </a:lnTo>
                  <a:lnTo>
                    <a:pt x="2318" y="1964"/>
                  </a:lnTo>
                  <a:lnTo>
                    <a:pt x="2230" y="1956"/>
                  </a:lnTo>
                  <a:lnTo>
                    <a:pt x="2141" y="1944"/>
                  </a:lnTo>
                  <a:lnTo>
                    <a:pt x="2047" y="1926"/>
                  </a:lnTo>
                  <a:lnTo>
                    <a:pt x="1955" y="1906"/>
                  </a:lnTo>
                  <a:lnTo>
                    <a:pt x="1861" y="1882"/>
                  </a:lnTo>
                  <a:lnTo>
                    <a:pt x="1768" y="1856"/>
                  </a:lnTo>
                  <a:lnTo>
                    <a:pt x="1674" y="1826"/>
                  </a:lnTo>
                  <a:lnTo>
                    <a:pt x="1582" y="1794"/>
                  </a:lnTo>
                  <a:lnTo>
                    <a:pt x="1492" y="1762"/>
                  </a:lnTo>
                  <a:lnTo>
                    <a:pt x="1405" y="1729"/>
                  </a:lnTo>
                  <a:lnTo>
                    <a:pt x="1321" y="1695"/>
                  </a:lnTo>
                  <a:lnTo>
                    <a:pt x="1239" y="1661"/>
                  </a:lnTo>
                  <a:lnTo>
                    <a:pt x="1161" y="1627"/>
                  </a:lnTo>
                  <a:lnTo>
                    <a:pt x="1087" y="1593"/>
                  </a:lnTo>
                  <a:lnTo>
                    <a:pt x="1020" y="1561"/>
                  </a:lnTo>
                  <a:lnTo>
                    <a:pt x="956" y="1531"/>
                  </a:lnTo>
                  <a:lnTo>
                    <a:pt x="898" y="1503"/>
                  </a:lnTo>
                  <a:lnTo>
                    <a:pt x="848" y="1477"/>
                  </a:lnTo>
                  <a:lnTo>
                    <a:pt x="804" y="1455"/>
                  </a:lnTo>
                  <a:lnTo>
                    <a:pt x="768" y="1438"/>
                  </a:lnTo>
                  <a:lnTo>
                    <a:pt x="740" y="1422"/>
                  </a:lnTo>
                  <a:lnTo>
                    <a:pt x="722" y="1412"/>
                  </a:lnTo>
                  <a:lnTo>
                    <a:pt x="712" y="1406"/>
                  </a:lnTo>
                  <a:lnTo>
                    <a:pt x="706" y="1404"/>
                  </a:lnTo>
                  <a:lnTo>
                    <a:pt x="693" y="1398"/>
                  </a:lnTo>
                  <a:lnTo>
                    <a:pt x="667" y="1390"/>
                  </a:lnTo>
                  <a:lnTo>
                    <a:pt x="631" y="1378"/>
                  </a:lnTo>
                  <a:lnTo>
                    <a:pt x="587" y="1366"/>
                  </a:lnTo>
                  <a:lnTo>
                    <a:pt x="531" y="1352"/>
                  </a:lnTo>
                  <a:lnTo>
                    <a:pt x="465" y="1340"/>
                  </a:lnTo>
                  <a:lnTo>
                    <a:pt x="391" y="1328"/>
                  </a:lnTo>
                  <a:lnTo>
                    <a:pt x="308" y="1320"/>
                  </a:lnTo>
                  <a:lnTo>
                    <a:pt x="214" y="1314"/>
                  </a:lnTo>
                  <a:lnTo>
                    <a:pt x="110" y="1310"/>
                  </a:lnTo>
                  <a:lnTo>
                    <a:pt x="74" y="1306"/>
                  </a:lnTo>
                  <a:lnTo>
                    <a:pt x="44" y="1290"/>
                  </a:lnTo>
                  <a:lnTo>
                    <a:pt x="20" y="1266"/>
                  </a:lnTo>
                  <a:lnTo>
                    <a:pt x="6" y="1236"/>
                  </a:lnTo>
                  <a:lnTo>
                    <a:pt x="0" y="1202"/>
                  </a:lnTo>
                  <a:lnTo>
                    <a:pt x="6" y="1166"/>
                  </a:lnTo>
                  <a:lnTo>
                    <a:pt x="20" y="1137"/>
                  </a:lnTo>
                  <a:lnTo>
                    <a:pt x="44" y="1113"/>
                  </a:lnTo>
                  <a:lnTo>
                    <a:pt x="74" y="1099"/>
                  </a:lnTo>
                  <a:lnTo>
                    <a:pt x="110" y="1093"/>
                  </a:lnTo>
                  <a:lnTo>
                    <a:pt x="220" y="1095"/>
                  </a:lnTo>
                  <a:lnTo>
                    <a:pt x="320" y="1101"/>
                  </a:lnTo>
                  <a:lnTo>
                    <a:pt x="411" y="1111"/>
                  </a:lnTo>
                  <a:lnTo>
                    <a:pt x="493" y="1123"/>
                  </a:lnTo>
                  <a:lnTo>
                    <a:pt x="567" y="1137"/>
                  </a:lnTo>
                  <a:lnTo>
                    <a:pt x="629" y="1151"/>
                  </a:lnTo>
                  <a:lnTo>
                    <a:pt x="685" y="1166"/>
                  </a:lnTo>
                  <a:lnTo>
                    <a:pt x="728" y="1180"/>
                  </a:lnTo>
                  <a:lnTo>
                    <a:pt x="764" y="1192"/>
                  </a:lnTo>
                  <a:lnTo>
                    <a:pt x="790" y="1202"/>
                  </a:lnTo>
                  <a:lnTo>
                    <a:pt x="806" y="1210"/>
                  </a:lnTo>
                  <a:lnTo>
                    <a:pt x="814" y="1212"/>
                  </a:lnTo>
                  <a:lnTo>
                    <a:pt x="820" y="1216"/>
                  </a:lnTo>
                  <a:lnTo>
                    <a:pt x="836" y="1224"/>
                  </a:lnTo>
                  <a:lnTo>
                    <a:pt x="860" y="1238"/>
                  </a:lnTo>
                  <a:lnTo>
                    <a:pt x="894" y="1256"/>
                  </a:lnTo>
                  <a:lnTo>
                    <a:pt x="934" y="1276"/>
                  </a:lnTo>
                  <a:lnTo>
                    <a:pt x="982" y="1300"/>
                  </a:lnTo>
                  <a:lnTo>
                    <a:pt x="1036" y="1326"/>
                  </a:lnTo>
                  <a:lnTo>
                    <a:pt x="1095" y="1356"/>
                  </a:lnTo>
                  <a:lnTo>
                    <a:pt x="1159" y="1386"/>
                  </a:lnTo>
                  <a:lnTo>
                    <a:pt x="1231" y="1418"/>
                  </a:lnTo>
                  <a:lnTo>
                    <a:pt x="1305" y="1450"/>
                  </a:lnTo>
                  <a:lnTo>
                    <a:pt x="1383" y="1483"/>
                  </a:lnTo>
                  <a:lnTo>
                    <a:pt x="1464" y="1517"/>
                  </a:lnTo>
                  <a:lnTo>
                    <a:pt x="1548" y="1549"/>
                  </a:lnTo>
                  <a:lnTo>
                    <a:pt x="1634" y="1581"/>
                  </a:lnTo>
                  <a:lnTo>
                    <a:pt x="1720" y="1611"/>
                  </a:lnTo>
                  <a:lnTo>
                    <a:pt x="1807" y="1639"/>
                  </a:lnTo>
                  <a:lnTo>
                    <a:pt x="1897" y="1665"/>
                  </a:lnTo>
                  <a:lnTo>
                    <a:pt x="1985" y="1689"/>
                  </a:lnTo>
                  <a:lnTo>
                    <a:pt x="2073" y="1709"/>
                  </a:lnTo>
                  <a:lnTo>
                    <a:pt x="2158" y="1725"/>
                  </a:lnTo>
                  <a:lnTo>
                    <a:pt x="2244" y="1737"/>
                  </a:lnTo>
                  <a:lnTo>
                    <a:pt x="2326" y="1745"/>
                  </a:lnTo>
                  <a:lnTo>
                    <a:pt x="2406" y="1749"/>
                  </a:lnTo>
                  <a:lnTo>
                    <a:pt x="2543" y="1745"/>
                  </a:lnTo>
                  <a:lnTo>
                    <a:pt x="2669" y="1739"/>
                  </a:lnTo>
                  <a:lnTo>
                    <a:pt x="2787" y="1727"/>
                  </a:lnTo>
                  <a:lnTo>
                    <a:pt x="2892" y="1713"/>
                  </a:lnTo>
                  <a:lnTo>
                    <a:pt x="2990" y="1697"/>
                  </a:lnTo>
                  <a:lnTo>
                    <a:pt x="3076" y="1679"/>
                  </a:lnTo>
                  <a:lnTo>
                    <a:pt x="3154" y="1659"/>
                  </a:lnTo>
                  <a:lnTo>
                    <a:pt x="3222" y="1639"/>
                  </a:lnTo>
                  <a:lnTo>
                    <a:pt x="3279" y="1619"/>
                  </a:lnTo>
                  <a:lnTo>
                    <a:pt x="3327" y="1601"/>
                  </a:lnTo>
                  <a:lnTo>
                    <a:pt x="3367" y="1583"/>
                  </a:lnTo>
                  <a:lnTo>
                    <a:pt x="3399" y="1569"/>
                  </a:lnTo>
                  <a:lnTo>
                    <a:pt x="3421" y="1557"/>
                  </a:lnTo>
                  <a:lnTo>
                    <a:pt x="3433" y="1551"/>
                  </a:lnTo>
                  <a:lnTo>
                    <a:pt x="3439" y="1547"/>
                  </a:lnTo>
                  <a:lnTo>
                    <a:pt x="4917" y="628"/>
                  </a:lnTo>
                  <a:lnTo>
                    <a:pt x="4953" y="602"/>
                  </a:lnTo>
                  <a:lnTo>
                    <a:pt x="4983" y="570"/>
                  </a:lnTo>
                  <a:lnTo>
                    <a:pt x="5007" y="535"/>
                  </a:lnTo>
                  <a:lnTo>
                    <a:pt x="5021" y="493"/>
                  </a:lnTo>
                  <a:lnTo>
                    <a:pt x="5029" y="451"/>
                  </a:lnTo>
                  <a:lnTo>
                    <a:pt x="5027" y="409"/>
                  </a:lnTo>
                  <a:lnTo>
                    <a:pt x="5017" y="367"/>
                  </a:lnTo>
                  <a:lnTo>
                    <a:pt x="4999" y="327"/>
                  </a:lnTo>
                  <a:lnTo>
                    <a:pt x="4973" y="291"/>
                  </a:lnTo>
                  <a:lnTo>
                    <a:pt x="4943" y="261"/>
                  </a:lnTo>
                  <a:lnTo>
                    <a:pt x="4907" y="240"/>
                  </a:lnTo>
                  <a:lnTo>
                    <a:pt x="4867" y="226"/>
                  </a:lnTo>
                  <a:lnTo>
                    <a:pt x="4825" y="220"/>
                  </a:lnTo>
                  <a:lnTo>
                    <a:pt x="4783" y="220"/>
                  </a:lnTo>
                  <a:lnTo>
                    <a:pt x="4741" y="230"/>
                  </a:lnTo>
                  <a:lnTo>
                    <a:pt x="4702" y="248"/>
                  </a:lnTo>
                  <a:lnTo>
                    <a:pt x="3437" y="863"/>
                  </a:lnTo>
                  <a:lnTo>
                    <a:pt x="3365" y="895"/>
                  </a:lnTo>
                  <a:lnTo>
                    <a:pt x="3291" y="921"/>
                  </a:lnTo>
                  <a:lnTo>
                    <a:pt x="3218" y="941"/>
                  </a:lnTo>
                  <a:lnTo>
                    <a:pt x="3140" y="957"/>
                  </a:lnTo>
                  <a:lnTo>
                    <a:pt x="3056" y="967"/>
                  </a:lnTo>
                  <a:lnTo>
                    <a:pt x="2966" y="975"/>
                  </a:lnTo>
                  <a:lnTo>
                    <a:pt x="2869" y="979"/>
                  </a:lnTo>
                  <a:lnTo>
                    <a:pt x="2761" y="983"/>
                  </a:lnTo>
                  <a:lnTo>
                    <a:pt x="2643" y="983"/>
                  </a:lnTo>
                  <a:lnTo>
                    <a:pt x="2514" y="983"/>
                  </a:lnTo>
                  <a:lnTo>
                    <a:pt x="2434" y="981"/>
                  </a:lnTo>
                  <a:lnTo>
                    <a:pt x="2352" y="979"/>
                  </a:lnTo>
                  <a:lnTo>
                    <a:pt x="2266" y="975"/>
                  </a:lnTo>
                  <a:lnTo>
                    <a:pt x="2180" y="969"/>
                  </a:lnTo>
                  <a:lnTo>
                    <a:pt x="2093" y="961"/>
                  </a:lnTo>
                  <a:lnTo>
                    <a:pt x="2007" y="953"/>
                  </a:lnTo>
                  <a:lnTo>
                    <a:pt x="1923" y="943"/>
                  </a:lnTo>
                  <a:lnTo>
                    <a:pt x="1843" y="933"/>
                  </a:lnTo>
                  <a:lnTo>
                    <a:pt x="1766" y="925"/>
                  </a:lnTo>
                  <a:lnTo>
                    <a:pt x="1694" y="915"/>
                  </a:lnTo>
                  <a:lnTo>
                    <a:pt x="1626" y="905"/>
                  </a:lnTo>
                  <a:lnTo>
                    <a:pt x="1566" y="897"/>
                  </a:lnTo>
                  <a:lnTo>
                    <a:pt x="1514" y="889"/>
                  </a:lnTo>
                  <a:lnTo>
                    <a:pt x="1470" y="883"/>
                  </a:lnTo>
                  <a:lnTo>
                    <a:pt x="1436" y="877"/>
                  </a:lnTo>
                  <a:lnTo>
                    <a:pt x="1415" y="873"/>
                  </a:lnTo>
                  <a:lnTo>
                    <a:pt x="1403" y="871"/>
                  </a:lnTo>
                  <a:lnTo>
                    <a:pt x="1371" y="861"/>
                  </a:lnTo>
                  <a:lnTo>
                    <a:pt x="1343" y="842"/>
                  </a:lnTo>
                  <a:lnTo>
                    <a:pt x="1323" y="814"/>
                  </a:lnTo>
                  <a:lnTo>
                    <a:pt x="1313" y="782"/>
                  </a:lnTo>
                  <a:lnTo>
                    <a:pt x="1313" y="746"/>
                  </a:lnTo>
                  <a:lnTo>
                    <a:pt x="1325" y="714"/>
                  </a:lnTo>
                  <a:lnTo>
                    <a:pt x="1345" y="686"/>
                  </a:lnTo>
                  <a:lnTo>
                    <a:pt x="1373" y="666"/>
                  </a:lnTo>
                  <a:lnTo>
                    <a:pt x="1405" y="656"/>
                  </a:lnTo>
                  <a:lnTo>
                    <a:pt x="1438" y="656"/>
                  </a:lnTo>
                  <a:lnTo>
                    <a:pt x="1446" y="658"/>
                  </a:lnTo>
                  <a:lnTo>
                    <a:pt x="1466" y="662"/>
                  </a:lnTo>
                  <a:lnTo>
                    <a:pt x="1498" y="666"/>
                  </a:lnTo>
                  <a:lnTo>
                    <a:pt x="1538" y="672"/>
                  </a:lnTo>
                  <a:lnTo>
                    <a:pt x="1588" y="680"/>
                  </a:lnTo>
                  <a:lnTo>
                    <a:pt x="1648" y="688"/>
                  </a:lnTo>
                  <a:lnTo>
                    <a:pt x="1712" y="696"/>
                  </a:lnTo>
                  <a:lnTo>
                    <a:pt x="1784" y="706"/>
                  </a:lnTo>
                  <a:lnTo>
                    <a:pt x="1859" y="716"/>
                  </a:lnTo>
                  <a:lnTo>
                    <a:pt x="1939" y="726"/>
                  </a:lnTo>
                  <a:lnTo>
                    <a:pt x="2021" y="734"/>
                  </a:lnTo>
                  <a:lnTo>
                    <a:pt x="2105" y="742"/>
                  </a:lnTo>
                  <a:lnTo>
                    <a:pt x="2190" y="750"/>
                  </a:lnTo>
                  <a:lnTo>
                    <a:pt x="2274" y="756"/>
                  </a:lnTo>
                  <a:lnTo>
                    <a:pt x="2358" y="760"/>
                  </a:lnTo>
                  <a:lnTo>
                    <a:pt x="2438" y="764"/>
                  </a:lnTo>
                  <a:lnTo>
                    <a:pt x="2514" y="764"/>
                  </a:lnTo>
                  <a:lnTo>
                    <a:pt x="2637" y="764"/>
                  </a:lnTo>
                  <a:lnTo>
                    <a:pt x="2747" y="764"/>
                  </a:lnTo>
                  <a:lnTo>
                    <a:pt x="2847" y="762"/>
                  </a:lnTo>
                  <a:lnTo>
                    <a:pt x="2936" y="758"/>
                  </a:lnTo>
                  <a:lnTo>
                    <a:pt x="3016" y="752"/>
                  </a:lnTo>
                  <a:lnTo>
                    <a:pt x="3090" y="744"/>
                  </a:lnTo>
                  <a:lnTo>
                    <a:pt x="3158" y="732"/>
                  </a:lnTo>
                  <a:lnTo>
                    <a:pt x="3222" y="714"/>
                  </a:lnTo>
                  <a:lnTo>
                    <a:pt x="3281" y="694"/>
                  </a:lnTo>
                  <a:lnTo>
                    <a:pt x="3339" y="666"/>
                  </a:lnTo>
                  <a:lnTo>
                    <a:pt x="4598" y="54"/>
                  </a:lnTo>
                  <a:lnTo>
                    <a:pt x="4658" y="26"/>
                  </a:lnTo>
                  <a:lnTo>
                    <a:pt x="4721" y="8"/>
                  </a:lnTo>
                  <a:lnTo>
                    <a:pt x="47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16"/>
            <p:cNvSpPr>
              <a:spLocks/>
            </p:cNvSpPr>
            <p:nvPr/>
          </p:nvSpPr>
          <p:spPr bwMode="auto">
            <a:xfrm>
              <a:off x="-7300913" y="2625725"/>
              <a:ext cx="868363" cy="2428875"/>
            </a:xfrm>
            <a:custGeom>
              <a:avLst/>
              <a:gdLst>
                <a:gd name="T0" fmla="*/ 110 w 1093"/>
                <a:gd name="T1" fmla="*/ 0 h 3060"/>
                <a:gd name="T2" fmla="*/ 766 w 1093"/>
                <a:gd name="T3" fmla="*/ 0 h 3060"/>
                <a:gd name="T4" fmla="*/ 824 w 1093"/>
                <a:gd name="T5" fmla="*/ 6 h 3060"/>
                <a:gd name="T6" fmla="*/ 880 w 1093"/>
                <a:gd name="T7" fmla="*/ 20 h 3060"/>
                <a:gd name="T8" fmla="*/ 931 w 1093"/>
                <a:gd name="T9" fmla="*/ 46 h 3060"/>
                <a:gd name="T10" fmla="*/ 977 w 1093"/>
                <a:gd name="T11" fmla="*/ 78 h 3060"/>
                <a:gd name="T12" fmla="*/ 1015 w 1093"/>
                <a:gd name="T13" fmla="*/ 118 h 3060"/>
                <a:gd name="T14" fmla="*/ 1049 w 1093"/>
                <a:gd name="T15" fmla="*/ 164 h 3060"/>
                <a:gd name="T16" fmla="*/ 1073 w 1093"/>
                <a:gd name="T17" fmla="*/ 214 h 3060"/>
                <a:gd name="T18" fmla="*/ 1087 w 1093"/>
                <a:gd name="T19" fmla="*/ 269 h 3060"/>
                <a:gd name="T20" fmla="*/ 1093 w 1093"/>
                <a:gd name="T21" fmla="*/ 329 h 3060"/>
                <a:gd name="T22" fmla="*/ 1093 w 1093"/>
                <a:gd name="T23" fmla="*/ 2731 h 3060"/>
                <a:gd name="T24" fmla="*/ 1087 w 1093"/>
                <a:gd name="T25" fmla="*/ 2791 h 3060"/>
                <a:gd name="T26" fmla="*/ 1073 w 1093"/>
                <a:gd name="T27" fmla="*/ 2847 h 3060"/>
                <a:gd name="T28" fmla="*/ 1049 w 1093"/>
                <a:gd name="T29" fmla="*/ 2897 h 3060"/>
                <a:gd name="T30" fmla="*/ 1015 w 1093"/>
                <a:gd name="T31" fmla="*/ 2942 h 3060"/>
                <a:gd name="T32" fmla="*/ 977 w 1093"/>
                <a:gd name="T33" fmla="*/ 2982 h 3060"/>
                <a:gd name="T34" fmla="*/ 931 w 1093"/>
                <a:gd name="T35" fmla="*/ 3014 h 3060"/>
                <a:gd name="T36" fmla="*/ 880 w 1093"/>
                <a:gd name="T37" fmla="*/ 3040 h 3060"/>
                <a:gd name="T38" fmla="*/ 824 w 1093"/>
                <a:gd name="T39" fmla="*/ 3054 h 3060"/>
                <a:gd name="T40" fmla="*/ 766 w 1093"/>
                <a:gd name="T41" fmla="*/ 3060 h 3060"/>
                <a:gd name="T42" fmla="*/ 110 w 1093"/>
                <a:gd name="T43" fmla="*/ 3060 h 3060"/>
                <a:gd name="T44" fmla="*/ 74 w 1093"/>
                <a:gd name="T45" fmla="*/ 3054 h 3060"/>
                <a:gd name="T46" fmla="*/ 44 w 1093"/>
                <a:gd name="T47" fmla="*/ 3038 h 3060"/>
                <a:gd name="T48" fmla="*/ 22 w 1093"/>
                <a:gd name="T49" fmla="*/ 3014 h 3060"/>
                <a:gd name="T50" fmla="*/ 6 w 1093"/>
                <a:gd name="T51" fmla="*/ 2984 h 3060"/>
                <a:gd name="T52" fmla="*/ 0 w 1093"/>
                <a:gd name="T53" fmla="*/ 2950 h 3060"/>
                <a:gd name="T54" fmla="*/ 6 w 1093"/>
                <a:gd name="T55" fmla="*/ 2917 h 3060"/>
                <a:gd name="T56" fmla="*/ 22 w 1093"/>
                <a:gd name="T57" fmla="*/ 2887 h 3060"/>
                <a:gd name="T58" fmla="*/ 44 w 1093"/>
                <a:gd name="T59" fmla="*/ 2863 h 3060"/>
                <a:gd name="T60" fmla="*/ 74 w 1093"/>
                <a:gd name="T61" fmla="*/ 2847 h 3060"/>
                <a:gd name="T62" fmla="*/ 110 w 1093"/>
                <a:gd name="T63" fmla="*/ 2841 h 3060"/>
                <a:gd name="T64" fmla="*/ 766 w 1093"/>
                <a:gd name="T65" fmla="*/ 2841 h 3060"/>
                <a:gd name="T66" fmla="*/ 800 w 1093"/>
                <a:gd name="T67" fmla="*/ 2835 h 3060"/>
                <a:gd name="T68" fmla="*/ 830 w 1093"/>
                <a:gd name="T69" fmla="*/ 2821 h 3060"/>
                <a:gd name="T70" fmla="*/ 854 w 1093"/>
                <a:gd name="T71" fmla="*/ 2797 h 3060"/>
                <a:gd name="T72" fmla="*/ 870 w 1093"/>
                <a:gd name="T73" fmla="*/ 2767 h 3060"/>
                <a:gd name="T74" fmla="*/ 876 w 1093"/>
                <a:gd name="T75" fmla="*/ 2733 h 3060"/>
                <a:gd name="T76" fmla="*/ 876 w 1093"/>
                <a:gd name="T77" fmla="*/ 329 h 3060"/>
                <a:gd name="T78" fmla="*/ 870 w 1093"/>
                <a:gd name="T79" fmla="*/ 293 h 3060"/>
                <a:gd name="T80" fmla="*/ 854 w 1093"/>
                <a:gd name="T81" fmla="*/ 263 h 3060"/>
                <a:gd name="T82" fmla="*/ 830 w 1093"/>
                <a:gd name="T83" fmla="*/ 239 h 3060"/>
                <a:gd name="T84" fmla="*/ 800 w 1093"/>
                <a:gd name="T85" fmla="*/ 226 h 3060"/>
                <a:gd name="T86" fmla="*/ 766 w 1093"/>
                <a:gd name="T87" fmla="*/ 220 h 3060"/>
                <a:gd name="T88" fmla="*/ 110 w 1093"/>
                <a:gd name="T89" fmla="*/ 220 h 3060"/>
                <a:gd name="T90" fmla="*/ 74 w 1093"/>
                <a:gd name="T91" fmla="*/ 214 h 3060"/>
                <a:gd name="T92" fmla="*/ 44 w 1093"/>
                <a:gd name="T93" fmla="*/ 198 h 3060"/>
                <a:gd name="T94" fmla="*/ 22 w 1093"/>
                <a:gd name="T95" fmla="*/ 174 h 3060"/>
                <a:gd name="T96" fmla="*/ 6 w 1093"/>
                <a:gd name="T97" fmla="*/ 144 h 3060"/>
                <a:gd name="T98" fmla="*/ 0 w 1093"/>
                <a:gd name="T99" fmla="*/ 110 h 3060"/>
                <a:gd name="T100" fmla="*/ 6 w 1093"/>
                <a:gd name="T101" fmla="*/ 76 h 3060"/>
                <a:gd name="T102" fmla="*/ 22 w 1093"/>
                <a:gd name="T103" fmla="*/ 46 h 3060"/>
                <a:gd name="T104" fmla="*/ 44 w 1093"/>
                <a:gd name="T105" fmla="*/ 22 h 3060"/>
                <a:gd name="T106" fmla="*/ 74 w 1093"/>
                <a:gd name="T107" fmla="*/ 6 h 3060"/>
                <a:gd name="T108" fmla="*/ 110 w 1093"/>
                <a:gd name="T109" fmla="*/ 0 h 3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93" h="3060">
                  <a:moveTo>
                    <a:pt x="110" y="0"/>
                  </a:moveTo>
                  <a:lnTo>
                    <a:pt x="766" y="0"/>
                  </a:lnTo>
                  <a:lnTo>
                    <a:pt x="824" y="6"/>
                  </a:lnTo>
                  <a:lnTo>
                    <a:pt x="880" y="20"/>
                  </a:lnTo>
                  <a:lnTo>
                    <a:pt x="931" y="46"/>
                  </a:lnTo>
                  <a:lnTo>
                    <a:pt x="977" y="78"/>
                  </a:lnTo>
                  <a:lnTo>
                    <a:pt x="1015" y="118"/>
                  </a:lnTo>
                  <a:lnTo>
                    <a:pt x="1049" y="164"/>
                  </a:lnTo>
                  <a:lnTo>
                    <a:pt x="1073" y="214"/>
                  </a:lnTo>
                  <a:lnTo>
                    <a:pt x="1087" y="269"/>
                  </a:lnTo>
                  <a:lnTo>
                    <a:pt x="1093" y="329"/>
                  </a:lnTo>
                  <a:lnTo>
                    <a:pt x="1093" y="2731"/>
                  </a:lnTo>
                  <a:lnTo>
                    <a:pt x="1087" y="2791"/>
                  </a:lnTo>
                  <a:lnTo>
                    <a:pt x="1073" y="2847"/>
                  </a:lnTo>
                  <a:lnTo>
                    <a:pt x="1049" y="2897"/>
                  </a:lnTo>
                  <a:lnTo>
                    <a:pt x="1015" y="2942"/>
                  </a:lnTo>
                  <a:lnTo>
                    <a:pt x="977" y="2982"/>
                  </a:lnTo>
                  <a:lnTo>
                    <a:pt x="931" y="3014"/>
                  </a:lnTo>
                  <a:lnTo>
                    <a:pt x="880" y="3040"/>
                  </a:lnTo>
                  <a:lnTo>
                    <a:pt x="824" y="3054"/>
                  </a:lnTo>
                  <a:lnTo>
                    <a:pt x="766" y="3060"/>
                  </a:lnTo>
                  <a:lnTo>
                    <a:pt x="110" y="3060"/>
                  </a:lnTo>
                  <a:lnTo>
                    <a:pt x="74" y="3054"/>
                  </a:lnTo>
                  <a:lnTo>
                    <a:pt x="44" y="3038"/>
                  </a:lnTo>
                  <a:lnTo>
                    <a:pt x="22" y="3014"/>
                  </a:lnTo>
                  <a:lnTo>
                    <a:pt x="6" y="2984"/>
                  </a:lnTo>
                  <a:lnTo>
                    <a:pt x="0" y="2950"/>
                  </a:lnTo>
                  <a:lnTo>
                    <a:pt x="6" y="2917"/>
                  </a:lnTo>
                  <a:lnTo>
                    <a:pt x="22" y="2887"/>
                  </a:lnTo>
                  <a:lnTo>
                    <a:pt x="44" y="2863"/>
                  </a:lnTo>
                  <a:lnTo>
                    <a:pt x="74" y="2847"/>
                  </a:lnTo>
                  <a:lnTo>
                    <a:pt x="110" y="2841"/>
                  </a:lnTo>
                  <a:lnTo>
                    <a:pt x="766" y="2841"/>
                  </a:lnTo>
                  <a:lnTo>
                    <a:pt x="800" y="2835"/>
                  </a:lnTo>
                  <a:lnTo>
                    <a:pt x="830" y="2821"/>
                  </a:lnTo>
                  <a:lnTo>
                    <a:pt x="854" y="2797"/>
                  </a:lnTo>
                  <a:lnTo>
                    <a:pt x="870" y="2767"/>
                  </a:lnTo>
                  <a:lnTo>
                    <a:pt x="876" y="2733"/>
                  </a:lnTo>
                  <a:lnTo>
                    <a:pt x="876" y="329"/>
                  </a:lnTo>
                  <a:lnTo>
                    <a:pt x="870" y="293"/>
                  </a:lnTo>
                  <a:lnTo>
                    <a:pt x="854" y="263"/>
                  </a:lnTo>
                  <a:lnTo>
                    <a:pt x="830" y="239"/>
                  </a:lnTo>
                  <a:lnTo>
                    <a:pt x="800" y="226"/>
                  </a:lnTo>
                  <a:lnTo>
                    <a:pt x="766" y="220"/>
                  </a:lnTo>
                  <a:lnTo>
                    <a:pt x="110" y="220"/>
                  </a:lnTo>
                  <a:lnTo>
                    <a:pt x="74" y="214"/>
                  </a:lnTo>
                  <a:lnTo>
                    <a:pt x="44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552F8FF5-DBFB-4DF1-8E83-0454B9D07A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5780" y="1279879"/>
            <a:ext cx="5904656" cy="304035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9E31104-F293-465F-BE2E-0A8A2B8B82B4}"/>
              </a:ext>
            </a:extLst>
          </p:cNvPr>
          <p:cNvSpPr txBox="1"/>
          <p:nvPr/>
        </p:nvSpPr>
        <p:spPr>
          <a:xfrm>
            <a:off x="632871" y="4607144"/>
            <a:ext cx="374441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95% of medications are changed in first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kern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It takes time to confirm right medication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553121-0AF2-453B-8CA8-431B6F8CDC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82953" y="1231979"/>
            <a:ext cx="5688632" cy="32675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A16442-C100-4CBE-83DF-46E42A330B0A}"/>
              </a:ext>
            </a:extLst>
          </p:cNvPr>
          <p:cNvSpPr txBox="1"/>
          <p:nvPr/>
        </p:nvSpPr>
        <p:spPr>
          <a:xfrm>
            <a:off x="7091458" y="4607144"/>
            <a:ext cx="44644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drug ID 1 has the highest probability of cancelled </a:t>
            </a:r>
          </a:p>
        </p:txBody>
      </p:sp>
    </p:spTree>
    <p:extLst>
      <p:ext uri="{BB962C8B-B14F-4D97-AF65-F5344CB8AC3E}">
        <p14:creationId xmlns:p14="http://schemas.microsoft.com/office/powerpoint/2010/main" val="10834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cal infographics-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37DB9"/>
      </a:accent1>
      <a:accent2>
        <a:srgbClr val="15AA96"/>
      </a:accent2>
      <a:accent3>
        <a:srgbClr val="9BB959"/>
      </a:accent3>
      <a:accent4>
        <a:srgbClr val="F19B14"/>
      </a:accent4>
      <a:accent5>
        <a:srgbClr val="546673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6534</TotalTime>
  <Words>638</Words>
  <Application>Microsoft Office PowerPoint</Application>
  <PresentationFormat>Custom</PresentationFormat>
  <Paragraphs>127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Obstacles</vt:lpstr>
      <vt:lpstr>Partners</vt:lpstr>
      <vt:lpstr>Goals</vt:lpstr>
      <vt:lpstr>Brainstorming</vt:lpstr>
      <vt:lpstr>Brainstorming</vt:lpstr>
      <vt:lpstr>Brainstorming Dosage time</vt:lpstr>
      <vt:lpstr>Brainstorming Cancellations</vt:lpstr>
      <vt:lpstr>Brainstorming Medicine Confirmation &amp; Drug ID</vt:lpstr>
      <vt:lpstr>Brainstorming cost of Re - dispense</vt:lpstr>
      <vt:lpstr>Action Plans: New Batches Model</vt:lpstr>
      <vt:lpstr>Action Plans: New Batches Model</vt:lpstr>
      <vt:lpstr>Action Plans: Medical Waste Disposal</vt:lpstr>
      <vt:lpstr>Action Plans: Minimizing Re-dispense</vt:lpstr>
      <vt:lpstr>Action Plans: Smart Cart dispensing</vt:lpstr>
      <vt:lpstr>Action Plans: Miscommunication</vt:lpstr>
      <vt:lpstr>Savings</vt:lpstr>
      <vt:lpstr>PowerPoint Presentation</vt:lpstr>
      <vt:lpstr>Appendix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RAVI T REDDY B</cp:lastModifiedBy>
  <cp:revision>169</cp:revision>
  <dcterms:created xsi:type="dcterms:W3CDTF">2013-09-12T13:05:01Z</dcterms:created>
  <dcterms:modified xsi:type="dcterms:W3CDTF">2021-03-02T17:39:06Z</dcterms:modified>
</cp:coreProperties>
</file>